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3.xml" ContentType="application/vnd.openxmlformats-officedocument.presentationml.tags+xml"/>
  <Override PartName="/ppt/notesSlides/notesSlide7.xml" ContentType="application/vnd.openxmlformats-officedocument.presentationml.notesSlide+xml"/>
  <Override PartName="/ppt/tags/tag4.xml" ContentType="application/vnd.openxmlformats-officedocument.presentationml.tags+xml"/>
  <Override PartName="/ppt/notesSlides/notesSlide8.xml" ContentType="application/vnd.openxmlformats-officedocument.presentationml.notesSlide+xml"/>
  <Override PartName="/ppt/tags/tag5.xml" ContentType="application/vnd.openxmlformats-officedocument.presentationml.tags+xml"/>
  <Override PartName="/ppt/notesSlides/notesSlide9.xml" ContentType="application/vnd.openxmlformats-officedocument.presentationml.notesSlide+xml"/>
  <Override PartName="/ppt/tags/tag6.xml" ContentType="application/vnd.openxmlformats-officedocument.presentationml.tags+xml"/>
  <Override PartName="/ppt/notesSlides/notesSlide1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2"/>
  </p:notesMasterIdLst>
  <p:sldIdLst>
    <p:sldId id="2034322979" r:id="rId2"/>
    <p:sldId id="2034323530" r:id="rId3"/>
    <p:sldId id="380" r:id="rId4"/>
    <p:sldId id="382" r:id="rId5"/>
    <p:sldId id="2034323538" r:id="rId6"/>
    <p:sldId id="2034323539" r:id="rId7"/>
    <p:sldId id="390" r:id="rId8"/>
    <p:sldId id="391" r:id="rId9"/>
    <p:sldId id="393" r:id="rId10"/>
    <p:sldId id="387" r:id="rId11"/>
  </p:sldIdLst>
  <p:sldSz cx="12192000" cy="6858000"/>
  <p:notesSz cx="6858000" cy="9144000"/>
  <p:defaultTextStyle>
    <a:defPPr>
      <a:defRPr lang="en-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EB6D036-F26A-A487-F1C5-56E001CDF390}" name="Fangfei ZHANG 张芳菲" initials="FZ张" userId="Fangfei ZHANG 张芳菲"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18D00"/>
    <a:srgbClr val="004791"/>
    <a:srgbClr val="3E8F85"/>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207" autoAdjust="0"/>
    <p:restoredTop sz="96117" autoAdjust="0"/>
  </p:normalViewPr>
  <p:slideViewPr>
    <p:cSldViewPr snapToGrid="0">
      <p:cViewPr varScale="1">
        <p:scale>
          <a:sx n="106" d="100"/>
          <a:sy n="106" d="100"/>
        </p:scale>
        <p:origin x="1236" y="102"/>
      </p:cViewPr>
      <p:guideLst/>
    </p:cSldViewPr>
  </p:slideViewPr>
  <p:notesTextViewPr>
    <p:cViewPr>
      <p:scale>
        <a:sx n="75" d="100"/>
        <a:sy n="75" d="100"/>
      </p:scale>
      <p:origin x="0" y="0"/>
    </p:cViewPr>
  </p:notesTextViewPr>
  <p:sorterViewPr>
    <p:cViewPr>
      <p:scale>
        <a:sx n="120" d="100"/>
        <a:sy n="120" d="100"/>
      </p:scale>
      <p:origin x="0" y="0"/>
    </p:cViewPr>
  </p:sorterViewPr>
  <p:notesViewPr>
    <p:cSldViewPr snapToGrid="0" showGuides="1">
      <p:cViewPr varScale="1">
        <p:scale>
          <a:sx n="84" d="100"/>
          <a:sy n="84" d="100"/>
        </p:scale>
        <p:origin x="2940"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microsoft.com/office/2018/10/relationships/authors" Targe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endParaRPr lang="en-CN"/>
          </a:p>
        </p:txBody>
      </p:sp>
      <p:sp>
        <p:nvSpPr>
          <p:cNvPr id="3" name="Date Placeholder 2"/>
          <p:cNvSpPr>
            <a:spLocks noGrp="1"/>
          </p:cNvSpPr>
          <p:nvPr>
            <p:ph type="dt" idx="1"/>
          </p:nvPr>
        </p:nvSpPr>
        <p:spPr>
          <a:xfrm>
            <a:off x="3884613" y="1"/>
            <a:ext cx="2971800" cy="458788"/>
          </a:xfrm>
          <a:prstGeom prst="rect">
            <a:avLst/>
          </a:prstGeom>
        </p:spPr>
        <p:txBody>
          <a:bodyPr vert="horz" lIns="91440" tIns="45720" rIns="91440" bIns="45720" rtlCol="0"/>
          <a:lstStyle>
            <a:lvl1pPr algn="r">
              <a:defRPr sz="1200"/>
            </a:lvl1pPr>
          </a:lstStyle>
          <a:p>
            <a:fld id="{94F9640A-F0C8-FA41-8003-3A633D798AB0}" type="datetimeFigureOut">
              <a:rPr lang="en-CN" smtClean="0"/>
              <a:t>03/26/2026</a:t>
            </a:fld>
            <a:endParaRPr lang="en-C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N"/>
          </a:p>
        </p:txBody>
      </p:sp>
      <p:sp>
        <p:nvSpPr>
          <p:cNvPr id="5" name="Notes Placeholder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3A0EBD-B99A-7349-A203-46E9D5E69348}" type="slidenum">
              <a:rPr lang="en-CN" smtClean="0"/>
              <a:t>‹#›</a:t>
            </a:fld>
            <a:endParaRPr lang="en-CN"/>
          </a:p>
        </p:txBody>
      </p:sp>
    </p:spTree>
    <p:extLst>
      <p:ext uri="{BB962C8B-B14F-4D97-AF65-F5344CB8AC3E}">
        <p14:creationId xmlns:p14="http://schemas.microsoft.com/office/powerpoint/2010/main" val="36839968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880" userDrawn="1">
          <p15:clr>
            <a:srgbClr val="F26B43"/>
          </p15:clr>
        </p15:guide>
        <p15:guide id="2"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central inquiry in biology centers on the coordinated action of multiple protein machineries and their execution of biological functions. To address this, it is essential to complement protein structure analysis with an understanding of in situ protein expression, interactions, spatial localization, and dynamics. Proteomics endeavors to answer these questions. For the past three decades, mass spectrometry-based proteomics has primarily concentrated on protein identification and quantification. In this presentation, I will outline the trajectory of proteomics over the past decade and its prospects for the next decade, followed by a discussion of recent advancements from our laboratory centered on AI proteomics over the last three years. Specifically: 1) To enhance protein identification and quantification, we developed the billion-scale AI-ready MS data corpus, MassNet, which has supported the development of DIA-BERT, DDA-BERT, </a:t>
            </a:r>
            <a:r>
              <a:rPr lang="en-US" sz="1200" kern="1200" dirty="0" err="1">
                <a:solidFill>
                  <a:schemeClr val="tx1"/>
                </a:solidFill>
                <a:effectLst/>
                <a:latin typeface="+mn-lt"/>
                <a:ea typeface="+mn-ea"/>
                <a:cs typeface="+mn-cs"/>
              </a:rPr>
              <a:t>XuanjiNovo</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OmniNovo</a:t>
            </a:r>
            <a:r>
              <a:rPr lang="en-US" sz="1200" kern="1200" dirty="0">
                <a:solidFill>
                  <a:schemeClr val="tx1"/>
                </a:solidFill>
                <a:effectLst/>
                <a:latin typeface="+mn-lt"/>
                <a:ea typeface="+mn-ea"/>
                <a:cs typeface="+mn-cs"/>
              </a:rPr>
              <a:t>; 2) To decipher protein interactions, we established an AI-empowered and robotics-assisted workflow, </a:t>
            </a:r>
            <a:r>
              <a:rPr lang="en-US" sz="1200" kern="1200" dirty="0" err="1">
                <a:solidFill>
                  <a:schemeClr val="tx1"/>
                </a:solidFill>
                <a:effectLst/>
                <a:latin typeface="+mn-lt"/>
                <a:ea typeface="+mn-ea"/>
                <a:cs typeface="+mn-cs"/>
              </a:rPr>
              <a:t>ProteoAutoNet</a:t>
            </a:r>
            <a:r>
              <a:rPr lang="en-US" sz="1200" kern="1200" dirty="0">
                <a:solidFill>
                  <a:schemeClr val="tx1"/>
                </a:solidFill>
                <a:effectLst/>
                <a:latin typeface="+mn-lt"/>
                <a:ea typeface="+mn-ea"/>
                <a:cs typeface="+mn-cs"/>
              </a:rPr>
              <a:t>, for the detection of protein complexes; 3) To resolve protein expression at cellular and subcellular resolution, we conceptualized AI-empowered filter-assisted expansion proteomics; 4) To monitor and predict protein dynamics, we proposed an AI-empowered perturbation proteomics strategy and developed ProteinTalks, the first virtual cell foundation model based on perturbation proteomics. Finally, the research plan will be presented, centered on developing virtual cell models and employing omics-based, AI-empowered approaches for drug discovery.</a:t>
            </a:r>
            <a:endParaRPr lang="en-CN" sz="1200" kern="1200" dirty="0">
              <a:solidFill>
                <a:schemeClr val="tx1"/>
              </a:solidFill>
              <a:effectLst/>
              <a:latin typeface="+mn-lt"/>
              <a:ea typeface="+mn-ea"/>
              <a:cs typeface="+mn-cs"/>
            </a:endParaRPr>
          </a:p>
          <a:p>
            <a:endParaRPr lang="en-CN" dirty="0"/>
          </a:p>
        </p:txBody>
      </p:sp>
      <p:sp>
        <p:nvSpPr>
          <p:cNvPr id="4" name="Slide Number Placeholder 3"/>
          <p:cNvSpPr>
            <a:spLocks noGrp="1"/>
          </p:cNvSpPr>
          <p:nvPr>
            <p:ph type="sldNum" sz="quarter" idx="5"/>
          </p:nvPr>
        </p:nvSpPr>
        <p:spPr/>
        <p:txBody>
          <a:bodyPr/>
          <a:lstStyle/>
          <a:p>
            <a:fld id="{323A0EBD-B99A-7349-A203-46E9D5E69348}" type="slidenum">
              <a:rPr lang="en-CN" smtClean="0"/>
              <a:t>1</a:t>
            </a:fld>
            <a:endParaRPr lang="en-CN"/>
          </a:p>
        </p:txBody>
      </p:sp>
    </p:spTree>
    <p:extLst>
      <p:ext uri="{BB962C8B-B14F-4D97-AF65-F5344CB8AC3E}">
        <p14:creationId xmlns:p14="http://schemas.microsoft.com/office/powerpoint/2010/main" val="2559193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8126E6-376B-9D7F-9D49-E30048A3639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A0B1075-9F0E-BF8F-1399-B1376E303CD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D0E0C977-9F8E-16CA-1A99-9046B49A5FF6}"/>
              </a:ext>
            </a:extLst>
          </p:cNvPr>
          <p:cNvSpPr>
            <a:spLocks noGrp="1"/>
          </p:cNvSpPr>
          <p:nvPr>
            <p:ph type="body" idx="1"/>
          </p:nvPr>
        </p:nvSpPr>
        <p:spPr/>
        <p:txBody>
          <a:bodyPr/>
          <a:lstStyle/>
          <a:p>
            <a:pPr algn="l"/>
            <a:endParaRPr lang="zh-CN" altLang="en-US" b="0" i="0" dirty="0">
              <a:solidFill>
                <a:srgbClr val="2C2C36"/>
              </a:solidFill>
              <a:effectLst/>
              <a:latin typeface="-apple-system"/>
            </a:endParaRPr>
          </a:p>
        </p:txBody>
      </p:sp>
      <p:sp>
        <p:nvSpPr>
          <p:cNvPr id="4" name="灯片编号占位符 3">
            <a:extLst>
              <a:ext uri="{FF2B5EF4-FFF2-40B4-BE49-F238E27FC236}">
                <a16:creationId xmlns:a16="http://schemas.microsoft.com/office/drawing/2014/main" id="{CDC7A0F8-5363-0063-665C-51241156A58B}"/>
              </a:ext>
            </a:extLst>
          </p:cNvPr>
          <p:cNvSpPr>
            <a:spLocks noGrp="1"/>
          </p:cNvSpPr>
          <p:nvPr>
            <p:ph type="sldNum" sz="quarter" idx="5"/>
          </p:nvPr>
        </p:nvSpPr>
        <p:spPr/>
        <p:txBody>
          <a:bodyPr/>
          <a:lstStyle/>
          <a:p>
            <a:fld id="{0509F075-18C2-4470-9133-6BE41B23B900}" type="slidenum">
              <a:rPr lang="zh-CN" altLang="en-US" smtClean="0"/>
              <a:t>10</a:t>
            </a:fld>
            <a:endParaRPr lang="zh-CN" altLang="en-US"/>
          </a:p>
        </p:txBody>
      </p:sp>
    </p:spTree>
    <p:extLst>
      <p:ext uri="{BB962C8B-B14F-4D97-AF65-F5344CB8AC3E}">
        <p14:creationId xmlns:p14="http://schemas.microsoft.com/office/powerpoint/2010/main" val="38554517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23A0EBD-B99A-7349-A203-46E9D5E69348}" type="slidenum">
              <a:rPr lang="en-CN" smtClean="0"/>
              <a:t>2</a:t>
            </a:fld>
            <a:endParaRPr lang="en-CN"/>
          </a:p>
        </p:txBody>
      </p:sp>
    </p:spTree>
    <p:extLst>
      <p:ext uri="{BB962C8B-B14F-4D97-AF65-F5344CB8AC3E}">
        <p14:creationId xmlns:p14="http://schemas.microsoft.com/office/powerpoint/2010/main" val="8459312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D4F637-AEE3-0E4C-2965-4DB31C8E35E9}"/>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04133B7-CD6B-04DC-E3CE-DDFF550521E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1D00335-EDC2-CE3B-4230-7DED2E7E5982}"/>
              </a:ext>
            </a:extLst>
          </p:cNvPr>
          <p:cNvSpPr>
            <a:spLocks noGrp="1"/>
          </p:cNvSpPr>
          <p:nvPr>
            <p:ph type="body" idx="1"/>
          </p:nvPr>
        </p:nvSpPr>
        <p:spPr/>
        <p:txBody>
          <a:bodyPr/>
          <a:lstStyle/>
          <a:p>
            <a:pPr algn="l"/>
            <a:endParaRPr lang="zh-CN" altLang="en-US" b="0" i="0" dirty="0">
              <a:solidFill>
                <a:srgbClr val="2C2C36"/>
              </a:solidFill>
              <a:effectLst/>
              <a:latin typeface="-apple-system"/>
            </a:endParaRPr>
          </a:p>
        </p:txBody>
      </p:sp>
      <p:sp>
        <p:nvSpPr>
          <p:cNvPr id="4" name="灯片编号占位符 3">
            <a:extLst>
              <a:ext uri="{FF2B5EF4-FFF2-40B4-BE49-F238E27FC236}">
                <a16:creationId xmlns:a16="http://schemas.microsoft.com/office/drawing/2014/main" id="{88BC7FF7-C476-555C-A708-92BE4E824ADB}"/>
              </a:ext>
            </a:extLst>
          </p:cNvPr>
          <p:cNvSpPr>
            <a:spLocks noGrp="1"/>
          </p:cNvSpPr>
          <p:nvPr>
            <p:ph type="sldNum" sz="quarter" idx="5"/>
          </p:nvPr>
        </p:nvSpPr>
        <p:spPr/>
        <p:txBody>
          <a:bodyPr/>
          <a:lstStyle/>
          <a:p>
            <a:fld id="{0509F075-18C2-4470-9133-6BE41B23B900}" type="slidenum">
              <a:rPr lang="zh-CN" altLang="en-US" smtClean="0"/>
              <a:t>3</a:t>
            </a:fld>
            <a:endParaRPr lang="zh-CN" altLang="en-US"/>
          </a:p>
        </p:txBody>
      </p:sp>
    </p:spTree>
    <p:extLst>
      <p:ext uri="{BB962C8B-B14F-4D97-AF65-F5344CB8AC3E}">
        <p14:creationId xmlns:p14="http://schemas.microsoft.com/office/powerpoint/2010/main" val="8507472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1D6B21-115B-90C5-43DD-BE9397F1C121}"/>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3728EE6-693A-4D9B-FE70-7A0EEE1093E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02D5651E-E88B-2CE4-9D1F-DD6F3C0587DF}"/>
              </a:ext>
            </a:extLst>
          </p:cNvPr>
          <p:cNvSpPr>
            <a:spLocks noGrp="1"/>
          </p:cNvSpPr>
          <p:nvPr>
            <p:ph type="body" idx="1"/>
          </p:nvPr>
        </p:nvSpPr>
        <p:spPr/>
        <p:txBody>
          <a:bodyPr/>
          <a:lstStyle/>
          <a:p>
            <a:pPr algn="l"/>
            <a:endParaRPr lang="zh-CN" altLang="en-US" b="0" i="0" dirty="0">
              <a:solidFill>
                <a:srgbClr val="2C2C36"/>
              </a:solidFill>
              <a:effectLst/>
              <a:latin typeface="-apple-system"/>
            </a:endParaRPr>
          </a:p>
        </p:txBody>
      </p:sp>
      <p:sp>
        <p:nvSpPr>
          <p:cNvPr id="4" name="灯片编号占位符 3">
            <a:extLst>
              <a:ext uri="{FF2B5EF4-FFF2-40B4-BE49-F238E27FC236}">
                <a16:creationId xmlns:a16="http://schemas.microsoft.com/office/drawing/2014/main" id="{A4E2BFF5-A7A2-0C27-3C18-8F5D372C5882}"/>
              </a:ext>
            </a:extLst>
          </p:cNvPr>
          <p:cNvSpPr>
            <a:spLocks noGrp="1"/>
          </p:cNvSpPr>
          <p:nvPr>
            <p:ph type="sldNum" sz="quarter" idx="5"/>
          </p:nvPr>
        </p:nvSpPr>
        <p:spPr/>
        <p:txBody>
          <a:bodyPr/>
          <a:lstStyle/>
          <a:p>
            <a:fld id="{0509F075-18C2-4470-9133-6BE41B23B900}" type="slidenum">
              <a:rPr lang="zh-CN" altLang="en-US" smtClean="0"/>
              <a:t>4</a:t>
            </a:fld>
            <a:endParaRPr lang="zh-CN" altLang="en-US"/>
          </a:p>
        </p:txBody>
      </p:sp>
    </p:spTree>
    <p:extLst>
      <p:ext uri="{BB962C8B-B14F-4D97-AF65-F5344CB8AC3E}">
        <p14:creationId xmlns:p14="http://schemas.microsoft.com/office/powerpoint/2010/main" val="24600477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23A0EBD-B99A-7349-A203-46E9D5E69348}" type="slidenum">
              <a:rPr lang="en-CN" smtClean="0"/>
              <a:t>5</a:t>
            </a:fld>
            <a:endParaRPr lang="en-CN"/>
          </a:p>
        </p:txBody>
      </p:sp>
    </p:spTree>
    <p:extLst>
      <p:ext uri="{BB962C8B-B14F-4D97-AF65-F5344CB8AC3E}">
        <p14:creationId xmlns:p14="http://schemas.microsoft.com/office/powerpoint/2010/main" val="39360239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C59E90-CDCB-F978-6F6C-93A7165D988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3CE5AE31-6BD9-CF0B-36EF-92F1A40020A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DF4DCFF4-24D7-CC9D-9739-6EC800058F2D}"/>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D24D5FD9-E137-80C0-FB5D-2BB91BB4002B}"/>
              </a:ext>
            </a:extLst>
          </p:cNvPr>
          <p:cNvSpPr>
            <a:spLocks noGrp="1"/>
          </p:cNvSpPr>
          <p:nvPr>
            <p:ph type="sldNum" sz="quarter" idx="5"/>
          </p:nvPr>
        </p:nvSpPr>
        <p:spPr/>
        <p:txBody>
          <a:bodyPr/>
          <a:lstStyle/>
          <a:p>
            <a:fld id="{323A0EBD-B99A-7349-A203-46E9D5E69348}" type="slidenum">
              <a:rPr lang="en-CN" smtClean="0"/>
              <a:t>6</a:t>
            </a:fld>
            <a:endParaRPr lang="en-CN"/>
          </a:p>
        </p:txBody>
      </p:sp>
    </p:spTree>
    <p:extLst>
      <p:ext uri="{BB962C8B-B14F-4D97-AF65-F5344CB8AC3E}">
        <p14:creationId xmlns:p14="http://schemas.microsoft.com/office/powerpoint/2010/main" val="40748052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F9DDC9-79AF-458B-2C9F-B5E59DB47F6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494C5E5-E14C-D0D3-73FA-A7008401E580}"/>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BD6D8CB-857C-7B5A-87FA-4FA254D177B8}"/>
              </a:ext>
            </a:extLst>
          </p:cNvPr>
          <p:cNvSpPr>
            <a:spLocks noGrp="1"/>
          </p:cNvSpPr>
          <p:nvPr>
            <p:ph type="body" idx="1"/>
          </p:nvPr>
        </p:nvSpPr>
        <p:spPr/>
        <p:txBody>
          <a:bodyPr/>
          <a:lstStyle/>
          <a:p>
            <a:pPr algn="l"/>
            <a:endParaRPr lang="zh-CN" altLang="en-US" b="0" i="0" dirty="0">
              <a:solidFill>
                <a:srgbClr val="2C2C36"/>
              </a:solidFill>
              <a:effectLst/>
              <a:latin typeface="-apple-system"/>
            </a:endParaRPr>
          </a:p>
        </p:txBody>
      </p:sp>
      <p:sp>
        <p:nvSpPr>
          <p:cNvPr id="4" name="灯片编号占位符 3">
            <a:extLst>
              <a:ext uri="{FF2B5EF4-FFF2-40B4-BE49-F238E27FC236}">
                <a16:creationId xmlns:a16="http://schemas.microsoft.com/office/drawing/2014/main" id="{63BE3184-729B-D782-61FA-D515D4910C78}"/>
              </a:ext>
            </a:extLst>
          </p:cNvPr>
          <p:cNvSpPr>
            <a:spLocks noGrp="1"/>
          </p:cNvSpPr>
          <p:nvPr>
            <p:ph type="sldNum" sz="quarter" idx="5"/>
          </p:nvPr>
        </p:nvSpPr>
        <p:spPr/>
        <p:txBody>
          <a:bodyPr/>
          <a:lstStyle/>
          <a:p>
            <a:fld id="{0509F075-18C2-4470-9133-6BE41B23B900}" type="slidenum">
              <a:rPr lang="zh-CN" altLang="en-US" smtClean="0"/>
              <a:t>7</a:t>
            </a:fld>
            <a:endParaRPr lang="zh-CN" altLang="en-US"/>
          </a:p>
        </p:txBody>
      </p:sp>
    </p:spTree>
    <p:extLst>
      <p:ext uri="{BB962C8B-B14F-4D97-AF65-F5344CB8AC3E}">
        <p14:creationId xmlns:p14="http://schemas.microsoft.com/office/powerpoint/2010/main" val="33235559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BA2879-D5D8-CCE3-BBBC-08DA8845D471}"/>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879C46F-EC22-F012-CD6E-F298355A1A1A}"/>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ED3371B-3534-4830-71B0-B94289F2F994}"/>
              </a:ext>
            </a:extLst>
          </p:cNvPr>
          <p:cNvSpPr>
            <a:spLocks noGrp="1"/>
          </p:cNvSpPr>
          <p:nvPr>
            <p:ph type="body" idx="1"/>
          </p:nvPr>
        </p:nvSpPr>
        <p:spPr/>
        <p:txBody>
          <a:bodyPr/>
          <a:lstStyle/>
          <a:p>
            <a:pPr algn="l"/>
            <a:endParaRPr lang="zh-CN" altLang="en-US" b="0" i="0" dirty="0">
              <a:solidFill>
                <a:srgbClr val="2C2C36"/>
              </a:solidFill>
              <a:effectLst/>
              <a:latin typeface="-apple-system"/>
            </a:endParaRPr>
          </a:p>
        </p:txBody>
      </p:sp>
      <p:sp>
        <p:nvSpPr>
          <p:cNvPr id="4" name="灯片编号占位符 3">
            <a:extLst>
              <a:ext uri="{FF2B5EF4-FFF2-40B4-BE49-F238E27FC236}">
                <a16:creationId xmlns:a16="http://schemas.microsoft.com/office/drawing/2014/main" id="{CCBD244F-3308-1772-AE92-EDB3B8C87186}"/>
              </a:ext>
            </a:extLst>
          </p:cNvPr>
          <p:cNvSpPr>
            <a:spLocks noGrp="1"/>
          </p:cNvSpPr>
          <p:nvPr>
            <p:ph type="sldNum" sz="quarter" idx="5"/>
          </p:nvPr>
        </p:nvSpPr>
        <p:spPr/>
        <p:txBody>
          <a:bodyPr/>
          <a:lstStyle/>
          <a:p>
            <a:fld id="{0509F075-18C2-4470-9133-6BE41B23B900}" type="slidenum">
              <a:rPr lang="zh-CN" altLang="en-US" smtClean="0"/>
              <a:t>8</a:t>
            </a:fld>
            <a:endParaRPr lang="zh-CN" altLang="en-US"/>
          </a:p>
        </p:txBody>
      </p:sp>
    </p:spTree>
    <p:extLst>
      <p:ext uri="{BB962C8B-B14F-4D97-AF65-F5344CB8AC3E}">
        <p14:creationId xmlns:p14="http://schemas.microsoft.com/office/powerpoint/2010/main" val="14813439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305D1C-A25E-D4D2-A535-BB571AFC7FD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C2B8A08-BE0E-067D-306B-E971F2F0404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0CD17B3F-FA47-436B-CDE1-76269CD83A5C}"/>
              </a:ext>
            </a:extLst>
          </p:cNvPr>
          <p:cNvSpPr>
            <a:spLocks noGrp="1"/>
          </p:cNvSpPr>
          <p:nvPr>
            <p:ph type="body" idx="1"/>
          </p:nvPr>
        </p:nvSpPr>
        <p:spPr/>
        <p:txBody>
          <a:bodyPr/>
          <a:lstStyle/>
          <a:p>
            <a:pPr algn="l"/>
            <a:endParaRPr lang="zh-CN" altLang="en-US" b="0" i="0" dirty="0">
              <a:solidFill>
                <a:srgbClr val="2C2C36"/>
              </a:solidFill>
              <a:effectLst/>
              <a:latin typeface="-apple-system"/>
            </a:endParaRPr>
          </a:p>
        </p:txBody>
      </p:sp>
      <p:sp>
        <p:nvSpPr>
          <p:cNvPr id="4" name="灯片编号占位符 3">
            <a:extLst>
              <a:ext uri="{FF2B5EF4-FFF2-40B4-BE49-F238E27FC236}">
                <a16:creationId xmlns:a16="http://schemas.microsoft.com/office/drawing/2014/main" id="{32407BBB-79CA-4FCE-D2BE-DD5BAB1286B7}"/>
              </a:ext>
            </a:extLst>
          </p:cNvPr>
          <p:cNvSpPr>
            <a:spLocks noGrp="1"/>
          </p:cNvSpPr>
          <p:nvPr>
            <p:ph type="sldNum" sz="quarter" idx="5"/>
          </p:nvPr>
        </p:nvSpPr>
        <p:spPr/>
        <p:txBody>
          <a:bodyPr/>
          <a:lstStyle/>
          <a:p>
            <a:fld id="{0509F075-18C2-4470-9133-6BE41B23B900}" type="slidenum">
              <a:rPr lang="zh-CN" altLang="en-US" smtClean="0"/>
              <a:t>9</a:t>
            </a:fld>
            <a:endParaRPr lang="zh-CN" altLang="en-US"/>
          </a:p>
        </p:txBody>
      </p:sp>
    </p:spTree>
    <p:extLst>
      <p:ext uri="{BB962C8B-B14F-4D97-AF65-F5344CB8AC3E}">
        <p14:creationId xmlns:p14="http://schemas.microsoft.com/office/powerpoint/2010/main" val="5232806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EB03B5D3-50A3-3C0D-2D7E-4BC9207E31C3}"/>
              </a:ext>
            </a:extLst>
          </p:cNvPr>
          <p:cNvPicPr>
            <a:picLocks noChangeAspect="1"/>
          </p:cNvPicPr>
          <p:nvPr userDrawn="1"/>
        </p:nvPicPr>
        <p:blipFill>
          <a:blip r:embed="rId2"/>
          <a:srcRect/>
          <a:stretch/>
        </p:blipFill>
        <p:spPr>
          <a:xfrm>
            <a:off x="396" y="-1"/>
            <a:ext cx="12191603" cy="6858223"/>
          </a:xfrm>
          <a:prstGeom prst="rect">
            <a:avLst/>
          </a:prstGeom>
        </p:spPr>
      </p:pic>
      <p:sp>
        <p:nvSpPr>
          <p:cNvPr id="2" name="TextBox 9">
            <a:extLst>
              <a:ext uri="{FF2B5EF4-FFF2-40B4-BE49-F238E27FC236}">
                <a16:creationId xmlns:a16="http://schemas.microsoft.com/office/drawing/2014/main" id="{9F3B3CE6-AC05-82BA-C9B1-E52BA1AB037B}"/>
              </a:ext>
            </a:extLst>
          </p:cNvPr>
          <p:cNvSpPr txBox="1"/>
          <p:nvPr userDrawn="1"/>
        </p:nvSpPr>
        <p:spPr>
          <a:xfrm>
            <a:off x="11128075" y="6558425"/>
            <a:ext cx="1063529" cy="246221"/>
          </a:xfrm>
          <a:prstGeom prst="rect">
            <a:avLst/>
          </a:prstGeom>
          <a:noFill/>
        </p:spPr>
        <p:txBody>
          <a:bodyPr wrap="square" rtlCol="0">
            <a:spAutoFit/>
          </a:bodyPr>
          <a:lstStyle/>
          <a:p>
            <a:pPr algn="r"/>
            <a:r>
              <a:rPr lang="en-US" altLang="zh-CN" sz="1000" dirty="0">
                <a:solidFill>
                  <a:schemeClr val="bg1"/>
                </a:solidFill>
                <a:latin typeface="Arial" panose="020B0604020202020204" pitchFamily="34" charset="0"/>
                <a:cs typeface="Arial" panose="020B0604020202020204" pitchFamily="34" charset="0"/>
              </a:rPr>
              <a:t>G</a:t>
            </a:r>
            <a:r>
              <a:rPr lang="en-CN" sz="1000" dirty="0">
                <a:solidFill>
                  <a:schemeClr val="bg1"/>
                </a:solidFill>
                <a:latin typeface="Arial" panose="020B0604020202020204" pitchFamily="34" charset="0"/>
                <a:cs typeface="Arial" panose="020B0604020202020204" pitchFamily="34" charset="0"/>
              </a:rPr>
              <a:t>uomics</a:t>
            </a:r>
            <a:r>
              <a:rPr lang="en-US" sz="1000" dirty="0">
                <a:solidFill>
                  <a:schemeClr val="bg1"/>
                </a:solidFill>
                <a:latin typeface="Arial" panose="020B0604020202020204" pitchFamily="34" charset="0"/>
                <a:cs typeface="Arial" panose="020B0604020202020204" pitchFamily="34" charset="0"/>
              </a:rPr>
              <a:t> 2026</a:t>
            </a:r>
            <a:endParaRPr lang="en-CN" sz="1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999740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7DB655-06D5-F314-865F-4D59F3318B8D}"/>
              </a:ext>
            </a:extLst>
          </p:cNvPr>
          <p:cNvSpPr>
            <a:spLocks noGrp="1"/>
          </p:cNvSpPr>
          <p:nvPr>
            <p:ph type="title"/>
          </p:nvPr>
        </p:nvSpPr>
        <p:spPr/>
        <p:txBody>
          <a:bodyPr/>
          <a:lstStyle/>
          <a:p>
            <a:r>
              <a:rPr lang="en-US"/>
              <a:t>Click to edit Master title style</a:t>
            </a:r>
            <a:endParaRPr lang="en-CN"/>
          </a:p>
        </p:txBody>
      </p:sp>
      <p:sp>
        <p:nvSpPr>
          <p:cNvPr id="3" name="Vertical Text Placeholder 2">
            <a:extLst>
              <a:ext uri="{FF2B5EF4-FFF2-40B4-BE49-F238E27FC236}">
                <a16:creationId xmlns:a16="http://schemas.microsoft.com/office/drawing/2014/main" id="{6793AE99-8F1E-E404-3787-7EA0E188D1F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N"/>
          </a:p>
        </p:txBody>
      </p:sp>
      <p:sp>
        <p:nvSpPr>
          <p:cNvPr id="4" name="Date Placeholder 3">
            <a:extLst>
              <a:ext uri="{FF2B5EF4-FFF2-40B4-BE49-F238E27FC236}">
                <a16:creationId xmlns:a16="http://schemas.microsoft.com/office/drawing/2014/main" id="{053E0311-30CE-6A35-FC03-391B3617E9E2}"/>
              </a:ext>
            </a:extLst>
          </p:cNvPr>
          <p:cNvSpPr>
            <a:spLocks noGrp="1"/>
          </p:cNvSpPr>
          <p:nvPr>
            <p:ph type="dt" sz="half" idx="10"/>
          </p:nvPr>
        </p:nvSpPr>
        <p:spPr/>
        <p:txBody>
          <a:bodyPr/>
          <a:lstStyle/>
          <a:p>
            <a:endParaRPr lang="en-CN"/>
          </a:p>
        </p:txBody>
      </p:sp>
      <p:sp>
        <p:nvSpPr>
          <p:cNvPr id="5" name="Footer Placeholder 4">
            <a:extLst>
              <a:ext uri="{FF2B5EF4-FFF2-40B4-BE49-F238E27FC236}">
                <a16:creationId xmlns:a16="http://schemas.microsoft.com/office/drawing/2014/main" id="{61BCA2F0-F772-89D5-25B1-00E4CD790547}"/>
              </a:ext>
            </a:extLst>
          </p:cNvPr>
          <p:cNvSpPr>
            <a:spLocks noGrp="1"/>
          </p:cNvSpPr>
          <p:nvPr>
            <p:ph type="ftr" sz="quarter" idx="11"/>
          </p:nvPr>
        </p:nvSpPr>
        <p:spPr/>
        <p:txBody>
          <a:bodyPr/>
          <a:lstStyle/>
          <a:p>
            <a:endParaRPr lang="en-CN"/>
          </a:p>
        </p:txBody>
      </p:sp>
      <p:sp>
        <p:nvSpPr>
          <p:cNvPr id="6" name="Slide Number Placeholder 5">
            <a:extLst>
              <a:ext uri="{FF2B5EF4-FFF2-40B4-BE49-F238E27FC236}">
                <a16:creationId xmlns:a16="http://schemas.microsoft.com/office/drawing/2014/main" id="{FB125E35-77FD-9ECB-88D5-7F6591FEA30C}"/>
              </a:ext>
            </a:extLst>
          </p:cNvPr>
          <p:cNvSpPr>
            <a:spLocks noGrp="1"/>
          </p:cNvSpPr>
          <p:nvPr>
            <p:ph type="sldNum" sz="quarter" idx="12"/>
          </p:nvPr>
        </p:nvSpPr>
        <p:spPr/>
        <p:txBody>
          <a:bodyPr/>
          <a:lstStyle/>
          <a:p>
            <a:fld id="{B915C83E-0572-534F-A903-2B9659A34713}" type="slidenum">
              <a:rPr lang="en-CN" smtClean="0"/>
              <a:t>‹#›</a:t>
            </a:fld>
            <a:endParaRPr lang="en-CN"/>
          </a:p>
        </p:txBody>
      </p:sp>
    </p:spTree>
    <p:extLst>
      <p:ext uri="{BB962C8B-B14F-4D97-AF65-F5344CB8AC3E}">
        <p14:creationId xmlns:p14="http://schemas.microsoft.com/office/powerpoint/2010/main" val="23140303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671DD06-820E-7351-E7EC-F7713E1C18A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CN"/>
          </a:p>
        </p:txBody>
      </p:sp>
      <p:sp>
        <p:nvSpPr>
          <p:cNvPr id="3" name="Vertical Text Placeholder 2">
            <a:extLst>
              <a:ext uri="{FF2B5EF4-FFF2-40B4-BE49-F238E27FC236}">
                <a16:creationId xmlns:a16="http://schemas.microsoft.com/office/drawing/2014/main" id="{AB2909C9-4FCC-DB66-E378-8163F04FA82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N"/>
          </a:p>
        </p:txBody>
      </p:sp>
      <p:sp>
        <p:nvSpPr>
          <p:cNvPr id="4" name="Date Placeholder 3">
            <a:extLst>
              <a:ext uri="{FF2B5EF4-FFF2-40B4-BE49-F238E27FC236}">
                <a16:creationId xmlns:a16="http://schemas.microsoft.com/office/drawing/2014/main" id="{97CCEDBB-B5D0-0A57-A7EC-585A2404CEFE}"/>
              </a:ext>
            </a:extLst>
          </p:cNvPr>
          <p:cNvSpPr>
            <a:spLocks noGrp="1"/>
          </p:cNvSpPr>
          <p:nvPr>
            <p:ph type="dt" sz="half" idx="10"/>
          </p:nvPr>
        </p:nvSpPr>
        <p:spPr/>
        <p:txBody>
          <a:bodyPr/>
          <a:lstStyle/>
          <a:p>
            <a:endParaRPr lang="en-CN"/>
          </a:p>
        </p:txBody>
      </p:sp>
      <p:sp>
        <p:nvSpPr>
          <p:cNvPr id="5" name="Footer Placeholder 4">
            <a:extLst>
              <a:ext uri="{FF2B5EF4-FFF2-40B4-BE49-F238E27FC236}">
                <a16:creationId xmlns:a16="http://schemas.microsoft.com/office/drawing/2014/main" id="{D560B7CC-74EB-D8F5-FAF2-C314501A17CA}"/>
              </a:ext>
            </a:extLst>
          </p:cNvPr>
          <p:cNvSpPr>
            <a:spLocks noGrp="1"/>
          </p:cNvSpPr>
          <p:nvPr>
            <p:ph type="ftr" sz="quarter" idx="11"/>
          </p:nvPr>
        </p:nvSpPr>
        <p:spPr/>
        <p:txBody>
          <a:bodyPr/>
          <a:lstStyle/>
          <a:p>
            <a:endParaRPr lang="en-CN"/>
          </a:p>
        </p:txBody>
      </p:sp>
      <p:sp>
        <p:nvSpPr>
          <p:cNvPr id="6" name="Slide Number Placeholder 5">
            <a:extLst>
              <a:ext uri="{FF2B5EF4-FFF2-40B4-BE49-F238E27FC236}">
                <a16:creationId xmlns:a16="http://schemas.microsoft.com/office/drawing/2014/main" id="{30DA60A2-5326-35E3-EA12-F4297BD802ED}"/>
              </a:ext>
            </a:extLst>
          </p:cNvPr>
          <p:cNvSpPr>
            <a:spLocks noGrp="1"/>
          </p:cNvSpPr>
          <p:nvPr>
            <p:ph type="sldNum" sz="quarter" idx="12"/>
          </p:nvPr>
        </p:nvSpPr>
        <p:spPr/>
        <p:txBody>
          <a:bodyPr/>
          <a:lstStyle/>
          <a:p>
            <a:fld id="{B915C83E-0572-534F-A903-2B9659A34713}" type="slidenum">
              <a:rPr lang="en-CN" smtClean="0"/>
              <a:t>‹#›</a:t>
            </a:fld>
            <a:endParaRPr lang="en-CN"/>
          </a:p>
        </p:txBody>
      </p:sp>
    </p:spTree>
    <p:extLst>
      <p:ext uri="{BB962C8B-B14F-4D97-AF65-F5344CB8AC3E}">
        <p14:creationId xmlns:p14="http://schemas.microsoft.com/office/powerpoint/2010/main" val="40025283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CEBB1F6B-F872-C4C3-5051-829EF3099440}"/>
              </a:ext>
            </a:extLst>
          </p:cNvPr>
          <p:cNvPicPr>
            <a:picLocks noChangeAspect="1"/>
          </p:cNvPicPr>
          <p:nvPr userDrawn="1"/>
        </p:nvPicPr>
        <p:blipFill>
          <a:blip r:embed="rId2"/>
          <a:srcRect/>
          <a:stretch/>
        </p:blipFill>
        <p:spPr>
          <a:xfrm>
            <a:off x="1" y="-223"/>
            <a:ext cx="12191998" cy="6858445"/>
          </a:xfrm>
          <a:prstGeom prst="rect">
            <a:avLst/>
          </a:prstGeom>
        </p:spPr>
      </p:pic>
      <p:grpSp>
        <p:nvGrpSpPr>
          <p:cNvPr id="13" name="组合 12">
            <a:extLst>
              <a:ext uri="{FF2B5EF4-FFF2-40B4-BE49-F238E27FC236}">
                <a16:creationId xmlns:a16="http://schemas.microsoft.com/office/drawing/2014/main" id="{219BA46D-59E0-F6ED-9B8A-A9592D2DF2B9}"/>
              </a:ext>
            </a:extLst>
          </p:cNvPr>
          <p:cNvGrpSpPr/>
          <p:nvPr userDrawn="1"/>
        </p:nvGrpSpPr>
        <p:grpSpPr>
          <a:xfrm>
            <a:off x="11020425" y="6300655"/>
            <a:ext cx="988855" cy="391250"/>
            <a:chOff x="409396" y="6208061"/>
            <a:chExt cx="1249415" cy="494343"/>
          </a:xfrm>
        </p:grpSpPr>
        <p:pic>
          <p:nvPicPr>
            <p:cNvPr id="15" name="图片 14">
              <a:extLst>
                <a:ext uri="{FF2B5EF4-FFF2-40B4-BE49-F238E27FC236}">
                  <a16:creationId xmlns:a16="http://schemas.microsoft.com/office/drawing/2014/main" id="{9BE36437-C96E-C8EF-63D5-E4001EBCC557}"/>
                </a:ext>
              </a:extLst>
            </p:cNvPr>
            <p:cNvPicPr>
              <a:picLocks noChangeAspect="1"/>
            </p:cNvPicPr>
            <p:nvPr/>
          </p:nvPicPr>
          <p:blipFill>
            <a:blip r:embed="rId3"/>
            <a:srcRect r="67687"/>
            <a:stretch>
              <a:fillRect/>
            </a:stretch>
          </p:blipFill>
          <p:spPr>
            <a:xfrm>
              <a:off x="409396" y="6208061"/>
              <a:ext cx="509386" cy="494343"/>
            </a:xfrm>
            <a:prstGeom prst="rect">
              <a:avLst/>
            </a:prstGeom>
          </p:spPr>
        </p:pic>
        <p:pic>
          <p:nvPicPr>
            <p:cNvPr id="16" name="图片 15">
              <a:extLst>
                <a:ext uri="{FF2B5EF4-FFF2-40B4-BE49-F238E27FC236}">
                  <a16:creationId xmlns:a16="http://schemas.microsoft.com/office/drawing/2014/main" id="{DE5C1A72-34D7-792A-594F-7D09EE5E64E6}"/>
                </a:ext>
              </a:extLst>
            </p:cNvPr>
            <p:cNvPicPr>
              <a:picLocks noChangeAspect="1"/>
            </p:cNvPicPr>
            <p:nvPr/>
          </p:nvPicPr>
          <p:blipFill>
            <a:blip r:embed="rId4"/>
            <a:srcRect r="67868"/>
            <a:stretch>
              <a:fillRect/>
            </a:stretch>
          </p:blipFill>
          <p:spPr>
            <a:xfrm>
              <a:off x="1073014" y="6255531"/>
              <a:ext cx="585797" cy="402423"/>
            </a:xfrm>
            <a:prstGeom prst="rect">
              <a:avLst/>
            </a:prstGeom>
          </p:spPr>
        </p:pic>
      </p:grpSp>
    </p:spTree>
    <p:extLst>
      <p:ext uri="{BB962C8B-B14F-4D97-AF65-F5344CB8AC3E}">
        <p14:creationId xmlns:p14="http://schemas.microsoft.com/office/powerpoint/2010/main" val="221010353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05689CC5-1085-4A6E-68D7-03F8BF220A83}"/>
              </a:ext>
            </a:extLst>
          </p:cNvPr>
          <p:cNvPicPr>
            <a:picLocks noChangeAspect="1"/>
          </p:cNvPicPr>
          <p:nvPr userDrawn="1"/>
        </p:nvPicPr>
        <p:blipFill>
          <a:blip r:embed="rId2"/>
          <a:srcRect/>
          <a:stretch/>
        </p:blipFill>
        <p:spPr>
          <a:xfrm>
            <a:off x="396" y="-1"/>
            <a:ext cx="12191603" cy="6858223"/>
          </a:xfrm>
          <a:prstGeom prst="rect">
            <a:avLst/>
          </a:prstGeom>
        </p:spPr>
      </p:pic>
      <p:grpSp>
        <p:nvGrpSpPr>
          <p:cNvPr id="10" name="组合 9">
            <a:extLst>
              <a:ext uri="{FF2B5EF4-FFF2-40B4-BE49-F238E27FC236}">
                <a16:creationId xmlns:a16="http://schemas.microsoft.com/office/drawing/2014/main" id="{C8CF9414-270F-97DE-48C6-BAA4ABAC6C5B}"/>
              </a:ext>
            </a:extLst>
          </p:cNvPr>
          <p:cNvGrpSpPr/>
          <p:nvPr userDrawn="1"/>
        </p:nvGrpSpPr>
        <p:grpSpPr>
          <a:xfrm>
            <a:off x="11047012" y="136525"/>
            <a:ext cx="983209" cy="392324"/>
            <a:chOff x="10250568" y="151650"/>
            <a:chExt cx="1238880" cy="494343"/>
          </a:xfrm>
        </p:grpSpPr>
        <p:pic>
          <p:nvPicPr>
            <p:cNvPr id="11" name="图片 10">
              <a:extLst>
                <a:ext uri="{FF2B5EF4-FFF2-40B4-BE49-F238E27FC236}">
                  <a16:creationId xmlns:a16="http://schemas.microsoft.com/office/drawing/2014/main" id="{2452E5A0-E9C5-1C6D-1FB5-8DB6F339ADDC}"/>
                </a:ext>
              </a:extLst>
            </p:cNvPr>
            <p:cNvPicPr>
              <a:picLocks noChangeAspect="1"/>
            </p:cNvPicPr>
            <p:nvPr userDrawn="1"/>
          </p:nvPicPr>
          <p:blipFill>
            <a:blip r:embed="rId3"/>
            <a:srcRect r="67797"/>
            <a:stretch>
              <a:fillRect/>
            </a:stretch>
          </p:blipFill>
          <p:spPr>
            <a:xfrm>
              <a:off x="10250568" y="151650"/>
              <a:ext cx="507655" cy="494343"/>
            </a:xfrm>
            <a:prstGeom prst="rect">
              <a:avLst/>
            </a:prstGeom>
          </p:spPr>
        </p:pic>
        <p:pic>
          <p:nvPicPr>
            <p:cNvPr id="16" name="图片 15">
              <a:extLst>
                <a:ext uri="{FF2B5EF4-FFF2-40B4-BE49-F238E27FC236}">
                  <a16:creationId xmlns:a16="http://schemas.microsoft.com/office/drawing/2014/main" id="{05C759CB-5981-9FD8-7A35-9CCDD5E79271}"/>
                </a:ext>
              </a:extLst>
            </p:cNvPr>
            <p:cNvPicPr>
              <a:picLocks noChangeAspect="1"/>
            </p:cNvPicPr>
            <p:nvPr userDrawn="1"/>
          </p:nvPicPr>
          <p:blipFill>
            <a:blip r:embed="rId4"/>
            <a:srcRect r="68445"/>
            <a:stretch>
              <a:fillRect/>
            </a:stretch>
          </p:blipFill>
          <p:spPr>
            <a:xfrm>
              <a:off x="10914186" y="203746"/>
              <a:ext cx="575262" cy="402423"/>
            </a:xfrm>
            <a:prstGeom prst="rect">
              <a:avLst/>
            </a:prstGeom>
          </p:spPr>
        </p:pic>
      </p:grpSp>
      <p:cxnSp>
        <p:nvCxnSpPr>
          <p:cNvPr id="17" name="直接连接符 16">
            <a:extLst>
              <a:ext uri="{FF2B5EF4-FFF2-40B4-BE49-F238E27FC236}">
                <a16:creationId xmlns:a16="http://schemas.microsoft.com/office/drawing/2014/main" id="{E6FDFA89-337C-D93B-8DF1-784FD9D09B14}"/>
              </a:ext>
            </a:extLst>
          </p:cNvPr>
          <p:cNvCxnSpPr>
            <a:cxnSpLocks/>
          </p:cNvCxnSpPr>
          <p:nvPr userDrawn="1"/>
        </p:nvCxnSpPr>
        <p:spPr>
          <a:xfrm>
            <a:off x="695363" y="736012"/>
            <a:ext cx="1080127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Slide Number Placeholder 3">
            <a:extLst>
              <a:ext uri="{FF2B5EF4-FFF2-40B4-BE49-F238E27FC236}">
                <a16:creationId xmlns:a16="http://schemas.microsoft.com/office/drawing/2014/main" id="{63F2CA81-DC16-E5A1-C33B-4649BD6F9B9B}"/>
              </a:ext>
            </a:extLst>
          </p:cNvPr>
          <p:cNvSpPr txBox="1">
            <a:spLocks/>
          </p:cNvSpPr>
          <p:nvPr userDrawn="1"/>
        </p:nvSpPr>
        <p:spPr>
          <a:xfrm>
            <a:off x="11217242" y="6409551"/>
            <a:ext cx="770299" cy="365125"/>
          </a:xfrm>
          <a:prstGeom prst="rect">
            <a:avLst/>
          </a:prstGeom>
        </p:spPr>
        <p:txBody>
          <a:bodyPr vert="horz" lIns="91440" tIns="45720" rIns="91440" bIns="45720" rtlCol="0" anchor="ctr"/>
          <a:lstStyle>
            <a:defPPr>
              <a:defRPr lang="en-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915C83E-0572-534F-A903-2B9659A34713}" type="slidenum">
              <a:rPr lang="en-CN" smtClean="0">
                <a:solidFill>
                  <a:schemeClr val="bg1"/>
                </a:solidFill>
                <a:latin typeface="Arial" panose="020B0604020202020204" pitchFamily="34" charset="0"/>
                <a:cs typeface="Arial" panose="020B0604020202020204" pitchFamily="34" charset="0"/>
              </a:rPr>
              <a:pPr/>
              <a:t>‹#›</a:t>
            </a:fld>
            <a:endParaRPr lang="en-CN"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52672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236A4F15-2ABD-4632-F631-654C86D7CF13}"/>
              </a:ext>
            </a:extLst>
          </p:cNvPr>
          <p:cNvPicPr>
            <a:picLocks noChangeAspect="1"/>
          </p:cNvPicPr>
          <p:nvPr userDrawn="1"/>
        </p:nvPicPr>
        <p:blipFill>
          <a:blip r:embed="rId2"/>
          <a:srcRect/>
          <a:stretch/>
        </p:blipFill>
        <p:spPr>
          <a:xfrm>
            <a:off x="0" y="0"/>
            <a:ext cx="12191603" cy="6858223"/>
          </a:xfrm>
          <a:prstGeom prst="rect">
            <a:avLst/>
          </a:prstGeom>
        </p:spPr>
      </p:pic>
      <p:grpSp>
        <p:nvGrpSpPr>
          <p:cNvPr id="13" name="组合 12">
            <a:extLst>
              <a:ext uri="{FF2B5EF4-FFF2-40B4-BE49-F238E27FC236}">
                <a16:creationId xmlns:a16="http://schemas.microsoft.com/office/drawing/2014/main" id="{33801712-A8A9-1FAC-769D-26C717489CA4}"/>
              </a:ext>
            </a:extLst>
          </p:cNvPr>
          <p:cNvGrpSpPr/>
          <p:nvPr userDrawn="1"/>
        </p:nvGrpSpPr>
        <p:grpSpPr>
          <a:xfrm>
            <a:off x="266700" y="6300655"/>
            <a:ext cx="988855" cy="391250"/>
            <a:chOff x="409396" y="6208061"/>
            <a:chExt cx="1249415" cy="494343"/>
          </a:xfrm>
        </p:grpSpPr>
        <p:pic>
          <p:nvPicPr>
            <p:cNvPr id="14" name="图片 13">
              <a:extLst>
                <a:ext uri="{FF2B5EF4-FFF2-40B4-BE49-F238E27FC236}">
                  <a16:creationId xmlns:a16="http://schemas.microsoft.com/office/drawing/2014/main" id="{14700003-4E7E-A3B1-93B2-7DA901AAD43F}"/>
                </a:ext>
              </a:extLst>
            </p:cNvPr>
            <p:cNvPicPr>
              <a:picLocks noChangeAspect="1"/>
            </p:cNvPicPr>
            <p:nvPr/>
          </p:nvPicPr>
          <p:blipFill>
            <a:blip r:embed="rId3"/>
            <a:srcRect r="67687"/>
            <a:stretch>
              <a:fillRect/>
            </a:stretch>
          </p:blipFill>
          <p:spPr>
            <a:xfrm>
              <a:off x="409396" y="6208061"/>
              <a:ext cx="509386" cy="494343"/>
            </a:xfrm>
            <a:prstGeom prst="rect">
              <a:avLst/>
            </a:prstGeom>
          </p:spPr>
        </p:pic>
        <p:pic>
          <p:nvPicPr>
            <p:cNvPr id="15" name="图片 14">
              <a:extLst>
                <a:ext uri="{FF2B5EF4-FFF2-40B4-BE49-F238E27FC236}">
                  <a16:creationId xmlns:a16="http://schemas.microsoft.com/office/drawing/2014/main" id="{FCFE482F-E826-2992-C004-D49EA569E832}"/>
                </a:ext>
              </a:extLst>
            </p:cNvPr>
            <p:cNvPicPr>
              <a:picLocks noChangeAspect="1"/>
            </p:cNvPicPr>
            <p:nvPr/>
          </p:nvPicPr>
          <p:blipFill>
            <a:blip r:embed="rId4"/>
            <a:srcRect r="67868"/>
            <a:stretch>
              <a:fillRect/>
            </a:stretch>
          </p:blipFill>
          <p:spPr>
            <a:xfrm>
              <a:off x="1073014" y="6255531"/>
              <a:ext cx="585797" cy="402423"/>
            </a:xfrm>
            <a:prstGeom prst="rect">
              <a:avLst/>
            </a:prstGeom>
          </p:spPr>
        </p:pic>
      </p:grpSp>
      <p:sp>
        <p:nvSpPr>
          <p:cNvPr id="18" name="Slide Number Placeholder 3">
            <a:extLst>
              <a:ext uri="{FF2B5EF4-FFF2-40B4-BE49-F238E27FC236}">
                <a16:creationId xmlns:a16="http://schemas.microsoft.com/office/drawing/2014/main" id="{1FDF0BB9-1399-6821-AD2C-298129703BD5}"/>
              </a:ext>
            </a:extLst>
          </p:cNvPr>
          <p:cNvSpPr>
            <a:spLocks noGrp="1"/>
          </p:cNvSpPr>
          <p:nvPr>
            <p:ph type="sldNum" sz="quarter" idx="4294967295"/>
          </p:nvPr>
        </p:nvSpPr>
        <p:spPr>
          <a:xfrm>
            <a:off x="11217242" y="6409551"/>
            <a:ext cx="770299" cy="365125"/>
          </a:xfrm>
        </p:spPr>
        <p:txBody>
          <a:bodyPr/>
          <a:lstStyle/>
          <a:p>
            <a:fld id="{B915C83E-0572-534F-A903-2B9659A34713}" type="slidenum">
              <a:rPr lang="en-CN" smtClean="0">
                <a:solidFill>
                  <a:schemeClr val="bg1"/>
                </a:solidFill>
                <a:latin typeface="Arial" panose="020B0604020202020204" pitchFamily="34" charset="0"/>
                <a:cs typeface="Arial" panose="020B0604020202020204" pitchFamily="34" charset="0"/>
              </a:rPr>
              <a:t>‹#›</a:t>
            </a:fld>
            <a:endParaRPr lang="en-CN"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689475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4D3111-A68B-BAC3-C1E0-32ED3FCFACA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N"/>
          </a:p>
        </p:txBody>
      </p:sp>
      <p:sp>
        <p:nvSpPr>
          <p:cNvPr id="3" name="Text Placeholder 2">
            <a:extLst>
              <a:ext uri="{FF2B5EF4-FFF2-40B4-BE49-F238E27FC236}">
                <a16:creationId xmlns:a16="http://schemas.microsoft.com/office/drawing/2014/main" id="{3FE8AFCD-EE9B-983F-8806-037F71566E7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3E766BC-75D6-FAEC-30B1-B3A3523DCB7E}"/>
              </a:ext>
            </a:extLst>
          </p:cNvPr>
          <p:cNvSpPr>
            <a:spLocks noGrp="1"/>
          </p:cNvSpPr>
          <p:nvPr>
            <p:ph type="dt" sz="half" idx="10"/>
          </p:nvPr>
        </p:nvSpPr>
        <p:spPr/>
        <p:txBody>
          <a:bodyPr/>
          <a:lstStyle/>
          <a:p>
            <a:endParaRPr lang="en-CN"/>
          </a:p>
        </p:txBody>
      </p:sp>
      <p:sp>
        <p:nvSpPr>
          <p:cNvPr id="5" name="Footer Placeholder 4">
            <a:extLst>
              <a:ext uri="{FF2B5EF4-FFF2-40B4-BE49-F238E27FC236}">
                <a16:creationId xmlns:a16="http://schemas.microsoft.com/office/drawing/2014/main" id="{3F51F1BF-9452-2D70-5124-1AD7CC861F6E}"/>
              </a:ext>
            </a:extLst>
          </p:cNvPr>
          <p:cNvSpPr>
            <a:spLocks noGrp="1"/>
          </p:cNvSpPr>
          <p:nvPr>
            <p:ph type="ftr" sz="quarter" idx="11"/>
          </p:nvPr>
        </p:nvSpPr>
        <p:spPr/>
        <p:txBody>
          <a:bodyPr/>
          <a:lstStyle/>
          <a:p>
            <a:endParaRPr lang="en-CN"/>
          </a:p>
        </p:txBody>
      </p:sp>
      <p:sp>
        <p:nvSpPr>
          <p:cNvPr id="6" name="Slide Number Placeholder 5">
            <a:extLst>
              <a:ext uri="{FF2B5EF4-FFF2-40B4-BE49-F238E27FC236}">
                <a16:creationId xmlns:a16="http://schemas.microsoft.com/office/drawing/2014/main" id="{21A9B55D-83D2-6E41-D61A-590A0D109536}"/>
              </a:ext>
            </a:extLst>
          </p:cNvPr>
          <p:cNvSpPr>
            <a:spLocks noGrp="1"/>
          </p:cNvSpPr>
          <p:nvPr>
            <p:ph type="sldNum" sz="quarter" idx="12"/>
          </p:nvPr>
        </p:nvSpPr>
        <p:spPr/>
        <p:txBody>
          <a:bodyPr/>
          <a:lstStyle/>
          <a:p>
            <a:fld id="{B915C83E-0572-534F-A903-2B9659A34713}" type="slidenum">
              <a:rPr lang="en-CN" smtClean="0"/>
              <a:t>‹#›</a:t>
            </a:fld>
            <a:endParaRPr lang="en-CN"/>
          </a:p>
        </p:txBody>
      </p:sp>
    </p:spTree>
    <p:extLst>
      <p:ext uri="{BB962C8B-B14F-4D97-AF65-F5344CB8AC3E}">
        <p14:creationId xmlns:p14="http://schemas.microsoft.com/office/powerpoint/2010/main" val="24611186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2DF39A-C212-2B9F-3E3C-2B59DF3680D6}"/>
              </a:ext>
            </a:extLst>
          </p:cNvPr>
          <p:cNvSpPr>
            <a:spLocks noGrp="1"/>
          </p:cNvSpPr>
          <p:nvPr>
            <p:ph type="title"/>
          </p:nvPr>
        </p:nvSpPr>
        <p:spPr/>
        <p:txBody>
          <a:bodyPr/>
          <a:lstStyle/>
          <a:p>
            <a:r>
              <a:rPr lang="en-US"/>
              <a:t>Click to edit Master title style</a:t>
            </a:r>
            <a:endParaRPr lang="en-CN"/>
          </a:p>
        </p:txBody>
      </p:sp>
      <p:sp>
        <p:nvSpPr>
          <p:cNvPr id="3" name="Content Placeholder 2">
            <a:extLst>
              <a:ext uri="{FF2B5EF4-FFF2-40B4-BE49-F238E27FC236}">
                <a16:creationId xmlns:a16="http://schemas.microsoft.com/office/drawing/2014/main" id="{9C4AC5DF-001A-CAD8-6CD3-B0097980D6C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N"/>
          </a:p>
        </p:txBody>
      </p:sp>
      <p:sp>
        <p:nvSpPr>
          <p:cNvPr id="4" name="Content Placeholder 3">
            <a:extLst>
              <a:ext uri="{FF2B5EF4-FFF2-40B4-BE49-F238E27FC236}">
                <a16:creationId xmlns:a16="http://schemas.microsoft.com/office/drawing/2014/main" id="{27FB70F9-6F8D-0D37-DFFC-5BA79B702CC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N"/>
          </a:p>
        </p:txBody>
      </p:sp>
      <p:sp>
        <p:nvSpPr>
          <p:cNvPr id="5" name="Date Placeholder 4">
            <a:extLst>
              <a:ext uri="{FF2B5EF4-FFF2-40B4-BE49-F238E27FC236}">
                <a16:creationId xmlns:a16="http://schemas.microsoft.com/office/drawing/2014/main" id="{026D3897-0F86-F3EB-5F3E-2DA024ED7CED}"/>
              </a:ext>
            </a:extLst>
          </p:cNvPr>
          <p:cNvSpPr>
            <a:spLocks noGrp="1"/>
          </p:cNvSpPr>
          <p:nvPr>
            <p:ph type="dt" sz="half" idx="10"/>
          </p:nvPr>
        </p:nvSpPr>
        <p:spPr/>
        <p:txBody>
          <a:bodyPr/>
          <a:lstStyle/>
          <a:p>
            <a:endParaRPr lang="en-CN"/>
          </a:p>
        </p:txBody>
      </p:sp>
      <p:sp>
        <p:nvSpPr>
          <p:cNvPr id="6" name="Footer Placeholder 5">
            <a:extLst>
              <a:ext uri="{FF2B5EF4-FFF2-40B4-BE49-F238E27FC236}">
                <a16:creationId xmlns:a16="http://schemas.microsoft.com/office/drawing/2014/main" id="{697719FD-A9B4-64C9-1FA3-17C6EAD1DAEB}"/>
              </a:ext>
            </a:extLst>
          </p:cNvPr>
          <p:cNvSpPr>
            <a:spLocks noGrp="1"/>
          </p:cNvSpPr>
          <p:nvPr>
            <p:ph type="ftr" sz="quarter" idx="11"/>
          </p:nvPr>
        </p:nvSpPr>
        <p:spPr/>
        <p:txBody>
          <a:bodyPr/>
          <a:lstStyle/>
          <a:p>
            <a:endParaRPr lang="en-CN"/>
          </a:p>
        </p:txBody>
      </p:sp>
      <p:sp>
        <p:nvSpPr>
          <p:cNvPr id="7" name="Slide Number Placeholder 6">
            <a:extLst>
              <a:ext uri="{FF2B5EF4-FFF2-40B4-BE49-F238E27FC236}">
                <a16:creationId xmlns:a16="http://schemas.microsoft.com/office/drawing/2014/main" id="{463ACE1C-797F-4F90-5508-588CCFF2796A}"/>
              </a:ext>
            </a:extLst>
          </p:cNvPr>
          <p:cNvSpPr>
            <a:spLocks noGrp="1"/>
          </p:cNvSpPr>
          <p:nvPr>
            <p:ph type="sldNum" sz="quarter" idx="12"/>
          </p:nvPr>
        </p:nvSpPr>
        <p:spPr/>
        <p:txBody>
          <a:bodyPr/>
          <a:lstStyle/>
          <a:p>
            <a:fld id="{B915C83E-0572-534F-A903-2B9659A34713}" type="slidenum">
              <a:rPr lang="en-CN" smtClean="0"/>
              <a:t>‹#›</a:t>
            </a:fld>
            <a:endParaRPr lang="en-CN"/>
          </a:p>
        </p:txBody>
      </p:sp>
    </p:spTree>
    <p:extLst>
      <p:ext uri="{BB962C8B-B14F-4D97-AF65-F5344CB8AC3E}">
        <p14:creationId xmlns:p14="http://schemas.microsoft.com/office/powerpoint/2010/main" val="39878604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5AB6B8-2F11-157A-70D4-C8540B1FDEDE}"/>
              </a:ext>
            </a:extLst>
          </p:cNvPr>
          <p:cNvSpPr>
            <a:spLocks noGrp="1"/>
          </p:cNvSpPr>
          <p:nvPr>
            <p:ph type="title"/>
          </p:nvPr>
        </p:nvSpPr>
        <p:spPr>
          <a:xfrm>
            <a:off x="839788" y="365125"/>
            <a:ext cx="10515600" cy="1325563"/>
          </a:xfrm>
        </p:spPr>
        <p:txBody>
          <a:bodyPr/>
          <a:lstStyle/>
          <a:p>
            <a:r>
              <a:rPr lang="en-US"/>
              <a:t>Click to edit Master title style</a:t>
            </a:r>
            <a:endParaRPr lang="en-CN"/>
          </a:p>
        </p:txBody>
      </p:sp>
      <p:sp>
        <p:nvSpPr>
          <p:cNvPr id="3" name="Text Placeholder 2">
            <a:extLst>
              <a:ext uri="{FF2B5EF4-FFF2-40B4-BE49-F238E27FC236}">
                <a16:creationId xmlns:a16="http://schemas.microsoft.com/office/drawing/2014/main" id="{6EEAC7A2-947F-330F-8E82-0C59F1D323A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3207A73-2DFF-ABE3-1DA1-36C55AD6F4C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N"/>
          </a:p>
        </p:txBody>
      </p:sp>
      <p:sp>
        <p:nvSpPr>
          <p:cNvPr id="5" name="Text Placeholder 4">
            <a:extLst>
              <a:ext uri="{FF2B5EF4-FFF2-40B4-BE49-F238E27FC236}">
                <a16:creationId xmlns:a16="http://schemas.microsoft.com/office/drawing/2014/main" id="{D693F874-40EA-C04E-D960-EAAA7DB9AFB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2E67323-70B9-DE2A-48B4-F0017214E68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N"/>
          </a:p>
        </p:txBody>
      </p:sp>
      <p:sp>
        <p:nvSpPr>
          <p:cNvPr id="7" name="Date Placeholder 6">
            <a:extLst>
              <a:ext uri="{FF2B5EF4-FFF2-40B4-BE49-F238E27FC236}">
                <a16:creationId xmlns:a16="http://schemas.microsoft.com/office/drawing/2014/main" id="{2B257A29-FF2D-8D87-71BC-656A82FB5D16}"/>
              </a:ext>
            </a:extLst>
          </p:cNvPr>
          <p:cNvSpPr>
            <a:spLocks noGrp="1"/>
          </p:cNvSpPr>
          <p:nvPr>
            <p:ph type="dt" sz="half" idx="10"/>
          </p:nvPr>
        </p:nvSpPr>
        <p:spPr/>
        <p:txBody>
          <a:bodyPr/>
          <a:lstStyle/>
          <a:p>
            <a:endParaRPr lang="en-CN"/>
          </a:p>
        </p:txBody>
      </p:sp>
      <p:sp>
        <p:nvSpPr>
          <p:cNvPr id="8" name="Footer Placeholder 7">
            <a:extLst>
              <a:ext uri="{FF2B5EF4-FFF2-40B4-BE49-F238E27FC236}">
                <a16:creationId xmlns:a16="http://schemas.microsoft.com/office/drawing/2014/main" id="{E724519A-2EB8-3650-4BF3-6FBD377BF8E4}"/>
              </a:ext>
            </a:extLst>
          </p:cNvPr>
          <p:cNvSpPr>
            <a:spLocks noGrp="1"/>
          </p:cNvSpPr>
          <p:nvPr>
            <p:ph type="ftr" sz="quarter" idx="11"/>
          </p:nvPr>
        </p:nvSpPr>
        <p:spPr/>
        <p:txBody>
          <a:bodyPr/>
          <a:lstStyle/>
          <a:p>
            <a:endParaRPr lang="en-CN"/>
          </a:p>
        </p:txBody>
      </p:sp>
      <p:sp>
        <p:nvSpPr>
          <p:cNvPr id="9" name="Slide Number Placeholder 8">
            <a:extLst>
              <a:ext uri="{FF2B5EF4-FFF2-40B4-BE49-F238E27FC236}">
                <a16:creationId xmlns:a16="http://schemas.microsoft.com/office/drawing/2014/main" id="{73401712-60D7-4BA5-A348-AADBE1FA6BB7}"/>
              </a:ext>
            </a:extLst>
          </p:cNvPr>
          <p:cNvSpPr>
            <a:spLocks noGrp="1"/>
          </p:cNvSpPr>
          <p:nvPr>
            <p:ph type="sldNum" sz="quarter" idx="12"/>
          </p:nvPr>
        </p:nvSpPr>
        <p:spPr/>
        <p:txBody>
          <a:bodyPr/>
          <a:lstStyle/>
          <a:p>
            <a:fld id="{B915C83E-0572-534F-A903-2B9659A34713}" type="slidenum">
              <a:rPr lang="en-CN" smtClean="0"/>
              <a:t>‹#›</a:t>
            </a:fld>
            <a:endParaRPr lang="en-CN"/>
          </a:p>
        </p:txBody>
      </p:sp>
    </p:spTree>
    <p:extLst>
      <p:ext uri="{BB962C8B-B14F-4D97-AF65-F5344CB8AC3E}">
        <p14:creationId xmlns:p14="http://schemas.microsoft.com/office/powerpoint/2010/main" val="17517696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C87FC8-93E3-FEAA-38EB-45A1DC09B060}"/>
              </a:ext>
            </a:extLst>
          </p:cNvPr>
          <p:cNvSpPr>
            <a:spLocks noGrp="1"/>
          </p:cNvSpPr>
          <p:nvPr>
            <p:ph type="title"/>
          </p:nvPr>
        </p:nvSpPr>
        <p:spPr/>
        <p:txBody>
          <a:bodyPr/>
          <a:lstStyle/>
          <a:p>
            <a:r>
              <a:rPr lang="en-US"/>
              <a:t>Click to edit Master title style</a:t>
            </a:r>
            <a:endParaRPr lang="en-CN"/>
          </a:p>
        </p:txBody>
      </p:sp>
      <p:sp>
        <p:nvSpPr>
          <p:cNvPr id="3" name="Date Placeholder 2">
            <a:extLst>
              <a:ext uri="{FF2B5EF4-FFF2-40B4-BE49-F238E27FC236}">
                <a16:creationId xmlns:a16="http://schemas.microsoft.com/office/drawing/2014/main" id="{ECEE3928-0696-6E29-D223-736870E8C38F}"/>
              </a:ext>
            </a:extLst>
          </p:cNvPr>
          <p:cNvSpPr>
            <a:spLocks noGrp="1"/>
          </p:cNvSpPr>
          <p:nvPr>
            <p:ph type="dt" sz="half" idx="10"/>
          </p:nvPr>
        </p:nvSpPr>
        <p:spPr/>
        <p:txBody>
          <a:bodyPr/>
          <a:lstStyle/>
          <a:p>
            <a:endParaRPr lang="en-CN"/>
          </a:p>
        </p:txBody>
      </p:sp>
      <p:sp>
        <p:nvSpPr>
          <p:cNvPr id="4" name="Footer Placeholder 3">
            <a:extLst>
              <a:ext uri="{FF2B5EF4-FFF2-40B4-BE49-F238E27FC236}">
                <a16:creationId xmlns:a16="http://schemas.microsoft.com/office/drawing/2014/main" id="{60EA59BB-55A3-FA3A-F18A-6A77B1D1B722}"/>
              </a:ext>
            </a:extLst>
          </p:cNvPr>
          <p:cNvSpPr>
            <a:spLocks noGrp="1"/>
          </p:cNvSpPr>
          <p:nvPr>
            <p:ph type="ftr" sz="quarter" idx="11"/>
          </p:nvPr>
        </p:nvSpPr>
        <p:spPr/>
        <p:txBody>
          <a:bodyPr/>
          <a:lstStyle/>
          <a:p>
            <a:endParaRPr lang="en-CN"/>
          </a:p>
        </p:txBody>
      </p:sp>
      <p:sp>
        <p:nvSpPr>
          <p:cNvPr id="5" name="Slide Number Placeholder 4">
            <a:extLst>
              <a:ext uri="{FF2B5EF4-FFF2-40B4-BE49-F238E27FC236}">
                <a16:creationId xmlns:a16="http://schemas.microsoft.com/office/drawing/2014/main" id="{E205D0D5-D851-9827-10B0-37142BA7159C}"/>
              </a:ext>
            </a:extLst>
          </p:cNvPr>
          <p:cNvSpPr>
            <a:spLocks noGrp="1"/>
          </p:cNvSpPr>
          <p:nvPr>
            <p:ph type="sldNum" sz="quarter" idx="12"/>
          </p:nvPr>
        </p:nvSpPr>
        <p:spPr/>
        <p:txBody>
          <a:bodyPr/>
          <a:lstStyle/>
          <a:p>
            <a:fld id="{B915C83E-0572-534F-A903-2B9659A34713}" type="slidenum">
              <a:rPr lang="en-CN" smtClean="0"/>
              <a:t>‹#›</a:t>
            </a:fld>
            <a:endParaRPr lang="en-CN"/>
          </a:p>
        </p:txBody>
      </p:sp>
    </p:spTree>
    <p:extLst>
      <p:ext uri="{BB962C8B-B14F-4D97-AF65-F5344CB8AC3E}">
        <p14:creationId xmlns:p14="http://schemas.microsoft.com/office/powerpoint/2010/main" val="22184918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588135B-EB2B-38C1-EC78-15399BF8F8BF}"/>
              </a:ext>
            </a:extLst>
          </p:cNvPr>
          <p:cNvSpPr>
            <a:spLocks noGrp="1"/>
          </p:cNvSpPr>
          <p:nvPr>
            <p:ph type="dt" sz="half" idx="10"/>
          </p:nvPr>
        </p:nvSpPr>
        <p:spPr/>
        <p:txBody>
          <a:bodyPr/>
          <a:lstStyle/>
          <a:p>
            <a:endParaRPr lang="en-CN"/>
          </a:p>
        </p:txBody>
      </p:sp>
      <p:sp>
        <p:nvSpPr>
          <p:cNvPr id="3" name="Footer Placeholder 2">
            <a:extLst>
              <a:ext uri="{FF2B5EF4-FFF2-40B4-BE49-F238E27FC236}">
                <a16:creationId xmlns:a16="http://schemas.microsoft.com/office/drawing/2014/main" id="{9A116B32-D8C6-8C9C-67DD-101679715718}"/>
              </a:ext>
            </a:extLst>
          </p:cNvPr>
          <p:cNvSpPr>
            <a:spLocks noGrp="1"/>
          </p:cNvSpPr>
          <p:nvPr>
            <p:ph type="ftr" sz="quarter" idx="11"/>
          </p:nvPr>
        </p:nvSpPr>
        <p:spPr/>
        <p:txBody>
          <a:bodyPr/>
          <a:lstStyle/>
          <a:p>
            <a:endParaRPr lang="en-CN"/>
          </a:p>
        </p:txBody>
      </p:sp>
      <p:sp>
        <p:nvSpPr>
          <p:cNvPr id="4" name="Slide Number Placeholder 3">
            <a:extLst>
              <a:ext uri="{FF2B5EF4-FFF2-40B4-BE49-F238E27FC236}">
                <a16:creationId xmlns:a16="http://schemas.microsoft.com/office/drawing/2014/main" id="{F569677D-1FCE-99FB-F022-B6497A425D5B}"/>
              </a:ext>
            </a:extLst>
          </p:cNvPr>
          <p:cNvSpPr>
            <a:spLocks noGrp="1"/>
          </p:cNvSpPr>
          <p:nvPr>
            <p:ph type="sldNum" sz="quarter" idx="12"/>
          </p:nvPr>
        </p:nvSpPr>
        <p:spPr/>
        <p:txBody>
          <a:bodyPr/>
          <a:lstStyle/>
          <a:p>
            <a:fld id="{B915C83E-0572-534F-A903-2B9659A34713}" type="slidenum">
              <a:rPr lang="en-CN" smtClean="0"/>
              <a:t>‹#›</a:t>
            </a:fld>
            <a:endParaRPr lang="en-CN"/>
          </a:p>
        </p:txBody>
      </p:sp>
    </p:spTree>
    <p:extLst>
      <p:ext uri="{BB962C8B-B14F-4D97-AF65-F5344CB8AC3E}">
        <p14:creationId xmlns:p14="http://schemas.microsoft.com/office/powerpoint/2010/main" val="31107156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56D672-1962-FF2F-96DE-A2509C12248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N"/>
          </a:p>
        </p:txBody>
      </p:sp>
      <p:sp>
        <p:nvSpPr>
          <p:cNvPr id="3" name="Content Placeholder 2">
            <a:extLst>
              <a:ext uri="{FF2B5EF4-FFF2-40B4-BE49-F238E27FC236}">
                <a16:creationId xmlns:a16="http://schemas.microsoft.com/office/drawing/2014/main" id="{3758350A-A28B-AD3A-FB97-DE69D8CBA9C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N"/>
          </a:p>
        </p:txBody>
      </p:sp>
      <p:sp>
        <p:nvSpPr>
          <p:cNvPr id="4" name="Text Placeholder 3">
            <a:extLst>
              <a:ext uri="{FF2B5EF4-FFF2-40B4-BE49-F238E27FC236}">
                <a16:creationId xmlns:a16="http://schemas.microsoft.com/office/drawing/2014/main" id="{E8485D0A-CD54-0A10-6484-654E859D49D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C5BB6DA-FE5C-7993-2275-308B088B0A56}"/>
              </a:ext>
            </a:extLst>
          </p:cNvPr>
          <p:cNvSpPr>
            <a:spLocks noGrp="1"/>
          </p:cNvSpPr>
          <p:nvPr>
            <p:ph type="dt" sz="half" idx="10"/>
          </p:nvPr>
        </p:nvSpPr>
        <p:spPr/>
        <p:txBody>
          <a:bodyPr/>
          <a:lstStyle/>
          <a:p>
            <a:endParaRPr lang="en-CN"/>
          </a:p>
        </p:txBody>
      </p:sp>
      <p:sp>
        <p:nvSpPr>
          <p:cNvPr id="6" name="Footer Placeholder 5">
            <a:extLst>
              <a:ext uri="{FF2B5EF4-FFF2-40B4-BE49-F238E27FC236}">
                <a16:creationId xmlns:a16="http://schemas.microsoft.com/office/drawing/2014/main" id="{EBA330E2-0205-F63A-B4D6-6920B753C3A0}"/>
              </a:ext>
            </a:extLst>
          </p:cNvPr>
          <p:cNvSpPr>
            <a:spLocks noGrp="1"/>
          </p:cNvSpPr>
          <p:nvPr>
            <p:ph type="ftr" sz="quarter" idx="11"/>
          </p:nvPr>
        </p:nvSpPr>
        <p:spPr/>
        <p:txBody>
          <a:bodyPr/>
          <a:lstStyle/>
          <a:p>
            <a:endParaRPr lang="en-CN"/>
          </a:p>
        </p:txBody>
      </p:sp>
      <p:sp>
        <p:nvSpPr>
          <p:cNvPr id="7" name="Slide Number Placeholder 6">
            <a:extLst>
              <a:ext uri="{FF2B5EF4-FFF2-40B4-BE49-F238E27FC236}">
                <a16:creationId xmlns:a16="http://schemas.microsoft.com/office/drawing/2014/main" id="{F76EE89B-CBC2-1B97-BA87-718DC750A89C}"/>
              </a:ext>
            </a:extLst>
          </p:cNvPr>
          <p:cNvSpPr>
            <a:spLocks noGrp="1"/>
          </p:cNvSpPr>
          <p:nvPr>
            <p:ph type="sldNum" sz="quarter" idx="12"/>
          </p:nvPr>
        </p:nvSpPr>
        <p:spPr/>
        <p:txBody>
          <a:bodyPr/>
          <a:lstStyle/>
          <a:p>
            <a:fld id="{B915C83E-0572-534F-A903-2B9659A34713}" type="slidenum">
              <a:rPr lang="en-CN" smtClean="0"/>
              <a:t>‹#›</a:t>
            </a:fld>
            <a:endParaRPr lang="en-CN"/>
          </a:p>
        </p:txBody>
      </p:sp>
    </p:spTree>
    <p:extLst>
      <p:ext uri="{BB962C8B-B14F-4D97-AF65-F5344CB8AC3E}">
        <p14:creationId xmlns:p14="http://schemas.microsoft.com/office/powerpoint/2010/main" val="843395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7C8224-3D54-6D09-CC15-E7EFFDD861D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N"/>
          </a:p>
        </p:txBody>
      </p:sp>
      <p:sp>
        <p:nvSpPr>
          <p:cNvPr id="3" name="Picture Placeholder 2">
            <a:extLst>
              <a:ext uri="{FF2B5EF4-FFF2-40B4-BE49-F238E27FC236}">
                <a16:creationId xmlns:a16="http://schemas.microsoft.com/office/drawing/2014/main" id="{7E84AEB0-3F90-9615-9A89-3BF32D71032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N"/>
          </a:p>
        </p:txBody>
      </p:sp>
      <p:sp>
        <p:nvSpPr>
          <p:cNvPr id="4" name="Text Placeholder 3">
            <a:extLst>
              <a:ext uri="{FF2B5EF4-FFF2-40B4-BE49-F238E27FC236}">
                <a16:creationId xmlns:a16="http://schemas.microsoft.com/office/drawing/2014/main" id="{98934833-41AA-05BF-666B-B0483F2782A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45C7474-E6E3-02B1-C6A7-BCC85893D130}"/>
              </a:ext>
            </a:extLst>
          </p:cNvPr>
          <p:cNvSpPr>
            <a:spLocks noGrp="1"/>
          </p:cNvSpPr>
          <p:nvPr>
            <p:ph type="dt" sz="half" idx="10"/>
          </p:nvPr>
        </p:nvSpPr>
        <p:spPr/>
        <p:txBody>
          <a:bodyPr/>
          <a:lstStyle/>
          <a:p>
            <a:endParaRPr lang="en-CN"/>
          </a:p>
        </p:txBody>
      </p:sp>
      <p:sp>
        <p:nvSpPr>
          <p:cNvPr id="6" name="Footer Placeholder 5">
            <a:extLst>
              <a:ext uri="{FF2B5EF4-FFF2-40B4-BE49-F238E27FC236}">
                <a16:creationId xmlns:a16="http://schemas.microsoft.com/office/drawing/2014/main" id="{92560AB8-3982-14BC-1DD8-4A704B4B2D3C}"/>
              </a:ext>
            </a:extLst>
          </p:cNvPr>
          <p:cNvSpPr>
            <a:spLocks noGrp="1"/>
          </p:cNvSpPr>
          <p:nvPr>
            <p:ph type="ftr" sz="quarter" idx="11"/>
          </p:nvPr>
        </p:nvSpPr>
        <p:spPr/>
        <p:txBody>
          <a:bodyPr/>
          <a:lstStyle/>
          <a:p>
            <a:endParaRPr lang="en-CN"/>
          </a:p>
        </p:txBody>
      </p:sp>
      <p:sp>
        <p:nvSpPr>
          <p:cNvPr id="7" name="Slide Number Placeholder 6">
            <a:extLst>
              <a:ext uri="{FF2B5EF4-FFF2-40B4-BE49-F238E27FC236}">
                <a16:creationId xmlns:a16="http://schemas.microsoft.com/office/drawing/2014/main" id="{19F8D1C5-E633-E1C9-5BC8-23BE3EA4DA2D}"/>
              </a:ext>
            </a:extLst>
          </p:cNvPr>
          <p:cNvSpPr>
            <a:spLocks noGrp="1"/>
          </p:cNvSpPr>
          <p:nvPr>
            <p:ph type="sldNum" sz="quarter" idx="12"/>
          </p:nvPr>
        </p:nvSpPr>
        <p:spPr/>
        <p:txBody>
          <a:bodyPr/>
          <a:lstStyle/>
          <a:p>
            <a:fld id="{B915C83E-0572-534F-A903-2B9659A34713}" type="slidenum">
              <a:rPr lang="en-CN" smtClean="0"/>
              <a:t>‹#›</a:t>
            </a:fld>
            <a:endParaRPr lang="en-CN"/>
          </a:p>
        </p:txBody>
      </p:sp>
    </p:spTree>
    <p:extLst>
      <p:ext uri="{BB962C8B-B14F-4D97-AF65-F5344CB8AC3E}">
        <p14:creationId xmlns:p14="http://schemas.microsoft.com/office/powerpoint/2010/main" val="41845588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6412F68-C723-3EAC-5AB7-AD46325A99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N"/>
          </a:p>
        </p:txBody>
      </p:sp>
      <p:sp>
        <p:nvSpPr>
          <p:cNvPr id="3" name="Text Placeholder 2">
            <a:extLst>
              <a:ext uri="{FF2B5EF4-FFF2-40B4-BE49-F238E27FC236}">
                <a16:creationId xmlns:a16="http://schemas.microsoft.com/office/drawing/2014/main" id="{88360094-D6CD-E25F-651D-49BC8CBF9F4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N"/>
          </a:p>
        </p:txBody>
      </p:sp>
      <p:sp>
        <p:nvSpPr>
          <p:cNvPr id="4" name="Date Placeholder 3">
            <a:extLst>
              <a:ext uri="{FF2B5EF4-FFF2-40B4-BE49-F238E27FC236}">
                <a16:creationId xmlns:a16="http://schemas.microsoft.com/office/drawing/2014/main" id="{C1E5180F-2956-5E33-0DBB-06077D8929C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CN"/>
          </a:p>
        </p:txBody>
      </p:sp>
      <p:sp>
        <p:nvSpPr>
          <p:cNvPr id="5" name="Footer Placeholder 4">
            <a:extLst>
              <a:ext uri="{FF2B5EF4-FFF2-40B4-BE49-F238E27FC236}">
                <a16:creationId xmlns:a16="http://schemas.microsoft.com/office/drawing/2014/main" id="{3653C9A8-C221-9D56-E286-58B1359936B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N"/>
          </a:p>
        </p:txBody>
      </p:sp>
      <p:sp>
        <p:nvSpPr>
          <p:cNvPr id="6" name="Slide Number Placeholder 5">
            <a:extLst>
              <a:ext uri="{FF2B5EF4-FFF2-40B4-BE49-F238E27FC236}">
                <a16:creationId xmlns:a16="http://schemas.microsoft.com/office/drawing/2014/main" id="{5CE625BA-20F4-F733-C855-C8065977836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15C83E-0572-534F-A903-2B9659A34713}" type="slidenum">
              <a:rPr lang="en-CN" smtClean="0"/>
              <a:t>‹#›</a:t>
            </a:fld>
            <a:endParaRPr lang="en-CN"/>
          </a:p>
        </p:txBody>
      </p:sp>
    </p:spTree>
    <p:extLst>
      <p:ext uri="{BB962C8B-B14F-4D97-AF65-F5344CB8AC3E}">
        <p14:creationId xmlns:p14="http://schemas.microsoft.com/office/powerpoint/2010/main" val="27321194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2" r:id="rId12"/>
    <p:sldLayoutId id="2147483664" r:id="rId1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notesSlide" Target="../notesSlides/notesSlide10.xml"/><Relationship Id="rId7" Type="http://schemas.openxmlformats.org/officeDocument/2006/relationships/image" Target="../media/image25.png"/><Relationship Id="rId2" Type="http://schemas.openxmlformats.org/officeDocument/2006/relationships/slideLayout" Target="../slideLayouts/slideLayout13.xml"/><Relationship Id="rId1" Type="http://schemas.openxmlformats.org/officeDocument/2006/relationships/tags" Target="../tags/tag6.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tags" Target="../tags/tag1.xml"/><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tags" Target="../tags/tag2.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tags" Target="../tags/tag3.xml"/><Relationship Id="rId5" Type="http://schemas.openxmlformats.org/officeDocument/2006/relationships/image" Target="../media/image22.pn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3.xml"/><Relationship Id="rId1" Type="http://schemas.openxmlformats.org/officeDocument/2006/relationships/tags" Target="../tags/tag4.xml"/><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4.png"/><Relationship Id="rId2" Type="http://schemas.openxmlformats.org/officeDocument/2006/relationships/slideLayout" Target="../slideLayouts/slideLayout13.xml"/><Relationship Id="rId1" Type="http://schemas.openxmlformats.org/officeDocument/2006/relationships/tags" Target="../tags/tag5.xml"/><Relationship Id="rId6" Type="http://schemas.openxmlformats.org/officeDocument/2006/relationships/image" Target="../media/image3.png"/><Relationship Id="rId5" Type="http://schemas.openxmlformats.org/officeDocument/2006/relationships/image" Target="../media/image24.png"/><Relationship Id="rId4" Type="http://schemas.openxmlformats.org/officeDocument/2006/relationships/image" Target="../media/image2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3CF0F1A-0C75-D24E-B311-BF83322230CE}"/>
              </a:ext>
            </a:extLst>
          </p:cNvPr>
          <p:cNvSpPr txBox="1"/>
          <p:nvPr/>
        </p:nvSpPr>
        <p:spPr>
          <a:xfrm>
            <a:off x="674421" y="4152222"/>
            <a:ext cx="10843158" cy="1099275"/>
          </a:xfrm>
          <a:prstGeom prst="rect">
            <a:avLst/>
          </a:prstGeom>
          <a:noFill/>
        </p:spPr>
        <p:txBody>
          <a:bodyPr wrap="square" rtlCol="0">
            <a:spAutoFit/>
          </a:bodyPr>
          <a:lstStyle/>
          <a:p>
            <a:pPr algn="ctr">
              <a:lnSpc>
                <a:spcPct val="120000"/>
              </a:lnSpc>
            </a:pPr>
            <a:r>
              <a:rPr lang="en-US" altLang="zh-CN" sz="2400" dirty="0">
                <a:latin typeface="Arial" panose="020B0604020202020204" pitchFamily="34" charset="0"/>
                <a:ea typeface="KaiTi" panose="02010609060101010101" pitchFamily="49" charset="-122"/>
                <a:cs typeface="Arial" panose="020B0604020202020204" pitchFamily="34" charset="0"/>
              </a:rPr>
              <a:t>Your Name</a:t>
            </a:r>
          </a:p>
          <a:p>
            <a:pPr algn="ctr">
              <a:lnSpc>
                <a:spcPct val="120000"/>
              </a:lnSpc>
            </a:pPr>
            <a:r>
              <a:rPr lang="en-US" altLang="zh-CN" sz="1600" dirty="0" err="1">
                <a:latin typeface="Arial" panose="020B0604020202020204" pitchFamily="34" charset="0"/>
                <a:ea typeface="SimHei" panose="02010609060101010101" charset="-122"/>
                <a:cs typeface="Arial" panose="020B0604020202020204" pitchFamily="34" charset="0"/>
              </a:rPr>
              <a:t>Guomics</a:t>
            </a:r>
            <a:r>
              <a:rPr lang="en-US" altLang="zh-CN" sz="1600" dirty="0">
                <a:latin typeface="Arial" panose="020B0604020202020204" pitchFamily="34" charset="0"/>
                <a:ea typeface="SimHei" panose="02010609060101010101" charset="-122"/>
                <a:cs typeface="Arial" panose="020B0604020202020204" pitchFamily="34" charset="0"/>
              </a:rPr>
              <a:t> Laboratory for Proteome Complexity Science, Westlake University</a:t>
            </a:r>
          </a:p>
          <a:p>
            <a:pPr algn="ctr">
              <a:lnSpc>
                <a:spcPct val="120000"/>
              </a:lnSpc>
            </a:pPr>
            <a:r>
              <a:rPr lang="en-US" altLang="zh-CN" sz="1600" dirty="0">
                <a:latin typeface="Arial" panose="020B0604020202020204" pitchFamily="34" charset="0"/>
                <a:ea typeface="SimHei" panose="02010609060101010101" charset="-122"/>
                <a:cs typeface="Arial" panose="020B0604020202020204" pitchFamily="34" charset="0"/>
              </a:rPr>
              <a:t>Westlake Center for Intelligent Proteomics, Westlake Laboratory</a:t>
            </a:r>
            <a:endParaRPr lang="fr-FR" altLang="zh-CN" sz="1600" dirty="0">
              <a:latin typeface="Arial" panose="020B0604020202020204" pitchFamily="34" charset="0"/>
              <a:ea typeface="SimHei" panose="02010609060101010101" charset="-122"/>
              <a:cs typeface="Arial" panose="020B0604020202020204" pitchFamily="34" charset="0"/>
            </a:endParaRPr>
          </a:p>
        </p:txBody>
      </p:sp>
      <p:sp>
        <p:nvSpPr>
          <p:cNvPr id="2" name="TextBox 1">
            <a:extLst>
              <a:ext uri="{FF2B5EF4-FFF2-40B4-BE49-F238E27FC236}">
                <a16:creationId xmlns:a16="http://schemas.microsoft.com/office/drawing/2014/main" id="{25818D4D-A975-F512-6AC7-120A5691DD10}"/>
              </a:ext>
            </a:extLst>
          </p:cNvPr>
          <p:cNvSpPr txBox="1"/>
          <p:nvPr/>
        </p:nvSpPr>
        <p:spPr>
          <a:xfrm>
            <a:off x="0" y="2369279"/>
            <a:ext cx="12192000" cy="830997"/>
          </a:xfrm>
          <a:prstGeom prst="rect">
            <a:avLst/>
          </a:prstGeom>
          <a:noFill/>
        </p:spPr>
        <p:txBody>
          <a:bodyPr wrap="square" rtlCol="0">
            <a:spAutoFit/>
          </a:bodyPr>
          <a:lstStyle/>
          <a:p>
            <a:pPr algn="ctr"/>
            <a:r>
              <a:rPr lang="en-US" altLang="zh-CN" sz="4800" b="1" dirty="0">
                <a:latin typeface="Arial Black" panose="020B0A04020102020204" pitchFamily="34" charset="0"/>
                <a:ea typeface="KaiTi" panose="02010609060101010101" pitchFamily="49" charset="-122"/>
                <a:cs typeface="Arial" panose="020B0604020202020204" pitchFamily="34" charset="0"/>
              </a:rPr>
              <a:t>This is your Presentation Title</a:t>
            </a:r>
          </a:p>
        </p:txBody>
      </p:sp>
      <p:sp>
        <p:nvSpPr>
          <p:cNvPr id="10" name="TextBox 9">
            <a:extLst>
              <a:ext uri="{FF2B5EF4-FFF2-40B4-BE49-F238E27FC236}">
                <a16:creationId xmlns:a16="http://schemas.microsoft.com/office/drawing/2014/main" id="{D8B43EFA-943C-C51C-4417-F2D03620BC35}"/>
              </a:ext>
            </a:extLst>
          </p:cNvPr>
          <p:cNvSpPr txBox="1"/>
          <p:nvPr/>
        </p:nvSpPr>
        <p:spPr>
          <a:xfrm>
            <a:off x="5163693" y="6014963"/>
            <a:ext cx="1864613" cy="369332"/>
          </a:xfrm>
          <a:prstGeom prst="rect">
            <a:avLst/>
          </a:prstGeom>
          <a:noFill/>
        </p:spPr>
        <p:txBody>
          <a:bodyPr wrap="none" rtlCol="0">
            <a:spAutoFit/>
          </a:bodyPr>
          <a:lstStyle/>
          <a:p>
            <a:r>
              <a:rPr lang="en-CN" dirty="0">
                <a:latin typeface="Arial Black" panose="020B0A04020102020204" pitchFamily="34" charset="0"/>
              </a:rPr>
              <a:t>guomics.com</a:t>
            </a:r>
            <a:endParaRPr lang="en-US" dirty="0">
              <a:latin typeface="Arial Black" panose="020B0A04020102020204" pitchFamily="34" charset="0"/>
            </a:endParaRPr>
          </a:p>
        </p:txBody>
      </p:sp>
      <p:grpSp>
        <p:nvGrpSpPr>
          <p:cNvPr id="18" name="组合 17">
            <a:extLst>
              <a:ext uri="{FF2B5EF4-FFF2-40B4-BE49-F238E27FC236}">
                <a16:creationId xmlns:a16="http://schemas.microsoft.com/office/drawing/2014/main" id="{2248C8E5-11E9-D4CF-3DA6-E884C6FAF162}"/>
              </a:ext>
            </a:extLst>
          </p:cNvPr>
          <p:cNvGrpSpPr/>
          <p:nvPr/>
        </p:nvGrpSpPr>
        <p:grpSpPr>
          <a:xfrm>
            <a:off x="979220" y="358768"/>
            <a:ext cx="7569545" cy="700775"/>
            <a:chOff x="979220" y="358768"/>
            <a:chExt cx="7569545" cy="700775"/>
          </a:xfrm>
        </p:grpSpPr>
        <p:pic>
          <p:nvPicPr>
            <p:cNvPr id="12" name="图片 11">
              <a:extLst>
                <a:ext uri="{FF2B5EF4-FFF2-40B4-BE49-F238E27FC236}">
                  <a16:creationId xmlns:a16="http://schemas.microsoft.com/office/drawing/2014/main" id="{BA198543-B5F5-3329-47CA-9EE278684588}"/>
                </a:ext>
              </a:extLst>
            </p:cNvPr>
            <p:cNvPicPr>
              <a:picLocks noChangeAspect="1"/>
            </p:cNvPicPr>
            <p:nvPr/>
          </p:nvPicPr>
          <p:blipFill>
            <a:blip r:embed="rId3"/>
            <a:stretch>
              <a:fillRect/>
            </a:stretch>
          </p:blipFill>
          <p:spPr>
            <a:xfrm>
              <a:off x="979220" y="424948"/>
              <a:ext cx="1812613" cy="568415"/>
            </a:xfrm>
            <a:prstGeom prst="rect">
              <a:avLst/>
            </a:prstGeom>
          </p:spPr>
        </p:pic>
        <p:pic>
          <p:nvPicPr>
            <p:cNvPr id="14" name="图片 13">
              <a:extLst>
                <a:ext uri="{FF2B5EF4-FFF2-40B4-BE49-F238E27FC236}">
                  <a16:creationId xmlns:a16="http://schemas.microsoft.com/office/drawing/2014/main" id="{8AE44798-6390-B65E-ED47-D1D4A49441F1}"/>
                </a:ext>
              </a:extLst>
            </p:cNvPr>
            <p:cNvPicPr>
              <a:picLocks noChangeAspect="1"/>
            </p:cNvPicPr>
            <p:nvPr/>
          </p:nvPicPr>
          <p:blipFill>
            <a:blip r:embed="rId4"/>
            <a:stretch>
              <a:fillRect/>
            </a:stretch>
          </p:blipFill>
          <p:spPr>
            <a:xfrm>
              <a:off x="3067445" y="477795"/>
              <a:ext cx="2096248" cy="462721"/>
            </a:xfrm>
            <a:prstGeom prst="rect">
              <a:avLst/>
            </a:prstGeom>
          </p:spPr>
        </p:pic>
        <p:pic>
          <p:nvPicPr>
            <p:cNvPr id="6" name="图片 5">
              <a:extLst>
                <a:ext uri="{FF2B5EF4-FFF2-40B4-BE49-F238E27FC236}">
                  <a16:creationId xmlns:a16="http://schemas.microsoft.com/office/drawing/2014/main" id="{D723AEE5-88A2-FEBE-58F1-17D90341F214}"/>
                </a:ext>
              </a:extLst>
            </p:cNvPr>
            <p:cNvPicPr>
              <a:picLocks noChangeAspect="1"/>
            </p:cNvPicPr>
            <p:nvPr/>
          </p:nvPicPr>
          <p:blipFill>
            <a:blip r:embed="rId5"/>
            <a:stretch>
              <a:fillRect/>
            </a:stretch>
          </p:blipFill>
          <p:spPr>
            <a:xfrm>
              <a:off x="5439305" y="358768"/>
              <a:ext cx="1110777" cy="700775"/>
            </a:xfrm>
            <a:prstGeom prst="rect">
              <a:avLst/>
            </a:prstGeom>
          </p:spPr>
        </p:pic>
        <p:pic>
          <p:nvPicPr>
            <p:cNvPr id="8" name="图片 7">
              <a:extLst>
                <a:ext uri="{FF2B5EF4-FFF2-40B4-BE49-F238E27FC236}">
                  <a16:creationId xmlns:a16="http://schemas.microsoft.com/office/drawing/2014/main" id="{1CD2354B-5F08-1385-DCCA-C521EED32009}"/>
                </a:ext>
              </a:extLst>
            </p:cNvPr>
            <p:cNvPicPr>
              <a:picLocks noChangeAspect="1"/>
            </p:cNvPicPr>
            <p:nvPr/>
          </p:nvPicPr>
          <p:blipFill>
            <a:blip r:embed="rId6"/>
            <a:stretch>
              <a:fillRect/>
            </a:stretch>
          </p:blipFill>
          <p:spPr>
            <a:xfrm>
              <a:off x="6825694" y="496826"/>
              <a:ext cx="1723071" cy="424658"/>
            </a:xfrm>
            <a:prstGeom prst="rect">
              <a:avLst/>
            </a:prstGeom>
          </p:spPr>
        </p:pic>
      </p:grpSp>
    </p:spTree>
    <p:extLst>
      <p:ext uri="{BB962C8B-B14F-4D97-AF65-F5344CB8AC3E}">
        <p14:creationId xmlns:p14="http://schemas.microsoft.com/office/powerpoint/2010/main" val="35323816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0DE473-4C22-899B-5091-94B16D8B1E01}"/>
            </a:ext>
          </a:extLst>
        </p:cNvPr>
        <p:cNvGrpSpPr/>
        <p:nvPr/>
      </p:nvGrpSpPr>
      <p:grpSpPr>
        <a:xfrm>
          <a:off x="0" y="0"/>
          <a:ext cx="0" cy="0"/>
          <a:chOff x="0" y="0"/>
          <a:chExt cx="0" cy="0"/>
        </a:xfrm>
      </p:grpSpPr>
      <p:pic>
        <p:nvPicPr>
          <p:cNvPr id="8" name="图片 7">
            <a:extLst>
              <a:ext uri="{FF2B5EF4-FFF2-40B4-BE49-F238E27FC236}">
                <a16:creationId xmlns:a16="http://schemas.microsoft.com/office/drawing/2014/main" id="{DFBE0216-7E6D-7A2F-C7D5-2BE5ED996B33}"/>
              </a:ext>
            </a:extLst>
          </p:cNvPr>
          <p:cNvPicPr>
            <a:picLocks noChangeAspect="1"/>
          </p:cNvPicPr>
          <p:nvPr/>
        </p:nvPicPr>
        <p:blipFill>
          <a:blip r:embed="rId4"/>
          <a:srcRect/>
          <a:stretch/>
        </p:blipFill>
        <p:spPr>
          <a:xfrm>
            <a:off x="0" y="0"/>
            <a:ext cx="12191603" cy="6858223"/>
          </a:xfrm>
          <a:prstGeom prst="rect">
            <a:avLst/>
          </a:prstGeom>
        </p:spPr>
      </p:pic>
      <p:sp>
        <p:nvSpPr>
          <p:cNvPr id="5" name="文本占位符 4">
            <a:extLst>
              <a:ext uri="{FF2B5EF4-FFF2-40B4-BE49-F238E27FC236}">
                <a16:creationId xmlns:a16="http://schemas.microsoft.com/office/drawing/2014/main" id="{D7DBD5BD-5455-6EC9-62F3-061CF276CAD9}"/>
              </a:ext>
            </a:extLst>
          </p:cNvPr>
          <p:cNvSpPr>
            <a:spLocks noGrp="1"/>
          </p:cNvSpPr>
          <p:nvPr>
            <p:ph type="body" sz="quarter" idx="4294967295"/>
          </p:nvPr>
        </p:nvSpPr>
        <p:spPr>
          <a:xfrm>
            <a:off x="3810261" y="1743176"/>
            <a:ext cx="4571477" cy="1197791"/>
          </a:xfrm>
        </p:spPr>
        <p:txBody>
          <a:bodyPr>
            <a:noAutofit/>
          </a:bodyPr>
          <a:lstStyle/>
          <a:p>
            <a:pPr marL="0" indent="0" algn="ctr">
              <a:lnSpc>
                <a:spcPct val="100000"/>
              </a:lnSpc>
              <a:buNone/>
            </a:pPr>
            <a:r>
              <a:rPr lang="en-US" altLang="zh-CN" sz="8000" dirty="0">
                <a:solidFill>
                  <a:srgbClr val="F18D00"/>
                </a:solidFill>
                <a:latin typeface="Arial Black" panose="020B0A04020102020204" pitchFamily="34" charset="0"/>
              </a:rPr>
              <a:t>Thanks!</a:t>
            </a:r>
            <a:endParaRPr lang="zh-CN" altLang="en-US" sz="8000" dirty="0">
              <a:solidFill>
                <a:srgbClr val="F18D00"/>
              </a:solidFill>
              <a:latin typeface="Arial Black" panose="020B0A04020102020204" pitchFamily="34" charset="0"/>
            </a:endParaRPr>
          </a:p>
        </p:txBody>
      </p:sp>
      <p:sp>
        <p:nvSpPr>
          <p:cNvPr id="27" name="文本框 26">
            <a:extLst>
              <a:ext uri="{FF2B5EF4-FFF2-40B4-BE49-F238E27FC236}">
                <a16:creationId xmlns:a16="http://schemas.microsoft.com/office/drawing/2014/main" id="{60A08E19-1A7D-03E5-7C07-E8C5AE91A410}"/>
              </a:ext>
            </a:extLst>
          </p:cNvPr>
          <p:cNvSpPr txBox="1"/>
          <p:nvPr/>
        </p:nvSpPr>
        <p:spPr>
          <a:xfrm>
            <a:off x="2071244" y="3945329"/>
            <a:ext cx="8049512" cy="1099275"/>
          </a:xfrm>
          <a:prstGeom prst="rect">
            <a:avLst/>
          </a:prstGeom>
          <a:noFill/>
        </p:spPr>
        <p:txBody>
          <a:bodyPr wrap="square">
            <a:spAutoFit/>
          </a:bodyPr>
          <a:lstStyle/>
          <a:p>
            <a:pPr algn="ctr">
              <a:lnSpc>
                <a:spcPct val="120000"/>
              </a:lnSpc>
            </a:pPr>
            <a:r>
              <a:rPr lang="en-US" altLang="zh-CN" sz="2400" dirty="0">
                <a:solidFill>
                  <a:schemeClr val="bg1"/>
                </a:solidFill>
                <a:latin typeface="Arial" panose="020B0604020202020204" pitchFamily="34" charset="0"/>
                <a:ea typeface="KaiTi" panose="02010609060101010101" pitchFamily="49" charset="-122"/>
                <a:cs typeface="Arial" panose="020B0604020202020204" pitchFamily="34" charset="0"/>
              </a:rPr>
              <a:t>Your Name</a:t>
            </a:r>
          </a:p>
          <a:p>
            <a:pPr algn="ctr">
              <a:lnSpc>
                <a:spcPct val="120000"/>
              </a:lnSpc>
            </a:pPr>
            <a:r>
              <a:rPr lang="en-US" altLang="zh-CN" sz="1600" dirty="0" err="1">
                <a:solidFill>
                  <a:schemeClr val="bg1"/>
                </a:solidFill>
                <a:latin typeface="Arial" panose="020B0604020202020204" pitchFamily="34" charset="0"/>
                <a:ea typeface="SimHei" panose="02010609060101010101" charset="-122"/>
                <a:cs typeface="Arial" panose="020B0604020202020204" pitchFamily="34" charset="0"/>
              </a:rPr>
              <a:t>Guomics</a:t>
            </a:r>
            <a:r>
              <a:rPr lang="en-US" altLang="zh-CN" sz="1600" dirty="0">
                <a:solidFill>
                  <a:schemeClr val="bg1"/>
                </a:solidFill>
                <a:latin typeface="Arial" panose="020B0604020202020204" pitchFamily="34" charset="0"/>
                <a:ea typeface="SimHei" panose="02010609060101010101" charset="-122"/>
                <a:cs typeface="Arial" panose="020B0604020202020204" pitchFamily="34" charset="0"/>
              </a:rPr>
              <a:t> Laboratory for Proteome Complexity Science, Westlake University</a:t>
            </a:r>
          </a:p>
          <a:p>
            <a:pPr algn="ctr">
              <a:lnSpc>
                <a:spcPct val="120000"/>
              </a:lnSpc>
            </a:pPr>
            <a:r>
              <a:rPr lang="en-US" altLang="zh-CN" sz="1600" dirty="0">
                <a:solidFill>
                  <a:schemeClr val="bg1"/>
                </a:solidFill>
                <a:latin typeface="Arial" panose="020B0604020202020204" pitchFamily="34" charset="0"/>
                <a:ea typeface="SimHei" panose="02010609060101010101" charset="-122"/>
                <a:cs typeface="Arial" panose="020B0604020202020204" pitchFamily="34" charset="0"/>
              </a:rPr>
              <a:t>Westlake Center for Intelligent Proteomics, Westlake Laboratory</a:t>
            </a:r>
            <a:endParaRPr lang="fr-FR" altLang="zh-CN" sz="1600" dirty="0">
              <a:solidFill>
                <a:schemeClr val="bg1"/>
              </a:solidFill>
              <a:latin typeface="Arial" panose="020B0604020202020204" pitchFamily="34" charset="0"/>
              <a:ea typeface="SimHei" panose="02010609060101010101" charset="-122"/>
              <a:cs typeface="Arial" panose="020B0604020202020204" pitchFamily="34" charset="0"/>
            </a:endParaRPr>
          </a:p>
        </p:txBody>
      </p:sp>
      <p:sp>
        <p:nvSpPr>
          <p:cNvPr id="7" name="TextBox 9">
            <a:extLst>
              <a:ext uri="{FF2B5EF4-FFF2-40B4-BE49-F238E27FC236}">
                <a16:creationId xmlns:a16="http://schemas.microsoft.com/office/drawing/2014/main" id="{6F439BD9-05FD-54BA-B20E-0C151C292A3B}"/>
              </a:ext>
            </a:extLst>
          </p:cNvPr>
          <p:cNvSpPr txBox="1"/>
          <p:nvPr/>
        </p:nvSpPr>
        <p:spPr>
          <a:xfrm>
            <a:off x="5163693" y="6014963"/>
            <a:ext cx="1864613" cy="369332"/>
          </a:xfrm>
          <a:prstGeom prst="rect">
            <a:avLst/>
          </a:prstGeom>
          <a:noFill/>
        </p:spPr>
        <p:txBody>
          <a:bodyPr wrap="none" rtlCol="0">
            <a:spAutoFit/>
          </a:bodyPr>
          <a:lstStyle/>
          <a:p>
            <a:r>
              <a:rPr lang="en-CN" dirty="0">
                <a:solidFill>
                  <a:srgbClr val="F18D00"/>
                </a:solidFill>
                <a:latin typeface="Arial Black" panose="020B0A04020102020204" pitchFamily="34" charset="0"/>
              </a:rPr>
              <a:t>guomics.com</a:t>
            </a:r>
          </a:p>
        </p:txBody>
      </p:sp>
      <p:grpSp>
        <p:nvGrpSpPr>
          <p:cNvPr id="14" name="组合 13">
            <a:extLst>
              <a:ext uri="{FF2B5EF4-FFF2-40B4-BE49-F238E27FC236}">
                <a16:creationId xmlns:a16="http://schemas.microsoft.com/office/drawing/2014/main" id="{779F4813-DB45-8CC4-7008-C068277F9D13}"/>
              </a:ext>
            </a:extLst>
          </p:cNvPr>
          <p:cNvGrpSpPr/>
          <p:nvPr/>
        </p:nvGrpSpPr>
        <p:grpSpPr>
          <a:xfrm>
            <a:off x="979220" y="358768"/>
            <a:ext cx="7569546" cy="700775"/>
            <a:chOff x="979220" y="358768"/>
            <a:chExt cx="7569546" cy="700775"/>
          </a:xfrm>
        </p:grpSpPr>
        <p:pic>
          <p:nvPicPr>
            <p:cNvPr id="9" name="图片 8">
              <a:extLst>
                <a:ext uri="{FF2B5EF4-FFF2-40B4-BE49-F238E27FC236}">
                  <a16:creationId xmlns:a16="http://schemas.microsoft.com/office/drawing/2014/main" id="{5586EB29-DC16-18E3-9BB9-ABFC0684B9A9}"/>
                </a:ext>
              </a:extLst>
            </p:cNvPr>
            <p:cNvPicPr>
              <a:picLocks noChangeAspect="1"/>
            </p:cNvPicPr>
            <p:nvPr/>
          </p:nvPicPr>
          <p:blipFill>
            <a:blip r:embed="rId5"/>
            <a:srcRect/>
            <a:stretch/>
          </p:blipFill>
          <p:spPr>
            <a:xfrm>
              <a:off x="979220" y="424948"/>
              <a:ext cx="1812612" cy="568415"/>
            </a:xfrm>
            <a:prstGeom prst="rect">
              <a:avLst/>
            </a:prstGeom>
          </p:spPr>
        </p:pic>
        <p:pic>
          <p:nvPicPr>
            <p:cNvPr id="10" name="图片 9">
              <a:extLst>
                <a:ext uri="{FF2B5EF4-FFF2-40B4-BE49-F238E27FC236}">
                  <a16:creationId xmlns:a16="http://schemas.microsoft.com/office/drawing/2014/main" id="{9CBDF490-85F7-F3B8-0279-F41FAF5E6C2E}"/>
                </a:ext>
              </a:extLst>
            </p:cNvPr>
            <p:cNvPicPr>
              <a:picLocks noChangeAspect="1"/>
            </p:cNvPicPr>
            <p:nvPr/>
          </p:nvPicPr>
          <p:blipFill>
            <a:blip r:embed="rId6"/>
            <a:srcRect/>
            <a:stretch/>
          </p:blipFill>
          <p:spPr>
            <a:xfrm>
              <a:off x="3067447" y="477795"/>
              <a:ext cx="2096244" cy="462721"/>
            </a:xfrm>
            <a:prstGeom prst="rect">
              <a:avLst/>
            </a:prstGeom>
          </p:spPr>
        </p:pic>
        <p:pic>
          <p:nvPicPr>
            <p:cNvPr id="11" name="图片 10">
              <a:extLst>
                <a:ext uri="{FF2B5EF4-FFF2-40B4-BE49-F238E27FC236}">
                  <a16:creationId xmlns:a16="http://schemas.microsoft.com/office/drawing/2014/main" id="{B361E8B9-27D7-CDCC-A84A-5E8EE38DAFFB}"/>
                </a:ext>
              </a:extLst>
            </p:cNvPr>
            <p:cNvPicPr>
              <a:picLocks noChangeAspect="1"/>
            </p:cNvPicPr>
            <p:nvPr/>
          </p:nvPicPr>
          <p:blipFill>
            <a:blip r:embed="rId7"/>
            <a:srcRect/>
            <a:stretch/>
          </p:blipFill>
          <p:spPr>
            <a:xfrm>
              <a:off x="5439305" y="358768"/>
              <a:ext cx="1110776" cy="700775"/>
            </a:xfrm>
            <a:prstGeom prst="rect">
              <a:avLst/>
            </a:prstGeom>
          </p:spPr>
        </p:pic>
        <p:pic>
          <p:nvPicPr>
            <p:cNvPr id="12" name="图片 11">
              <a:extLst>
                <a:ext uri="{FF2B5EF4-FFF2-40B4-BE49-F238E27FC236}">
                  <a16:creationId xmlns:a16="http://schemas.microsoft.com/office/drawing/2014/main" id="{63027313-8961-E68C-00A3-363C93DA21AC}"/>
                </a:ext>
              </a:extLst>
            </p:cNvPr>
            <p:cNvPicPr>
              <a:picLocks noChangeAspect="1"/>
            </p:cNvPicPr>
            <p:nvPr/>
          </p:nvPicPr>
          <p:blipFill>
            <a:blip r:embed="rId8"/>
            <a:srcRect/>
            <a:stretch/>
          </p:blipFill>
          <p:spPr>
            <a:xfrm>
              <a:off x="6825695" y="496827"/>
              <a:ext cx="1723071" cy="424657"/>
            </a:xfrm>
            <a:prstGeom prst="rect">
              <a:avLst/>
            </a:prstGeom>
          </p:spPr>
        </p:pic>
      </p:grpSp>
    </p:spTree>
    <p:custDataLst>
      <p:tags r:id="rId1"/>
    </p:custDataLst>
    <p:extLst>
      <p:ext uri="{BB962C8B-B14F-4D97-AF65-F5344CB8AC3E}">
        <p14:creationId xmlns:p14="http://schemas.microsoft.com/office/powerpoint/2010/main" val="13436159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77C5C2-C982-C295-6AE2-0E1C2DE5F975}"/>
              </a:ext>
            </a:extLst>
          </p:cNvPr>
          <p:cNvSpPr>
            <a:spLocks noGrp="1"/>
          </p:cNvSpPr>
          <p:nvPr>
            <p:ph type="title" idx="4294967295"/>
          </p:nvPr>
        </p:nvSpPr>
        <p:spPr>
          <a:xfrm>
            <a:off x="-8405" y="3151248"/>
            <a:ext cx="2675406" cy="817563"/>
          </a:xfrm>
        </p:spPr>
        <p:txBody>
          <a:bodyPr>
            <a:normAutofit/>
          </a:bodyPr>
          <a:lstStyle/>
          <a:p>
            <a:pPr algn="ctr"/>
            <a:r>
              <a:rPr lang="en-CN" sz="3600" dirty="0">
                <a:solidFill>
                  <a:srgbClr val="004791"/>
                </a:solidFill>
                <a:latin typeface="Arial Black" panose="020B0A04020102020204" pitchFamily="34" charset="0"/>
              </a:rPr>
              <a:t>Outline</a:t>
            </a:r>
          </a:p>
        </p:txBody>
      </p:sp>
      <p:sp>
        <p:nvSpPr>
          <p:cNvPr id="3" name="Content Placeholder 2">
            <a:extLst>
              <a:ext uri="{FF2B5EF4-FFF2-40B4-BE49-F238E27FC236}">
                <a16:creationId xmlns:a16="http://schemas.microsoft.com/office/drawing/2014/main" id="{98C413AD-2BBF-CFCA-768D-33EA82ED5699}"/>
              </a:ext>
            </a:extLst>
          </p:cNvPr>
          <p:cNvSpPr>
            <a:spLocks noGrp="1"/>
          </p:cNvSpPr>
          <p:nvPr>
            <p:ph sz="half" idx="4294967295"/>
          </p:nvPr>
        </p:nvSpPr>
        <p:spPr>
          <a:xfrm>
            <a:off x="3157380" y="924058"/>
            <a:ext cx="8610600" cy="5414167"/>
          </a:xfrm>
        </p:spPr>
        <p:txBody>
          <a:bodyPr>
            <a:normAutofit/>
          </a:bodyPr>
          <a:lstStyle/>
          <a:p>
            <a:pPr>
              <a:lnSpc>
                <a:spcPct val="150000"/>
              </a:lnSpc>
            </a:pPr>
            <a:r>
              <a:rPr lang="en-US" b="1" dirty="0">
                <a:solidFill>
                  <a:schemeClr val="bg1"/>
                </a:solidFill>
                <a:latin typeface="Arial" panose="020B0604020202020204" pitchFamily="34" charset="0"/>
                <a:cs typeface="Arial" panose="020B0604020202020204" pitchFamily="34" charset="0"/>
              </a:rPr>
              <a:t> </a:t>
            </a:r>
            <a:r>
              <a:rPr lang="en-CN" b="1" dirty="0">
                <a:solidFill>
                  <a:schemeClr val="bg1"/>
                </a:solidFill>
                <a:latin typeface="Arial" panose="020B0604020202020204" pitchFamily="34" charset="0"/>
                <a:cs typeface="Arial" panose="020B0604020202020204" pitchFamily="34" charset="0"/>
              </a:rPr>
              <a:t>1, </a:t>
            </a:r>
            <a:r>
              <a:rPr lang="en-US" altLang="zh-CN" b="1" dirty="0">
                <a:solidFill>
                  <a:schemeClr val="bg1"/>
                </a:solidFill>
                <a:latin typeface="Arial" panose="020B0604020202020204" pitchFamily="34" charset="0"/>
                <a:cs typeface="Arial" panose="020B0604020202020204" pitchFamily="34" charset="0"/>
              </a:rPr>
              <a:t>Add Title</a:t>
            </a:r>
            <a:endParaRPr lang="en-CN" b="1" dirty="0">
              <a:solidFill>
                <a:schemeClr val="bg1"/>
              </a:solidFill>
              <a:latin typeface="Arial" panose="020B0604020202020204" pitchFamily="34" charset="0"/>
              <a:cs typeface="Arial" panose="020B0604020202020204" pitchFamily="34" charset="0"/>
            </a:endParaRPr>
          </a:p>
          <a:p>
            <a:pPr>
              <a:lnSpc>
                <a:spcPct val="150000"/>
              </a:lnSpc>
            </a:pPr>
            <a:r>
              <a:rPr lang="en-US" b="1" dirty="0">
                <a:solidFill>
                  <a:schemeClr val="bg1"/>
                </a:solidFill>
                <a:latin typeface="Arial" panose="020B0604020202020204" pitchFamily="34" charset="0"/>
                <a:cs typeface="Arial" panose="020B0604020202020204" pitchFamily="34" charset="0"/>
              </a:rPr>
              <a:t> </a:t>
            </a:r>
            <a:r>
              <a:rPr lang="en-CN" b="1" dirty="0">
                <a:solidFill>
                  <a:schemeClr val="bg1"/>
                </a:solidFill>
                <a:latin typeface="Arial" panose="020B0604020202020204" pitchFamily="34" charset="0"/>
                <a:cs typeface="Arial" panose="020B0604020202020204" pitchFamily="34" charset="0"/>
              </a:rPr>
              <a:t>2, </a:t>
            </a:r>
            <a:r>
              <a:rPr lang="en-US" altLang="zh-CN" b="1" dirty="0">
                <a:solidFill>
                  <a:schemeClr val="bg1"/>
                </a:solidFill>
                <a:latin typeface="Arial" panose="020B0604020202020204" pitchFamily="34" charset="0"/>
                <a:cs typeface="Arial" panose="020B0604020202020204" pitchFamily="34" charset="0"/>
              </a:rPr>
              <a:t>Add Title</a:t>
            </a:r>
            <a:endParaRPr lang="en-CN" b="1" dirty="0">
              <a:solidFill>
                <a:schemeClr val="bg1"/>
              </a:solidFill>
              <a:latin typeface="Arial" panose="020B0604020202020204" pitchFamily="34" charset="0"/>
              <a:cs typeface="Arial" panose="020B0604020202020204" pitchFamily="34" charset="0"/>
            </a:endParaRPr>
          </a:p>
          <a:p>
            <a:pPr>
              <a:lnSpc>
                <a:spcPct val="150000"/>
              </a:lnSpc>
            </a:pPr>
            <a:r>
              <a:rPr lang="en-US" b="1" dirty="0">
                <a:solidFill>
                  <a:schemeClr val="bg1"/>
                </a:solidFill>
                <a:latin typeface="Arial" panose="020B0604020202020204" pitchFamily="34" charset="0"/>
                <a:cs typeface="Arial" panose="020B0604020202020204" pitchFamily="34" charset="0"/>
              </a:rPr>
              <a:t> </a:t>
            </a:r>
            <a:r>
              <a:rPr lang="en-CN" b="1" dirty="0">
                <a:solidFill>
                  <a:schemeClr val="bg1"/>
                </a:solidFill>
                <a:latin typeface="Arial" panose="020B0604020202020204" pitchFamily="34" charset="0"/>
                <a:cs typeface="Arial" panose="020B0604020202020204" pitchFamily="34" charset="0"/>
              </a:rPr>
              <a:t>3, </a:t>
            </a:r>
            <a:r>
              <a:rPr lang="en-US" altLang="zh-CN" b="1" dirty="0">
                <a:solidFill>
                  <a:schemeClr val="bg1"/>
                </a:solidFill>
                <a:latin typeface="Arial" panose="020B0604020202020204" pitchFamily="34" charset="0"/>
                <a:cs typeface="Arial" panose="020B0604020202020204" pitchFamily="34" charset="0"/>
              </a:rPr>
              <a:t>Add Title</a:t>
            </a:r>
            <a:endParaRPr lang="en-CN" b="1" dirty="0">
              <a:solidFill>
                <a:schemeClr val="bg1"/>
              </a:solidFill>
              <a:latin typeface="Arial" panose="020B0604020202020204" pitchFamily="34" charset="0"/>
              <a:cs typeface="Arial" panose="020B0604020202020204" pitchFamily="34" charset="0"/>
            </a:endParaRPr>
          </a:p>
          <a:p>
            <a:pPr>
              <a:lnSpc>
                <a:spcPct val="150000"/>
              </a:lnSpc>
            </a:pPr>
            <a:r>
              <a:rPr lang="en-US" b="1" dirty="0">
                <a:solidFill>
                  <a:schemeClr val="bg1"/>
                </a:solidFill>
                <a:latin typeface="Arial" panose="020B0604020202020204" pitchFamily="34" charset="0"/>
                <a:cs typeface="Arial" panose="020B0604020202020204" pitchFamily="34" charset="0"/>
              </a:rPr>
              <a:t> </a:t>
            </a:r>
            <a:r>
              <a:rPr lang="en-CN" b="1" dirty="0">
                <a:solidFill>
                  <a:schemeClr val="bg1"/>
                </a:solidFill>
                <a:latin typeface="Arial" panose="020B0604020202020204" pitchFamily="34" charset="0"/>
                <a:cs typeface="Arial" panose="020B0604020202020204" pitchFamily="34" charset="0"/>
              </a:rPr>
              <a:t>4, </a:t>
            </a:r>
            <a:r>
              <a:rPr lang="en-US" altLang="zh-CN" b="1" dirty="0">
                <a:solidFill>
                  <a:schemeClr val="bg1"/>
                </a:solidFill>
                <a:latin typeface="Arial" panose="020B0604020202020204" pitchFamily="34" charset="0"/>
                <a:cs typeface="Arial" panose="020B0604020202020204" pitchFamily="34" charset="0"/>
              </a:rPr>
              <a:t>Add Title</a:t>
            </a:r>
          </a:p>
          <a:p>
            <a:pPr>
              <a:lnSpc>
                <a:spcPct val="150000"/>
              </a:lnSpc>
            </a:pPr>
            <a:r>
              <a:rPr lang="en-US" b="1" dirty="0">
                <a:solidFill>
                  <a:schemeClr val="bg1"/>
                </a:solidFill>
                <a:latin typeface="Arial" panose="020B0604020202020204" pitchFamily="34" charset="0"/>
                <a:cs typeface="Arial" panose="020B0604020202020204" pitchFamily="34" charset="0"/>
              </a:rPr>
              <a:t> </a:t>
            </a:r>
            <a:r>
              <a:rPr lang="en-CN" b="1" dirty="0">
                <a:solidFill>
                  <a:schemeClr val="bg1"/>
                </a:solidFill>
                <a:latin typeface="Arial" panose="020B0604020202020204" pitchFamily="34" charset="0"/>
                <a:cs typeface="Arial" panose="020B0604020202020204" pitchFamily="34" charset="0"/>
              </a:rPr>
              <a:t>5, </a:t>
            </a:r>
            <a:r>
              <a:rPr lang="en-US" altLang="zh-CN" b="1" dirty="0">
                <a:solidFill>
                  <a:schemeClr val="bg1"/>
                </a:solidFill>
                <a:latin typeface="Arial" panose="020B0604020202020204" pitchFamily="34" charset="0"/>
                <a:cs typeface="Arial" panose="020B0604020202020204" pitchFamily="34" charset="0"/>
              </a:rPr>
              <a:t>Add Title </a:t>
            </a:r>
          </a:p>
          <a:p>
            <a:pPr>
              <a:lnSpc>
                <a:spcPct val="150000"/>
              </a:lnSpc>
            </a:pPr>
            <a:r>
              <a:rPr lang="en-CN" b="1" dirty="0">
                <a:solidFill>
                  <a:schemeClr val="bg1"/>
                </a:solidFill>
                <a:latin typeface="Arial" panose="020B0604020202020204" pitchFamily="34" charset="0"/>
                <a:cs typeface="Arial" panose="020B0604020202020204" pitchFamily="34" charset="0"/>
              </a:rPr>
              <a:t>6, </a:t>
            </a:r>
            <a:r>
              <a:rPr lang="en-US" altLang="zh-CN" b="1" dirty="0">
                <a:solidFill>
                  <a:schemeClr val="bg1"/>
                </a:solidFill>
                <a:latin typeface="Arial" panose="020B0604020202020204" pitchFamily="34" charset="0"/>
                <a:cs typeface="Arial" panose="020B0604020202020204" pitchFamily="34" charset="0"/>
              </a:rPr>
              <a:t>Add Title</a:t>
            </a:r>
            <a:endParaRPr lang="en-CN"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499725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830B0E-37E5-715A-80F1-6BC944A1ACD5}"/>
            </a:ext>
          </a:extLst>
        </p:cNvPr>
        <p:cNvGrpSpPr/>
        <p:nvPr/>
      </p:nvGrpSpPr>
      <p:grpSpPr>
        <a:xfrm>
          <a:off x="0" y="0"/>
          <a:ext cx="0" cy="0"/>
          <a:chOff x="0" y="0"/>
          <a:chExt cx="0" cy="0"/>
        </a:xfrm>
      </p:grpSpPr>
      <p:sp>
        <p:nvSpPr>
          <p:cNvPr id="6" name="文本框 5">
            <a:extLst>
              <a:ext uri="{FF2B5EF4-FFF2-40B4-BE49-F238E27FC236}">
                <a16:creationId xmlns:a16="http://schemas.microsoft.com/office/drawing/2014/main" id="{BD753DCC-FC72-C125-AE91-03AD0E202115}"/>
              </a:ext>
            </a:extLst>
          </p:cNvPr>
          <p:cNvSpPr txBox="1"/>
          <p:nvPr/>
        </p:nvSpPr>
        <p:spPr>
          <a:xfrm>
            <a:off x="1072368" y="5855553"/>
            <a:ext cx="8231283" cy="553998"/>
          </a:xfrm>
          <a:prstGeom prst="rect">
            <a:avLst/>
          </a:prstGeom>
          <a:noFill/>
        </p:spPr>
        <p:txBody>
          <a:bodyPr wrap="square">
            <a:spAutoFit/>
          </a:bodyPr>
          <a:lstStyle/>
          <a:p>
            <a:r>
              <a:rPr lang="en-US" sz="1000" dirty="0">
                <a:solidFill>
                  <a:srgbClr val="212121"/>
                </a:solidFill>
                <a:latin typeface="Arial" panose="020B0604020202020204" pitchFamily="34" charset="0"/>
                <a:cs typeface="Arial" panose="020B0604020202020204" pitchFamily="34" charset="0"/>
              </a:rPr>
              <a:t>https://www.researchgate.net/figure/Figures-A-to-C-is-the-prefoldin-complex-formation-process-A-Scattered-prefoldin_fig1_345363768</a:t>
            </a:r>
          </a:p>
          <a:p>
            <a:r>
              <a:rPr lang="en-US" sz="1000" dirty="0">
                <a:solidFill>
                  <a:srgbClr val="212121"/>
                </a:solidFill>
                <a:latin typeface="Arial" panose="020B0604020202020204" pitchFamily="34" charset="0"/>
                <a:cs typeface="Arial" panose="020B0604020202020204" pitchFamily="34" charset="0"/>
              </a:rPr>
              <a:t>https://www.researchgate.net/publication/344673028_Systems_biology_and_bioinformatics_approach_to_identify_gene_signatures_pathways_and_therapeutic_targets_of_Alzheimer's_disease</a:t>
            </a:r>
          </a:p>
        </p:txBody>
      </p:sp>
      <p:sp>
        <p:nvSpPr>
          <p:cNvPr id="10" name="文本框 9">
            <a:extLst>
              <a:ext uri="{FF2B5EF4-FFF2-40B4-BE49-F238E27FC236}">
                <a16:creationId xmlns:a16="http://schemas.microsoft.com/office/drawing/2014/main" id="{77AE18A3-DBAC-EAD4-7E87-E1627C9E27EF}"/>
              </a:ext>
            </a:extLst>
          </p:cNvPr>
          <p:cNvSpPr txBox="1"/>
          <p:nvPr/>
        </p:nvSpPr>
        <p:spPr>
          <a:xfrm>
            <a:off x="1176951" y="4505852"/>
            <a:ext cx="10218750" cy="1200329"/>
          </a:xfrm>
          <a:prstGeom prst="rect">
            <a:avLst/>
          </a:prstGeom>
          <a:noFill/>
        </p:spPr>
        <p:txBody>
          <a:bodyPr wrap="square">
            <a:spAutoFit/>
          </a:bodyPr>
          <a:lstStyle/>
          <a:p>
            <a:r>
              <a:rPr lang="en-US" b="1" i="0" dirty="0">
                <a:effectLst/>
                <a:latin typeface="Arial" panose="020B0604020202020204" pitchFamily="34" charset="0"/>
                <a:cs typeface="Arial" panose="020B0604020202020204" pitchFamily="34" charset="0"/>
              </a:rPr>
              <a:t>Protein-Protein Interactions (PPIs) </a:t>
            </a:r>
            <a:r>
              <a:rPr lang="en-US" b="0" i="0" dirty="0">
                <a:effectLst/>
                <a:latin typeface="Arial" panose="020B0604020202020204" pitchFamily="34" charset="0"/>
                <a:cs typeface="Arial" panose="020B0604020202020204" pitchFamily="34" charset="0"/>
              </a:rPr>
              <a:t>- direct physical interactions between two or more proteins</a:t>
            </a:r>
          </a:p>
          <a:p>
            <a:endParaRPr lang="en-US" b="0" i="0" dirty="0">
              <a:effectLst/>
              <a:latin typeface="Arial" panose="020B0604020202020204" pitchFamily="34" charset="0"/>
              <a:cs typeface="Arial" panose="020B0604020202020204" pitchFamily="34" charset="0"/>
            </a:endParaRPr>
          </a:p>
          <a:p>
            <a:r>
              <a:rPr lang="en-US" b="1" i="0" dirty="0">
                <a:effectLst/>
                <a:latin typeface="Arial" panose="020B0604020202020204" pitchFamily="34" charset="0"/>
                <a:cs typeface="Arial" panose="020B0604020202020204" pitchFamily="34" charset="0"/>
              </a:rPr>
              <a:t>Protein Complexes </a:t>
            </a:r>
            <a:r>
              <a:rPr lang="en-US" b="0" i="0" dirty="0">
                <a:effectLst/>
                <a:latin typeface="Arial" panose="020B0604020202020204" pitchFamily="34" charset="0"/>
                <a:cs typeface="Arial" panose="020B0604020202020204" pitchFamily="34" charset="0"/>
              </a:rPr>
              <a:t>- a stable or transient assembly of multiple proteins that come together to perform a specific biological function</a:t>
            </a:r>
            <a:endParaRPr lang="en-US" dirty="0">
              <a:latin typeface="Arial" panose="020B0604020202020204" pitchFamily="34" charset="0"/>
              <a:cs typeface="Arial" panose="020B0604020202020204" pitchFamily="34" charset="0"/>
            </a:endParaRPr>
          </a:p>
        </p:txBody>
      </p:sp>
      <p:sp>
        <p:nvSpPr>
          <p:cNvPr id="15" name="文本框 14">
            <a:extLst>
              <a:ext uri="{FF2B5EF4-FFF2-40B4-BE49-F238E27FC236}">
                <a16:creationId xmlns:a16="http://schemas.microsoft.com/office/drawing/2014/main" id="{A0BC4BD0-4915-1001-432D-C8E94DA15518}"/>
              </a:ext>
            </a:extLst>
          </p:cNvPr>
          <p:cNvSpPr txBox="1"/>
          <p:nvPr/>
        </p:nvSpPr>
        <p:spPr>
          <a:xfrm>
            <a:off x="2974018" y="3920520"/>
            <a:ext cx="2287844" cy="307777"/>
          </a:xfrm>
          <a:prstGeom prst="rect">
            <a:avLst/>
          </a:prstGeom>
          <a:noFill/>
        </p:spPr>
        <p:txBody>
          <a:bodyPr wrap="square">
            <a:spAutoFit/>
          </a:bodyPr>
          <a:lstStyle/>
          <a:p>
            <a:r>
              <a:rPr lang="en-US" sz="1400" i="0" dirty="0">
                <a:effectLst/>
                <a:latin typeface="Arial" panose="020B0604020202020204" pitchFamily="34" charset="0"/>
                <a:cs typeface="Arial" panose="020B0604020202020204" pitchFamily="34" charset="0"/>
              </a:rPr>
              <a:t>Prefoldin complex</a:t>
            </a:r>
            <a:endParaRPr lang="en-US" sz="1400" dirty="0"/>
          </a:p>
        </p:txBody>
      </p:sp>
      <p:pic>
        <p:nvPicPr>
          <p:cNvPr id="16" name="图片 15">
            <a:extLst>
              <a:ext uri="{FF2B5EF4-FFF2-40B4-BE49-F238E27FC236}">
                <a16:creationId xmlns:a16="http://schemas.microsoft.com/office/drawing/2014/main" id="{9ED26FC6-B06D-1126-0EAB-726379C9AEE8}"/>
              </a:ext>
            </a:extLst>
          </p:cNvPr>
          <p:cNvPicPr>
            <a:picLocks noChangeAspect="1"/>
          </p:cNvPicPr>
          <p:nvPr/>
        </p:nvPicPr>
        <p:blipFill>
          <a:blip r:embed="rId4"/>
          <a:stretch>
            <a:fillRect/>
          </a:stretch>
        </p:blipFill>
        <p:spPr>
          <a:xfrm>
            <a:off x="6856672" y="1200785"/>
            <a:ext cx="2446979" cy="2809708"/>
          </a:xfrm>
          <a:prstGeom prst="rect">
            <a:avLst/>
          </a:prstGeom>
        </p:spPr>
      </p:pic>
      <p:pic>
        <p:nvPicPr>
          <p:cNvPr id="22" name="图片 21">
            <a:extLst>
              <a:ext uri="{FF2B5EF4-FFF2-40B4-BE49-F238E27FC236}">
                <a16:creationId xmlns:a16="http://schemas.microsoft.com/office/drawing/2014/main" id="{BF8AF881-C766-A26B-D20D-E34EA7652024}"/>
              </a:ext>
            </a:extLst>
          </p:cNvPr>
          <p:cNvPicPr>
            <a:picLocks noChangeAspect="1"/>
          </p:cNvPicPr>
          <p:nvPr/>
        </p:nvPicPr>
        <p:blipFill>
          <a:blip r:embed="rId5"/>
          <a:srcRect l="71196" t="6355" b="9693"/>
          <a:stretch/>
        </p:blipFill>
        <p:spPr>
          <a:xfrm>
            <a:off x="2582443" y="1083143"/>
            <a:ext cx="2317883" cy="2837377"/>
          </a:xfrm>
          <a:prstGeom prst="rect">
            <a:avLst/>
          </a:prstGeom>
        </p:spPr>
      </p:pic>
      <p:sp>
        <p:nvSpPr>
          <p:cNvPr id="14" name="文本框 13">
            <a:extLst>
              <a:ext uri="{FF2B5EF4-FFF2-40B4-BE49-F238E27FC236}">
                <a16:creationId xmlns:a16="http://schemas.microsoft.com/office/drawing/2014/main" id="{7D298EF4-CCE0-DB14-6602-6AEAF6F2846C}"/>
              </a:ext>
            </a:extLst>
          </p:cNvPr>
          <p:cNvSpPr txBox="1"/>
          <p:nvPr/>
        </p:nvSpPr>
        <p:spPr>
          <a:xfrm>
            <a:off x="6664633" y="3920520"/>
            <a:ext cx="3812458" cy="307777"/>
          </a:xfrm>
          <a:prstGeom prst="rect">
            <a:avLst/>
          </a:prstGeom>
          <a:noFill/>
        </p:spPr>
        <p:txBody>
          <a:bodyPr wrap="square">
            <a:spAutoFit/>
          </a:bodyPr>
          <a:lstStyle/>
          <a:p>
            <a:r>
              <a:rPr lang="en-US" sz="1400" dirty="0">
                <a:latin typeface="Arial" panose="020B0604020202020204" pitchFamily="34" charset="0"/>
                <a:cs typeface="Arial" panose="020B0604020202020204" pitchFamily="34" charset="0"/>
              </a:rPr>
              <a:t>Alzheimer disease</a:t>
            </a:r>
            <a:r>
              <a:rPr lang="en-US" sz="1400" i="0" dirty="0">
                <a:effectLst/>
                <a:latin typeface="Arial" panose="020B0604020202020204" pitchFamily="34" charset="0"/>
                <a:cs typeface="Arial" panose="020B0604020202020204" pitchFamily="34" charset="0"/>
              </a:rPr>
              <a:t>-related PPIs</a:t>
            </a:r>
            <a:endParaRPr lang="en-US" sz="1400" dirty="0"/>
          </a:p>
        </p:txBody>
      </p:sp>
      <p:sp>
        <p:nvSpPr>
          <p:cNvPr id="3" name="文本占位符 4">
            <a:extLst>
              <a:ext uri="{FF2B5EF4-FFF2-40B4-BE49-F238E27FC236}">
                <a16:creationId xmlns:a16="http://schemas.microsoft.com/office/drawing/2014/main" id="{ED0983ED-1076-8490-97C8-C2F707A3DD26}"/>
              </a:ext>
            </a:extLst>
          </p:cNvPr>
          <p:cNvSpPr txBox="1">
            <a:spLocks/>
          </p:cNvSpPr>
          <p:nvPr/>
        </p:nvSpPr>
        <p:spPr>
          <a:xfrm>
            <a:off x="1140365" y="207407"/>
            <a:ext cx="9777102" cy="54014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altLang="zh-CN" sz="2600" dirty="0">
                <a:latin typeface="Arial Black" panose="020B0A04020102020204" pitchFamily="34" charset="0"/>
              </a:rPr>
              <a:t>Write here your subtitle</a:t>
            </a:r>
            <a:endParaRPr lang="zh-CN" altLang="en-US" sz="2600" dirty="0">
              <a:latin typeface="Arial Black" panose="020B0A04020102020204" pitchFamily="34" charset="0"/>
            </a:endParaRPr>
          </a:p>
        </p:txBody>
      </p:sp>
    </p:spTree>
    <p:custDataLst>
      <p:tags r:id="rId1"/>
    </p:custDataLst>
    <p:extLst>
      <p:ext uri="{BB962C8B-B14F-4D97-AF65-F5344CB8AC3E}">
        <p14:creationId xmlns:p14="http://schemas.microsoft.com/office/powerpoint/2010/main" val="23226261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4D6672-48E6-9E4D-E31B-63AFE938A72D}"/>
            </a:ext>
          </a:extLst>
        </p:cNvPr>
        <p:cNvGrpSpPr/>
        <p:nvPr/>
      </p:nvGrpSpPr>
      <p:grpSpPr>
        <a:xfrm>
          <a:off x="0" y="0"/>
          <a:ext cx="0" cy="0"/>
          <a:chOff x="0" y="0"/>
          <a:chExt cx="0" cy="0"/>
        </a:xfrm>
      </p:grpSpPr>
      <p:grpSp>
        <p:nvGrpSpPr>
          <p:cNvPr id="13" name="组合 12">
            <a:extLst>
              <a:ext uri="{FF2B5EF4-FFF2-40B4-BE49-F238E27FC236}">
                <a16:creationId xmlns:a16="http://schemas.microsoft.com/office/drawing/2014/main" id="{CA3A658D-AFD1-E453-EDA2-EEC6F52B54BE}"/>
              </a:ext>
            </a:extLst>
          </p:cNvPr>
          <p:cNvGrpSpPr/>
          <p:nvPr/>
        </p:nvGrpSpPr>
        <p:grpSpPr>
          <a:xfrm>
            <a:off x="6532007" y="904216"/>
            <a:ext cx="4043360" cy="3711027"/>
            <a:chOff x="7317267" y="1311681"/>
            <a:chExt cx="4273550" cy="4013413"/>
          </a:xfrm>
        </p:grpSpPr>
        <p:pic>
          <p:nvPicPr>
            <p:cNvPr id="14" name="图片 13">
              <a:extLst>
                <a:ext uri="{FF2B5EF4-FFF2-40B4-BE49-F238E27FC236}">
                  <a16:creationId xmlns:a16="http://schemas.microsoft.com/office/drawing/2014/main" id="{1E65228C-BC31-B652-3BEE-A703F3060CEC}"/>
                </a:ext>
              </a:extLst>
            </p:cNvPr>
            <p:cNvPicPr>
              <a:picLocks noChangeAspect="1"/>
            </p:cNvPicPr>
            <p:nvPr/>
          </p:nvPicPr>
          <p:blipFill>
            <a:blip r:embed="rId4"/>
            <a:srcRect l="46985" r="-103" b="44315"/>
            <a:stretch/>
          </p:blipFill>
          <p:spPr>
            <a:xfrm>
              <a:off x="7317267" y="1311681"/>
              <a:ext cx="4273550" cy="4013413"/>
            </a:xfrm>
            <a:prstGeom prst="rect">
              <a:avLst/>
            </a:prstGeom>
          </p:spPr>
        </p:pic>
        <p:sp>
          <p:nvSpPr>
            <p:cNvPr id="15" name="矩形 14">
              <a:extLst>
                <a:ext uri="{FF2B5EF4-FFF2-40B4-BE49-F238E27FC236}">
                  <a16:creationId xmlns:a16="http://schemas.microsoft.com/office/drawing/2014/main" id="{0E6D0ED9-EEBE-B96A-6908-E958971895C5}"/>
                </a:ext>
              </a:extLst>
            </p:cNvPr>
            <p:cNvSpPr/>
            <p:nvPr/>
          </p:nvSpPr>
          <p:spPr>
            <a:xfrm>
              <a:off x="7317267" y="1311681"/>
              <a:ext cx="339213" cy="3087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矩形 15">
              <a:extLst>
                <a:ext uri="{FF2B5EF4-FFF2-40B4-BE49-F238E27FC236}">
                  <a16:creationId xmlns:a16="http://schemas.microsoft.com/office/drawing/2014/main" id="{589DE2C9-BE48-9FAD-F451-63CC9700BECA}"/>
                </a:ext>
              </a:extLst>
            </p:cNvPr>
            <p:cNvSpPr/>
            <p:nvPr/>
          </p:nvSpPr>
          <p:spPr>
            <a:xfrm>
              <a:off x="7317267" y="3323910"/>
              <a:ext cx="339213" cy="3087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 name="组合 1">
            <a:extLst>
              <a:ext uri="{FF2B5EF4-FFF2-40B4-BE49-F238E27FC236}">
                <a16:creationId xmlns:a16="http://schemas.microsoft.com/office/drawing/2014/main" id="{16271D38-10CA-5BD5-8066-D6012467BFF8}"/>
              </a:ext>
            </a:extLst>
          </p:cNvPr>
          <p:cNvGrpSpPr/>
          <p:nvPr/>
        </p:nvGrpSpPr>
        <p:grpSpPr>
          <a:xfrm>
            <a:off x="1616633" y="896877"/>
            <a:ext cx="4127500" cy="4013413"/>
            <a:chOff x="2452553" y="1337794"/>
            <a:chExt cx="4127500" cy="4013413"/>
          </a:xfrm>
        </p:grpSpPr>
        <p:pic>
          <p:nvPicPr>
            <p:cNvPr id="3" name="图片 2">
              <a:extLst>
                <a:ext uri="{FF2B5EF4-FFF2-40B4-BE49-F238E27FC236}">
                  <a16:creationId xmlns:a16="http://schemas.microsoft.com/office/drawing/2014/main" id="{117931C7-11EA-130F-625B-22EDD38F633B}"/>
                </a:ext>
              </a:extLst>
            </p:cNvPr>
            <p:cNvPicPr>
              <a:picLocks noChangeAspect="1"/>
            </p:cNvPicPr>
            <p:nvPr/>
          </p:nvPicPr>
          <p:blipFill>
            <a:blip r:embed="rId4"/>
            <a:srcRect r="48698" b="44315"/>
            <a:stretch/>
          </p:blipFill>
          <p:spPr>
            <a:xfrm>
              <a:off x="2452553" y="1337794"/>
              <a:ext cx="4127500" cy="4013413"/>
            </a:xfrm>
            <a:prstGeom prst="rect">
              <a:avLst/>
            </a:prstGeom>
          </p:spPr>
        </p:pic>
        <p:sp>
          <p:nvSpPr>
            <p:cNvPr id="6" name="矩形 5">
              <a:extLst>
                <a:ext uri="{FF2B5EF4-FFF2-40B4-BE49-F238E27FC236}">
                  <a16:creationId xmlns:a16="http://schemas.microsoft.com/office/drawing/2014/main" id="{FF221ED2-8E37-947D-E5F1-7EF919C20CF3}"/>
                </a:ext>
              </a:extLst>
            </p:cNvPr>
            <p:cNvSpPr/>
            <p:nvPr/>
          </p:nvSpPr>
          <p:spPr>
            <a:xfrm>
              <a:off x="2452553" y="1337794"/>
              <a:ext cx="339213" cy="3087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矩形 6">
              <a:extLst>
                <a:ext uri="{FF2B5EF4-FFF2-40B4-BE49-F238E27FC236}">
                  <a16:creationId xmlns:a16="http://schemas.microsoft.com/office/drawing/2014/main" id="{4CA27332-AFC1-EFD0-29D0-24E96DF15C89}"/>
                </a:ext>
              </a:extLst>
            </p:cNvPr>
            <p:cNvSpPr/>
            <p:nvPr/>
          </p:nvSpPr>
          <p:spPr>
            <a:xfrm>
              <a:off x="6096000" y="1337794"/>
              <a:ext cx="339213" cy="3087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矩形 10">
              <a:extLst>
                <a:ext uri="{FF2B5EF4-FFF2-40B4-BE49-F238E27FC236}">
                  <a16:creationId xmlns:a16="http://schemas.microsoft.com/office/drawing/2014/main" id="{BA2AEBF7-F6B2-CDE5-90DC-F748B3729CBD}"/>
                </a:ext>
              </a:extLst>
            </p:cNvPr>
            <p:cNvSpPr/>
            <p:nvPr/>
          </p:nvSpPr>
          <p:spPr>
            <a:xfrm>
              <a:off x="6240840" y="4140913"/>
              <a:ext cx="339213" cy="3087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7" name="矩形 16">
            <a:extLst>
              <a:ext uri="{FF2B5EF4-FFF2-40B4-BE49-F238E27FC236}">
                <a16:creationId xmlns:a16="http://schemas.microsoft.com/office/drawing/2014/main" id="{F6C8D235-09B0-3EB4-B1D3-351D64332762}"/>
              </a:ext>
            </a:extLst>
          </p:cNvPr>
          <p:cNvSpPr/>
          <p:nvPr/>
        </p:nvSpPr>
        <p:spPr>
          <a:xfrm>
            <a:off x="1886506" y="5166228"/>
            <a:ext cx="8418636" cy="1496663"/>
          </a:xfrm>
          <a:prstGeom prst="rect">
            <a:avLst/>
          </a:prstGeom>
          <a:solidFill>
            <a:schemeClr val="accent1">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文本框 20">
            <a:extLst>
              <a:ext uri="{FF2B5EF4-FFF2-40B4-BE49-F238E27FC236}">
                <a16:creationId xmlns:a16="http://schemas.microsoft.com/office/drawing/2014/main" id="{9C0A528B-A533-28FE-11E4-59EDB82B6461}"/>
              </a:ext>
            </a:extLst>
          </p:cNvPr>
          <p:cNvSpPr txBox="1"/>
          <p:nvPr/>
        </p:nvSpPr>
        <p:spPr>
          <a:xfrm>
            <a:off x="1739044" y="4673137"/>
            <a:ext cx="3110147" cy="307777"/>
          </a:xfrm>
          <a:prstGeom prst="rect">
            <a:avLst/>
          </a:prstGeom>
          <a:noFill/>
        </p:spPr>
        <p:txBody>
          <a:bodyPr wrap="none" rtlCol="0">
            <a:spAutoFit/>
          </a:bodyPr>
          <a:lstStyle/>
          <a:p>
            <a:r>
              <a:rPr lang="en-US" sz="1400" dirty="0">
                <a:latin typeface="Arial" panose="020B0604020202020204" pitchFamily="34" charset="0"/>
                <a:cs typeface="Arial" panose="020B0604020202020204" pitchFamily="34" charset="0"/>
              </a:rPr>
              <a:t>Complexes identified from </a:t>
            </a:r>
            <a:r>
              <a:rPr lang="en-US" sz="1400" dirty="0" err="1">
                <a:latin typeface="Arial" panose="020B0604020202020204" pitchFamily="34" charset="0"/>
                <a:cs typeface="Arial" panose="020B0604020202020204" pitchFamily="34" charset="0"/>
              </a:rPr>
              <a:t>CCprofiler</a:t>
            </a:r>
            <a:endParaRPr lang="en-US" sz="1400" dirty="0">
              <a:latin typeface="Arial" panose="020B0604020202020204" pitchFamily="34" charset="0"/>
              <a:cs typeface="Arial" panose="020B0604020202020204" pitchFamily="34" charset="0"/>
            </a:endParaRPr>
          </a:p>
        </p:txBody>
      </p:sp>
      <p:sp>
        <p:nvSpPr>
          <p:cNvPr id="22" name="文本框 21">
            <a:extLst>
              <a:ext uri="{FF2B5EF4-FFF2-40B4-BE49-F238E27FC236}">
                <a16:creationId xmlns:a16="http://schemas.microsoft.com/office/drawing/2014/main" id="{E039CECB-EC2F-916F-6D43-9CBAB3F5573B}"/>
              </a:ext>
            </a:extLst>
          </p:cNvPr>
          <p:cNvSpPr txBox="1"/>
          <p:nvPr/>
        </p:nvSpPr>
        <p:spPr>
          <a:xfrm>
            <a:off x="7100300" y="4673137"/>
            <a:ext cx="3139001" cy="307777"/>
          </a:xfrm>
          <a:prstGeom prst="rect">
            <a:avLst/>
          </a:prstGeom>
          <a:noFill/>
        </p:spPr>
        <p:txBody>
          <a:bodyPr wrap="none" rtlCol="0">
            <a:spAutoFit/>
          </a:bodyPr>
          <a:lstStyle/>
          <a:p>
            <a:r>
              <a:rPr lang="en-US" sz="1400" dirty="0">
                <a:latin typeface="Arial" panose="020B0604020202020204" pitchFamily="34" charset="0"/>
                <a:cs typeface="Arial" panose="020B0604020202020204" pitchFamily="34" charset="0"/>
              </a:rPr>
              <a:t>Interactions identified from </a:t>
            </a:r>
            <a:r>
              <a:rPr lang="en-US" sz="1400" dirty="0" err="1">
                <a:latin typeface="Arial" panose="020B0604020202020204" pitchFamily="34" charset="0"/>
                <a:cs typeface="Arial" panose="020B0604020202020204" pitchFamily="34" charset="0"/>
              </a:rPr>
              <a:t>CCprofiler</a:t>
            </a:r>
            <a:endParaRPr lang="en-US" sz="1400" dirty="0">
              <a:latin typeface="Arial" panose="020B0604020202020204" pitchFamily="34" charset="0"/>
              <a:cs typeface="Arial" panose="020B0604020202020204" pitchFamily="34" charset="0"/>
            </a:endParaRPr>
          </a:p>
        </p:txBody>
      </p:sp>
      <p:sp>
        <p:nvSpPr>
          <p:cNvPr id="25" name="文本框 24">
            <a:extLst>
              <a:ext uri="{FF2B5EF4-FFF2-40B4-BE49-F238E27FC236}">
                <a16:creationId xmlns:a16="http://schemas.microsoft.com/office/drawing/2014/main" id="{962BD5C8-6E88-3092-4EA8-9D2D208A6B28}"/>
              </a:ext>
            </a:extLst>
          </p:cNvPr>
          <p:cNvSpPr txBox="1"/>
          <p:nvPr/>
        </p:nvSpPr>
        <p:spPr>
          <a:xfrm>
            <a:off x="1991055" y="5275569"/>
            <a:ext cx="8209538" cy="1231106"/>
          </a:xfrm>
          <a:prstGeom prst="rect">
            <a:avLst/>
          </a:prstGeom>
          <a:noFill/>
        </p:spPr>
        <p:txBody>
          <a:bodyPr wrap="square">
            <a:spAutoFit/>
          </a:bodyPr>
          <a:lstStyle/>
          <a:p>
            <a:pPr algn="ctr">
              <a:spcBef>
                <a:spcPts val="1200"/>
              </a:spcBef>
            </a:pPr>
            <a:r>
              <a:rPr lang="en-US" dirty="0">
                <a:latin typeface="Arial" panose="020B0604020202020204" pitchFamily="34" charset="0"/>
                <a:ea typeface="等线" panose="02010600030101010101" pitchFamily="2" charset="-122"/>
                <a:cs typeface="Arial" panose="020B0604020202020204" pitchFamily="34" charset="0"/>
              </a:rPr>
              <a:t>Complex </a:t>
            </a:r>
            <a:r>
              <a:rPr lang="en-US" sz="1800" dirty="0">
                <a:effectLst/>
                <a:latin typeface="Arial" panose="020B0604020202020204" pitchFamily="34" charset="0"/>
                <a:ea typeface="等线" panose="02010600030101010101" pitchFamily="2" charset="-122"/>
                <a:cs typeface="Arial" panose="020B0604020202020204" pitchFamily="34" charset="0"/>
              </a:rPr>
              <a:t>sizes was balanced for CORUM, Complex Portal, and </a:t>
            </a:r>
            <a:r>
              <a:rPr lang="en-US" sz="1800" dirty="0" err="1">
                <a:effectLst/>
                <a:latin typeface="Arial" panose="020B0604020202020204" pitchFamily="34" charset="0"/>
                <a:ea typeface="等线" panose="02010600030101010101" pitchFamily="2" charset="-122"/>
                <a:cs typeface="Arial" panose="020B0604020202020204" pitchFamily="34" charset="0"/>
              </a:rPr>
              <a:t>hu.MAP</a:t>
            </a:r>
            <a:endParaRPr lang="en-US" sz="1800" dirty="0">
              <a:effectLst/>
              <a:latin typeface="Arial" panose="020B0604020202020204" pitchFamily="34" charset="0"/>
              <a:ea typeface="等线" panose="02010600030101010101" pitchFamily="2" charset="-122"/>
              <a:cs typeface="Arial" panose="020B0604020202020204" pitchFamily="34" charset="0"/>
            </a:endParaRPr>
          </a:p>
          <a:p>
            <a:pPr algn="ctr">
              <a:spcBef>
                <a:spcPts val="1200"/>
              </a:spcBef>
            </a:pPr>
            <a:r>
              <a:rPr lang="en-US" sz="1800" dirty="0" err="1">
                <a:effectLst/>
                <a:latin typeface="Arial" panose="020B0604020202020204" pitchFamily="34" charset="0"/>
                <a:ea typeface="等线" panose="02010600030101010101" pitchFamily="2" charset="-122"/>
                <a:cs typeface="Arial" panose="020B0604020202020204" pitchFamily="34" charset="0"/>
              </a:rPr>
              <a:t>hu.MAP</a:t>
            </a:r>
            <a:r>
              <a:rPr lang="en-US" sz="1800" dirty="0">
                <a:effectLst/>
                <a:latin typeface="Arial" panose="020B0604020202020204" pitchFamily="34" charset="0"/>
                <a:ea typeface="等线" panose="02010600030101010101" pitchFamily="2" charset="-122"/>
                <a:cs typeface="Arial" panose="020B0604020202020204" pitchFamily="34" charset="0"/>
              </a:rPr>
              <a:t> shows an advantage in identifying medium-sized complexes.</a:t>
            </a:r>
          </a:p>
          <a:p>
            <a:pPr algn="ctr">
              <a:spcBef>
                <a:spcPts val="1200"/>
              </a:spcBef>
            </a:pPr>
            <a:r>
              <a:rPr lang="en-US" dirty="0" err="1">
                <a:latin typeface="Arial" panose="020B0604020202020204" pitchFamily="34" charset="0"/>
                <a:cs typeface="Arial" panose="020B0604020202020204" pitchFamily="34" charset="0"/>
              </a:rPr>
              <a:t>iRefIndex</a:t>
            </a:r>
            <a:r>
              <a:rPr lang="en-US" dirty="0">
                <a:latin typeface="Arial" panose="020B0604020202020204" pitchFamily="34" charset="0"/>
                <a:cs typeface="Arial" panose="020B0604020202020204" pitchFamily="34" charset="0"/>
              </a:rPr>
              <a:t> should be cross-referenced with experimentally validated databases</a:t>
            </a:r>
          </a:p>
        </p:txBody>
      </p:sp>
      <p:sp>
        <p:nvSpPr>
          <p:cNvPr id="8" name="文本占位符 4">
            <a:extLst>
              <a:ext uri="{FF2B5EF4-FFF2-40B4-BE49-F238E27FC236}">
                <a16:creationId xmlns:a16="http://schemas.microsoft.com/office/drawing/2014/main" id="{F7943BA4-101A-D15F-0A00-3C6861B44F61}"/>
              </a:ext>
            </a:extLst>
          </p:cNvPr>
          <p:cNvSpPr txBox="1">
            <a:spLocks/>
          </p:cNvSpPr>
          <p:nvPr/>
        </p:nvSpPr>
        <p:spPr>
          <a:xfrm>
            <a:off x="1140365" y="207407"/>
            <a:ext cx="9777102" cy="54014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altLang="zh-CN" sz="2600" dirty="0">
                <a:latin typeface="Arial Black" panose="020B0A04020102020204" pitchFamily="34" charset="0"/>
              </a:rPr>
              <a:t>Write here your subtitle</a:t>
            </a:r>
            <a:endParaRPr lang="zh-CN" altLang="en-US" sz="2600" dirty="0">
              <a:latin typeface="Arial Black" panose="020B0A04020102020204" pitchFamily="34" charset="0"/>
            </a:endParaRPr>
          </a:p>
        </p:txBody>
      </p:sp>
    </p:spTree>
    <p:custDataLst>
      <p:tags r:id="rId1"/>
    </p:custDataLst>
    <p:extLst>
      <p:ext uri="{BB962C8B-B14F-4D97-AF65-F5344CB8AC3E}">
        <p14:creationId xmlns:p14="http://schemas.microsoft.com/office/powerpoint/2010/main" val="10410490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8C540E0E-297A-8171-AF3A-B2C56A1B99F6}"/>
              </a:ext>
            </a:extLst>
          </p:cNvPr>
          <p:cNvPicPr>
            <a:picLocks noGrp="1" noChangeAspect="1"/>
          </p:cNvPicPr>
          <p:nvPr>
            <p:ph idx="4294967295"/>
          </p:nvPr>
        </p:nvPicPr>
        <p:blipFill>
          <a:blip r:embed="rId3"/>
          <a:stretch>
            <a:fillRect/>
          </a:stretch>
        </p:blipFill>
        <p:spPr>
          <a:xfrm>
            <a:off x="602065" y="825194"/>
            <a:ext cx="2125363" cy="2125363"/>
          </a:xfrm>
          <a:prstGeom prst="rect">
            <a:avLst/>
          </a:prstGeom>
        </p:spPr>
      </p:pic>
      <p:sp>
        <p:nvSpPr>
          <p:cNvPr id="6" name="TextBox 5">
            <a:extLst>
              <a:ext uri="{FF2B5EF4-FFF2-40B4-BE49-F238E27FC236}">
                <a16:creationId xmlns:a16="http://schemas.microsoft.com/office/drawing/2014/main" id="{82011B10-165A-1B4C-7CEC-EE02CC0922D5}"/>
              </a:ext>
            </a:extLst>
          </p:cNvPr>
          <p:cNvSpPr txBox="1"/>
          <p:nvPr/>
        </p:nvSpPr>
        <p:spPr>
          <a:xfrm>
            <a:off x="602066" y="2948799"/>
            <a:ext cx="2156618" cy="738664"/>
          </a:xfrm>
          <a:prstGeom prst="rect">
            <a:avLst/>
          </a:prstGeom>
          <a:noFill/>
        </p:spPr>
        <p:txBody>
          <a:bodyPr wrap="square" rtlCol="0">
            <a:spAutoFit/>
          </a:bodyPr>
          <a:lstStyle/>
          <a:p>
            <a:pPr algn="ctr"/>
            <a:r>
              <a:rPr lang="en-US" sz="1050" dirty="0">
                <a:solidFill>
                  <a:schemeClr val="bg1"/>
                </a:solidFill>
                <a:latin typeface="Arial" panose="020B0604020202020204" pitchFamily="34" charset="0"/>
                <a:cs typeface="Arial" panose="020B0604020202020204" pitchFamily="34" charset="0"/>
              </a:rPr>
              <a:t>Protein restriction reprograms the multi-organ proteomic landscape of mouse aging </a:t>
            </a:r>
          </a:p>
          <a:p>
            <a:pPr algn="ctr"/>
            <a:r>
              <a:rPr lang="en-CN" sz="1050" dirty="0">
                <a:solidFill>
                  <a:schemeClr val="bg1"/>
                </a:solidFill>
                <a:latin typeface="Arial" panose="020B0604020202020204" pitchFamily="34" charset="0"/>
                <a:cs typeface="Arial" panose="020B0604020202020204" pitchFamily="34" charset="0"/>
              </a:rPr>
              <a:t>Lu, et al. Cell. 2025</a:t>
            </a:r>
          </a:p>
        </p:txBody>
      </p:sp>
      <p:pic>
        <p:nvPicPr>
          <p:cNvPr id="7" name="Picture 6">
            <a:extLst>
              <a:ext uri="{FF2B5EF4-FFF2-40B4-BE49-F238E27FC236}">
                <a16:creationId xmlns:a16="http://schemas.microsoft.com/office/drawing/2014/main" id="{2A98B68E-0100-D567-3D6D-0D7EF55CF554}"/>
              </a:ext>
            </a:extLst>
          </p:cNvPr>
          <p:cNvPicPr>
            <a:picLocks noChangeAspect="1"/>
          </p:cNvPicPr>
          <p:nvPr/>
        </p:nvPicPr>
        <p:blipFill>
          <a:blip r:embed="rId4"/>
          <a:stretch>
            <a:fillRect/>
          </a:stretch>
        </p:blipFill>
        <p:spPr>
          <a:xfrm>
            <a:off x="3233988" y="825194"/>
            <a:ext cx="2299946" cy="2125363"/>
          </a:xfrm>
          <a:prstGeom prst="rect">
            <a:avLst/>
          </a:prstGeom>
        </p:spPr>
      </p:pic>
      <p:sp>
        <p:nvSpPr>
          <p:cNvPr id="8" name="TextBox 7">
            <a:extLst>
              <a:ext uri="{FF2B5EF4-FFF2-40B4-BE49-F238E27FC236}">
                <a16:creationId xmlns:a16="http://schemas.microsoft.com/office/drawing/2014/main" id="{39FC675A-80BC-3830-95D2-C1419CFF2824}"/>
              </a:ext>
            </a:extLst>
          </p:cNvPr>
          <p:cNvSpPr txBox="1"/>
          <p:nvPr/>
        </p:nvSpPr>
        <p:spPr>
          <a:xfrm>
            <a:off x="3233987" y="2948799"/>
            <a:ext cx="2299946" cy="738664"/>
          </a:xfrm>
          <a:prstGeom prst="rect">
            <a:avLst/>
          </a:prstGeom>
          <a:noFill/>
        </p:spPr>
        <p:txBody>
          <a:bodyPr wrap="square" rtlCol="0">
            <a:spAutoFit/>
          </a:bodyPr>
          <a:lstStyle/>
          <a:p>
            <a:pPr algn="ctr"/>
            <a:r>
              <a:rPr lang="en-US" sz="1050" dirty="0">
                <a:solidFill>
                  <a:schemeClr val="bg1"/>
                </a:solidFill>
                <a:latin typeface="Arial" panose="020B0604020202020204" pitchFamily="34" charset="0"/>
                <a:cs typeface="Arial" panose="020B0604020202020204" pitchFamily="34" charset="0"/>
              </a:rPr>
              <a:t>Spatial distribution of the proteome in human body and cancers </a:t>
            </a:r>
          </a:p>
          <a:p>
            <a:pPr algn="ctr"/>
            <a:r>
              <a:rPr lang="en-US" sz="1050" dirty="0">
                <a:solidFill>
                  <a:schemeClr val="bg1"/>
                </a:solidFill>
                <a:latin typeface="Arial" panose="020B0604020202020204" pitchFamily="34" charset="0"/>
                <a:cs typeface="Arial" panose="020B0604020202020204" pitchFamily="34" charset="0"/>
              </a:rPr>
              <a:t>Yue, et al. </a:t>
            </a:r>
            <a:r>
              <a:rPr lang="en-US" altLang="zh-CN" sz="1050" dirty="0">
                <a:solidFill>
                  <a:schemeClr val="bg1"/>
                </a:solidFill>
                <a:latin typeface="Arial" panose="020B0604020202020204" pitchFamily="34" charset="0"/>
                <a:cs typeface="Arial" panose="020B0604020202020204" pitchFamily="34" charset="0"/>
              </a:rPr>
              <a:t>2</a:t>
            </a:r>
            <a:r>
              <a:rPr lang="en-US" altLang="zh-CN" sz="1050" baseline="30000" dirty="0">
                <a:solidFill>
                  <a:schemeClr val="bg1"/>
                </a:solidFill>
                <a:latin typeface="Arial" panose="020B0604020202020204" pitchFamily="34" charset="0"/>
                <a:cs typeface="Arial" panose="020B0604020202020204" pitchFamily="34" charset="0"/>
              </a:rPr>
              <a:t>nd</a:t>
            </a:r>
            <a:r>
              <a:rPr lang="en-US" altLang="zh-CN" sz="1050" dirty="0">
                <a:solidFill>
                  <a:schemeClr val="bg1"/>
                </a:solidFill>
                <a:latin typeface="Arial" panose="020B0604020202020204" pitchFamily="34" charset="0"/>
                <a:cs typeface="Arial" panose="020B0604020202020204" pitchFamily="34" charset="0"/>
              </a:rPr>
              <a:t> revision. Nature</a:t>
            </a:r>
            <a:endParaRPr lang="en-US" sz="1050" dirty="0">
              <a:solidFill>
                <a:schemeClr val="bg1"/>
              </a:solidFill>
              <a:latin typeface="Arial" panose="020B0604020202020204" pitchFamily="34" charset="0"/>
              <a:cs typeface="Arial" panose="020B0604020202020204" pitchFamily="34" charset="0"/>
            </a:endParaRPr>
          </a:p>
          <a:p>
            <a:pPr algn="ctr"/>
            <a:endParaRPr lang="en-CN" sz="1050" dirty="0">
              <a:solidFill>
                <a:schemeClr val="bg1"/>
              </a:solidFill>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D4C9ECCB-3BBE-1204-701F-1EE7757BF8D4}"/>
              </a:ext>
            </a:extLst>
          </p:cNvPr>
          <p:cNvPicPr>
            <a:picLocks noChangeAspect="1"/>
          </p:cNvPicPr>
          <p:nvPr/>
        </p:nvPicPr>
        <p:blipFill>
          <a:blip r:embed="rId5"/>
          <a:stretch>
            <a:fillRect/>
          </a:stretch>
        </p:blipFill>
        <p:spPr>
          <a:xfrm>
            <a:off x="6040494" y="829493"/>
            <a:ext cx="2115722" cy="2121064"/>
          </a:xfrm>
          <a:prstGeom prst="rect">
            <a:avLst/>
          </a:prstGeom>
        </p:spPr>
      </p:pic>
      <p:sp>
        <p:nvSpPr>
          <p:cNvPr id="10" name="TextBox 9">
            <a:extLst>
              <a:ext uri="{FF2B5EF4-FFF2-40B4-BE49-F238E27FC236}">
                <a16:creationId xmlns:a16="http://schemas.microsoft.com/office/drawing/2014/main" id="{D733EBD9-2118-979A-7EFC-3E1B2E113A0F}"/>
              </a:ext>
            </a:extLst>
          </p:cNvPr>
          <p:cNvSpPr txBox="1"/>
          <p:nvPr/>
        </p:nvSpPr>
        <p:spPr>
          <a:xfrm>
            <a:off x="5715001" y="2948799"/>
            <a:ext cx="2743200" cy="738664"/>
          </a:xfrm>
          <a:prstGeom prst="rect">
            <a:avLst/>
          </a:prstGeom>
          <a:noFill/>
        </p:spPr>
        <p:txBody>
          <a:bodyPr wrap="square" rtlCol="0">
            <a:spAutoFit/>
          </a:bodyPr>
          <a:lstStyle/>
          <a:p>
            <a:pPr algn="ctr"/>
            <a:r>
              <a:rPr lang="en-US" sz="1050" dirty="0">
                <a:solidFill>
                  <a:schemeClr val="bg1"/>
                </a:solidFill>
                <a:latin typeface="Arial" panose="020B0604020202020204" pitchFamily="34" charset="0"/>
                <a:cs typeface="Arial" panose="020B0604020202020204" pitchFamily="34" charset="0"/>
              </a:rPr>
              <a:t>Large-scale </a:t>
            </a:r>
            <a:r>
              <a:rPr lang="en-US" sz="1050" dirty="0" err="1">
                <a:solidFill>
                  <a:schemeClr val="bg1"/>
                </a:solidFill>
                <a:latin typeface="Arial" panose="020B0604020202020204" pitchFamily="34" charset="0"/>
                <a:cs typeface="Arial" panose="020B0604020202020204" pitchFamily="34" charset="0"/>
              </a:rPr>
              <a:t>metaproteomics</a:t>
            </a:r>
            <a:r>
              <a:rPr lang="en-US" sz="1050" dirty="0">
                <a:solidFill>
                  <a:schemeClr val="bg1"/>
                </a:solidFill>
                <a:latin typeface="Arial" panose="020B0604020202020204" pitchFamily="34" charset="0"/>
                <a:cs typeface="Arial" panose="020B0604020202020204" pitchFamily="34" charset="0"/>
              </a:rPr>
              <a:t> of human gut microbiota reveals microbial functions in metabolic diseases and aging </a:t>
            </a:r>
            <a:r>
              <a:rPr lang="en-CN" sz="1050" dirty="0">
                <a:solidFill>
                  <a:schemeClr val="bg1"/>
                </a:solidFill>
                <a:latin typeface="Arial" panose="020B0604020202020204" pitchFamily="34" charset="0"/>
                <a:cs typeface="Arial" panose="020B0604020202020204" pitchFamily="34" charset="0"/>
              </a:rPr>
              <a:t>Liang, et al. Cell Metabolism. 2026</a:t>
            </a:r>
          </a:p>
        </p:txBody>
      </p:sp>
      <p:pic>
        <p:nvPicPr>
          <p:cNvPr id="11" name="Picture 10">
            <a:extLst>
              <a:ext uri="{FF2B5EF4-FFF2-40B4-BE49-F238E27FC236}">
                <a16:creationId xmlns:a16="http://schemas.microsoft.com/office/drawing/2014/main" id="{13F2759F-18D9-251C-455F-062319EBF238}"/>
              </a:ext>
            </a:extLst>
          </p:cNvPr>
          <p:cNvPicPr>
            <a:picLocks noChangeAspect="1"/>
          </p:cNvPicPr>
          <p:nvPr/>
        </p:nvPicPr>
        <p:blipFill>
          <a:blip r:embed="rId6"/>
          <a:stretch>
            <a:fillRect/>
          </a:stretch>
        </p:blipFill>
        <p:spPr>
          <a:xfrm>
            <a:off x="8662775" y="825193"/>
            <a:ext cx="2891989" cy="2121063"/>
          </a:xfrm>
          <a:prstGeom prst="rect">
            <a:avLst/>
          </a:prstGeom>
        </p:spPr>
      </p:pic>
      <p:sp>
        <p:nvSpPr>
          <p:cNvPr id="12" name="TextBox 11">
            <a:extLst>
              <a:ext uri="{FF2B5EF4-FFF2-40B4-BE49-F238E27FC236}">
                <a16:creationId xmlns:a16="http://schemas.microsoft.com/office/drawing/2014/main" id="{66B3FA50-95C9-580D-137A-4BDEA2D27D47}"/>
              </a:ext>
            </a:extLst>
          </p:cNvPr>
          <p:cNvSpPr txBox="1"/>
          <p:nvPr/>
        </p:nvSpPr>
        <p:spPr>
          <a:xfrm>
            <a:off x="8662018" y="2948799"/>
            <a:ext cx="2891988" cy="577081"/>
          </a:xfrm>
          <a:prstGeom prst="rect">
            <a:avLst/>
          </a:prstGeom>
          <a:noFill/>
        </p:spPr>
        <p:txBody>
          <a:bodyPr wrap="square" rtlCol="0">
            <a:spAutoFit/>
          </a:bodyPr>
          <a:lstStyle/>
          <a:p>
            <a:pPr algn="ctr"/>
            <a:r>
              <a:rPr lang="en-US" sz="1050" dirty="0">
                <a:solidFill>
                  <a:schemeClr val="bg1"/>
                </a:solidFill>
                <a:latin typeface="Arial" panose="020B0604020202020204" pitchFamily="34" charset="0"/>
                <a:cs typeface="Arial" panose="020B0604020202020204" pitchFamily="34" charset="0"/>
              </a:rPr>
              <a:t>A spatially resolved human brain proteome atlas for decoding brain function and disease.</a:t>
            </a:r>
          </a:p>
          <a:p>
            <a:pPr algn="ctr"/>
            <a:r>
              <a:rPr lang="en-US" sz="1050" dirty="0">
                <a:solidFill>
                  <a:schemeClr val="bg1"/>
                </a:solidFill>
                <a:latin typeface="Arial" panose="020B0604020202020204" pitchFamily="34" charset="0"/>
                <a:cs typeface="Arial" panose="020B0604020202020204" pitchFamily="34" charset="0"/>
              </a:rPr>
              <a:t>Xiao, et al. Under review. </a:t>
            </a:r>
            <a:endParaRPr lang="en-CN" sz="1050" dirty="0">
              <a:solidFill>
                <a:schemeClr val="bg1"/>
              </a:solidFill>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56D27693-A704-6891-1591-DE5481D210CB}"/>
              </a:ext>
            </a:extLst>
          </p:cNvPr>
          <p:cNvSpPr txBox="1"/>
          <p:nvPr/>
        </p:nvSpPr>
        <p:spPr>
          <a:xfrm>
            <a:off x="602063" y="5732752"/>
            <a:ext cx="3821843" cy="577081"/>
          </a:xfrm>
          <a:prstGeom prst="rect">
            <a:avLst/>
          </a:prstGeom>
          <a:noFill/>
        </p:spPr>
        <p:txBody>
          <a:bodyPr wrap="square" rtlCol="0">
            <a:spAutoFit/>
          </a:bodyPr>
          <a:lstStyle/>
          <a:p>
            <a:pPr algn="ctr"/>
            <a:r>
              <a:rPr lang="en-US" sz="1050" dirty="0">
                <a:solidFill>
                  <a:schemeClr val="bg1"/>
                </a:solidFill>
                <a:latin typeface="Arial" panose="020B0604020202020204" pitchFamily="34" charset="0"/>
                <a:cs typeface="Arial" panose="020B0604020202020204" pitchFamily="34" charset="0"/>
              </a:rPr>
              <a:t>Longitudinal serum proteome mapping reveals biomarkers for healthy ageing and related cardiometabolic diseases</a:t>
            </a:r>
          </a:p>
          <a:p>
            <a:pPr algn="ctr"/>
            <a:r>
              <a:rPr lang="en-CN" sz="1050" dirty="0">
                <a:solidFill>
                  <a:schemeClr val="bg1"/>
                </a:solidFill>
                <a:latin typeface="Arial" panose="020B0604020202020204" pitchFamily="34" charset="0"/>
                <a:cs typeface="Arial" panose="020B0604020202020204" pitchFamily="34" charset="0"/>
              </a:rPr>
              <a:t>Tang, et al. Nature Metabolism. 2025</a:t>
            </a:r>
          </a:p>
        </p:txBody>
      </p:sp>
      <p:pic>
        <p:nvPicPr>
          <p:cNvPr id="14" name="Picture 13">
            <a:extLst>
              <a:ext uri="{FF2B5EF4-FFF2-40B4-BE49-F238E27FC236}">
                <a16:creationId xmlns:a16="http://schemas.microsoft.com/office/drawing/2014/main" id="{5C19F730-3149-6D6E-E5D1-89FD464F09D5}"/>
              </a:ext>
            </a:extLst>
          </p:cNvPr>
          <p:cNvPicPr>
            <a:picLocks noChangeAspect="1"/>
          </p:cNvPicPr>
          <p:nvPr/>
        </p:nvPicPr>
        <p:blipFill>
          <a:blip r:embed="rId7"/>
          <a:stretch>
            <a:fillRect/>
          </a:stretch>
        </p:blipFill>
        <p:spPr>
          <a:xfrm>
            <a:off x="602064" y="3720742"/>
            <a:ext cx="3821844" cy="2011495"/>
          </a:xfrm>
          <a:prstGeom prst="rect">
            <a:avLst/>
          </a:prstGeom>
        </p:spPr>
      </p:pic>
      <p:pic>
        <p:nvPicPr>
          <p:cNvPr id="15" name="Picture 14">
            <a:extLst>
              <a:ext uri="{FF2B5EF4-FFF2-40B4-BE49-F238E27FC236}">
                <a16:creationId xmlns:a16="http://schemas.microsoft.com/office/drawing/2014/main" id="{3B4D9591-6BA1-55AC-4D52-57A4F1BB89E6}"/>
              </a:ext>
            </a:extLst>
          </p:cNvPr>
          <p:cNvPicPr>
            <a:picLocks noChangeAspect="1"/>
          </p:cNvPicPr>
          <p:nvPr/>
        </p:nvPicPr>
        <p:blipFill>
          <a:blip r:embed="rId8"/>
          <a:stretch>
            <a:fillRect/>
          </a:stretch>
        </p:blipFill>
        <p:spPr>
          <a:xfrm>
            <a:off x="4724671" y="3724245"/>
            <a:ext cx="2231102" cy="2007992"/>
          </a:xfrm>
          <a:prstGeom prst="rect">
            <a:avLst/>
          </a:prstGeom>
        </p:spPr>
      </p:pic>
      <p:sp>
        <p:nvSpPr>
          <p:cNvPr id="16" name="TextBox 15">
            <a:extLst>
              <a:ext uri="{FF2B5EF4-FFF2-40B4-BE49-F238E27FC236}">
                <a16:creationId xmlns:a16="http://schemas.microsoft.com/office/drawing/2014/main" id="{04617A4A-209D-8E06-F158-06C934A88E06}"/>
              </a:ext>
            </a:extLst>
          </p:cNvPr>
          <p:cNvSpPr txBox="1"/>
          <p:nvPr/>
        </p:nvSpPr>
        <p:spPr>
          <a:xfrm>
            <a:off x="4724670" y="5732752"/>
            <a:ext cx="2231101" cy="577081"/>
          </a:xfrm>
          <a:prstGeom prst="rect">
            <a:avLst/>
          </a:prstGeom>
          <a:noFill/>
        </p:spPr>
        <p:txBody>
          <a:bodyPr wrap="square" rtlCol="0">
            <a:spAutoFit/>
          </a:bodyPr>
          <a:lstStyle/>
          <a:p>
            <a:pPr algn="ctr"/>
            <a:r>
              <a:rPr lang="en-US" sz="1050" dirty="0">
                <a:solidFill>
                  <a:schemeClr val="bg1"/>
                </a:solidFill>
                <a:latin typeface="Arial" panose="020B0604020202020204" pitchFamily="34" charset="0"/>
                <a:cs typeface="Arial" panose="020B0604020202020204" pitchFamily="34" charset="0"/>
              </a:rPr>
              <a:t>Proteomic landscape of epithelial ovarian cancer</a:t>
            </a:r>
            <a:endParaRPr lang="en-CN" sz="1050" dirty="0">
              <a:solidFill>
                <a:schemeClr val="bg1"/>
              </a:solidFill>
              <a:latin typeface="Arial" panose="020B0604020202020204" pitchFamily="34" charset="0"/>
              <a:cs typeface="Arial" panose="020B0604020202020204" pitchFamily="34" charset="0"/>
            </a:endParaRPr>
          </a:p>
          <a:p>
            <a:pPr algn="ctr"/>
            <a:r>
              <a:rPr lang="en-CN" sz="1050" dirty="0">
                <a:solidFill>
                  <a:schemeClr val="bg1"/>
                </a:solidFill>
                <a:latin typeface="Arial" panose="020B0604020202020204" pitchFamily="34" charset="0"/>
                <a:cs typeface="Arial" panose="020B0604020202020204" pitchFamily="34" charset="0"/>
              </a:rPr>
              <a:t>Qian, et al. Nature Comms. 2024</a:t>
            </a:r>
            <a:endParaRPr lang="en-US" sz="1050" dirty="0">
              <a:solidFill>
                <a:schemeClr val="bg1"/>
              </a:solidFill>
              <a:latin typeface="Arial" panose="020B0604020202020204" pitchFamily="34" charset="0"/>
              <a:cs typeface="Arial" panose="020B0604020202020204" pitchFamily="34" charset="0"/>
            </a:endParaRPr>
          </a:p>
        </p:txBody>
      </p:sp>
      <p:pic>
        <p:nvPicPr>
          <p:cNvPr id="17" name="Picture 16">
            <a:extLst>
              <a:ext uri="{FF2B5EF4-FFF2-40B4-BE49-F238E27FC236}">
                <a16:creationId xmlns:a16="http://schemas.microsoft.com/office/drawing/2014/main" id="{27C0F20E-89E0-273F-5946-3FF20CD4E249}"/>
              </a:ext>
            </a:extLst>
          </p:cNvPr>
          <p:cNvPicPr>
            <a:picLocks noChangeAspect="1"/>
          </p:cNvPicPr>
          <p:nvPr/>
        </p:nvPicPr>
        <p:blipFill>
          <a:blip r:embed="rId9"/>
          <a:stretch>
            <a:fillRect/>
          </a:stretch>
        </p:blipFill>
        <p:spPr>
          <a:xfrm>
            <a:off x="7256536" y="3721052"/>
            <a:ext cx="2002920" cy="2007991"/>
          </a:xfrm>
          <a:prstGeom prst="rect">
            <a:avLst/>
          </a:prstGeom>
        </p:spPr>
      </p:pic>
      <p:sp>
        <p:nvSpPr>
          <p:cNvPr id="18" name="TextBox 17">
            <a:extLst>
              <a:ext uri="{FF2B5EF4-FFF2-40B4-BE49-F238E27FC236}">
                <a16:creationId xmlns:a16="http://schemas.microsoft.com/office/drawing/2014/main" id="{914E6534-FE4E-E24F-E85D-DA59FA329B86}"/>
              </a:ext>
            </a:extLst>
          </p:cNvPr>
          <p:cNvSpPr txBox="1"/>
          <p:nvPr/>
        </p:nvSpPr>
        <p:spPr>
          <a:xfrm>
            <a:off x="7145259" y="5732752"/>
            <a:ext cx="2231101" cy="738664"/>
          </a:xfrm>
          <a:prstGeom prst="rect">
            <a:avLst/>
          </a:prstGeom>
          <a:noFill/>
        </p:spPr>
        <p:txBody>
          <a:bodyPr wrap="square" rtlCol="0">
            <a:spAutoFit/>
          </a:bodyPr>
          <a:lstStyle/>
          <a:p>
            <a:pPr algn="ctr"/>
            <a:r>
              <a:rPr lang="en-US" sz="1050" dirty="0">
                <a:solidFill>
                  <a:schemeClr val="bg1"/>
                </a:solidFill>
                <a:latin typeface="Arial" panose="020B0604020202020204" pitchFamily="34" charset="0"/>
                <a:cs typeface="Arial" panose="020B0604020202020204" pitchFamily="34" charset="0"/>
              </a:rPr>
              <a:t>Population serum proteomics uncovers a prognostic protein classifier for metabolic syndrome</a:t>
            </a:r>
          </a:p>
          <a:p>
            <a:pPr algn="ctr"/>
            <a:r>
              <a:rPr lang="en-CN" sz="1050" dirty="0">
                <a:solidFill>
                  <a:schemeClr val="bg1"/>
                </a:solidFill>
                <a:latin typeface="Arial" panose="020B0604020202020204" pitchFamily="34" charset="0"/>
                <a:cs typeface="Arial" panose="020B0604020202020204" pitchFamily="34" charset="0"/>
              </a:rPr>
              <a:t>Cai, et al. Cell Rep Med. 2023</a:t>
            </a:r>
          </a:p>
        </p:txBody>
      </p:sp>
      <p:sp>
        <p:nvSpPr>
          <p:cNvPr id="19" name="TextBox 18">
            <a:extLst>
              <a:ext uri="{FF2B5EF4-FFF2-40B4-BE49-F238E27FC236}">
                <a16:creationId xmlns:a16="http://schemas.microsoft.com/office/drawing/2014/main" id="{D0CB2FFB-F5F7-1264-BC62-66C592BD3102}"/>
              </a:ext>
            </a:extLst>
          </p:cNvPr>
          <p:cNvSpPr txBox="1"/>
          <p:nvPr/>
        </p:nvSpPr>
        <p:spPr>
          <a:xfrm>
            <a:off x="9233905" y="5732752"/>
            <a:ext cx="2653295" cy="900246"/>
          </a:xfrm>
          <a:prstGeom prst="rect">
            <a:avLst/>
          </a:prstGeom>
          <a:noFill/>
        </p:spPr>
        <p:txBody>
          <a:bodyPr wrap="square" rtlCol="0">
            <a:spAutoFit/>
          </a:bodyPr>
          <a:lstStyle/>
          <a:p>
            <a:pPr algn="ctr"/>
            <a:r>
              <a:rPr lang="en-US" sz="1050" dirty="0">
                <a:solidFill>
                  <a:schemeClr val="bg1"/>
                </a:solidFill>
                <a:latin typeface="Arial" panose="020B0604020202020204" pitchFamily="34" charset="0"/>
                <a:cs typeface="Arial" panose="020B0604020202020204" pitchFamily="34" charset="0"/>
              </a:rPr>
              <a:t>The pan-cancer proteome atlas, a mass spectrometry-based landscape for discovering tumor biology, biomarkers, and therapeutic targets</a:t>
            </a:r>
          </a:p>
          <a:p>
            <a:pPr algn="ctr"/>
            <a:r>
              <a:rPr lang="en-CN" sz="1050" dirty="0">
                <a:solidFill>
                  <a:schemeClr val="bg1"/>
                </a:solidFill>
                <a:latin typeface="Arial" panose="020B0604020202020204" pitchFamily="34" charset="0"/>
                <a:cs typeface="Arial" panose="020B0604020202020204" pitchFamily="34" charset="0"/>
              </a:rPr>
              <a:t>Knol, et al. Cancer Cell. 2025</a:t>
            </a:r>
          </a:p>
        </p:txBody>
      </p:sp>
      <p:pic>
        <p:nvPicPr>
          <p:cNvPr id="21" name="Picture 20">
            <a:extLst>
              <a:ext uri="{FF2B5EF4-FFF2-40B4-BE49-F238E27FC236}">
                <a16:creationId xmlns:a16="http://schemas.microsoft.com/office/drawing/2014/main" id="{E4E57391-CB74-C234-E1C4-9313C6C3FEC1}"/>
              </a:ext>
            </a:extLst>
          </p:cNvPr>
          <p:cNvPicPr>
            <a:picLocks noChangeAspect="1"/>
          </p:cNvPicPr>
          <p:nvPr/>
        </p:nvPicPr>
        <p:blipFill>
          <a:blip r:embed="rId10"/>
          <a:stretch>
            <a:fillRect/>
          </a:stretch>
        </p:blipFill>
        <p:spPr>
          <a:xfrm>
            <a:off x="9560220" y="3721052"/>
            <a:ext cx="1994544" cy="2007991"/>
          </a:xfrm>
          <a:prstGeom prst="rect">
            <a:avLst/>
          </a:prstGeom>
        </p:spPr>
      </p:pic>
      <p:sp>
        <p:nvSpPr>
          <p:cNvPr id="22" name="Slide Number Placeholder 3">
            <a:extLst>
              <a:ext uri="{FF2B5EF4-FFF2-40B4-BE49-F238E27FC236}">
                <a16:creationId xmlns:a16="http://schemas.microsoft.com/office/drawing/2014/main" id="{F20781AC-81D9-44C3-25A7-4FE18F850FD8}"/>
              </a:ext>
            </a:extLst>
          </p:cNvPr>
          <p:cNvSpPr>
            <a:spLocks noGrp="1"/>
          </p:cNvSpPr>
          <p:nvPr>
            <p:ph type="sldNum" sz="quarter" idx="4294967295"/>
          </p:nvPr>
        </p:nvSpPr>
        <p:spPr>
          <a:xfrm>
            <a:off x="11217242" y="6409551"/>
            <a:ext cx="770299" cy="365125"/>
          </a:xfrm>
        </p:spPr>
        <p:txBody>
          <a:bodyPr/>
          <a:lstStyle/>
          <a:p>
            <a:fld id="{B915C83E-0572-534F-A903-2B9659A34713}" type="slidenum">
              <a:rPr lang="en-CN" smtClean="0">
                <a:solidFill>
                  <a:schemeClr val="bg1"/>
                </a:solidFill>
                <a:latin typeface="Arial" panose="020B0604020202020204" pitchFamily="34" charset="0"/>
                <a:cs typeface="Arial" panose="020B0604020202020204" pitchFamily="34" charset="0"/>
              </a:rPr>
              <a:t>5</a:t>
            </a:fld>
            <a:endParaRPr lang="en-CN" dirty="0">
              <a:solidFill>
                <a:schemeClr val="bg1"/>
              </a:solidFill>
              <a:latin typeface="Arial" panose="020B0604020202020204" pitchFamily="34" charset="0"/>
              <a:cs typeface="Arial" panose="020B0604020202020204" pitchFamily="34" charset="0"/>
            </a:endParaRPr>
          </a:p>
        </p:txBody>
      </p:sp>
      <p:sp>
        <p:nvSpPr>
          <p:cNvPr id="2" name="文本占位符 4">
            <a:extLst>
              <a:ext uri="{FF2B5EF4-FFF2-40B4-BE49-F238E27FC236}">
                <a16:creationId xmlns:a16="http://schemas.microsoft.com/office/drawing/2014/main" id="{5D5CE8F3-3BCD-A369-96C2-EB9426A66114}"/>
              </a:ext>
            </a:extLst>
          </p:cNvPr>
          <p:cNvSpPr txBox="1">
            <a:spLocks/>
          </p:cNvSpPr>
          <p:nvPr/>
        </p:nvSpPr>
        <p:spPr>
          <a:xfrm>
            <a:off x="1140365" y="207407"/>
            <a:ext cx="9777102" cy="54014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altLang="zh-CN" sz="2600" dirty="0">
                <a:solidFill>
                  <a:schemeClr val="bg1"/>
                </a:solidFill>
                <a:latin typeface="Arial Black" panose="020B0A04020102020204" pitchFamily="34" charset="0"/>
              </a:rPr>
              <a:t>Write here your subtitle</a:t>
            </a:r>
            <a:endParaRPr lang="zh-CN" altLang="en-US" sz="26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9929689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7E8BCB-EC94-E5B2-586B-F396DC27E5DA}"/>
            </a:ext>
          </a:extLst>
        </p:cNvPr>
        <p:cNvGrpSpPr/>
        <p:nvPr/>
      </p:nvGrpSpPr>
      <p:grpSpPr>
        <a:xfrm>
          <a:off x="0" y="0"/>
          <a:ext cx="0" cy="0"/>
          <a:chOff x="0" y="0"/>
          <a:chExt cx="0" cy="0"/>
        </a:xfrm>
      </p:grpSpPr>
      <p:sp>
        <p:nvSpPr>
          <p:cNvPr id="26" name="文本占位符 4">
            <a:extLst>
              <a:ext uri="{FF2B5EF4-FFF2-40B4-BE49-F238E27FC236}">
                <a16:creationId xmlns:a16="http://schemas.microsoft.com/office/drawing/2014/main" id="{4C848755-F759-1851-9462-13CD9395B340}"/>
              </a:ext>
            </a:extLst>
          </p:cNvPr>
          <p:cNvSpPr txBox="1">
            <a:spLocks/>
          </p:cNvSpPr>
          <p:nvPr/>
        </p:nvSpPr>
        <p:spPr>
          <a:xfrm>
            <a:off x="4527256" y="694386"/>
            <a:ext cx="3137488" cy="62641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Font typeface="Arial" panose="020B0604020202020204" pitchFamily="34" charset="0"/>
              <a:buNone/>
            </a:pPr>
            <a:r>
              <a:rPr lang="en-US" altLang="zh-CN" sz="4000" dirty="0">
                <a:solidFill>
                  <a:srgbClr val="F18D00"/>
                </a:solidFill>
                <a:latin typeface="Arial Black" panose="020B0A04020102020204" pitchFamily="34" charset="0"/>
              </a:rPr>
              <a:t>Summary</a:t>
            </a:r>
            <a:endParaRPr lang="zh-CN" altLang="en-US" sz="4000" dirty="0">
              <a:solidFill>
                <a:srgbClr val="F18D00"/>
              </a:solidFill>
              <a:latin typeface="Arial Black" panose="020B0A04020102020204" pitchFamily="34" charset="0"/>
            </a:endParaRPr>
          </a:p>
        </p:txBody>
      </p:sp>
      <p:sp>
        <p:nvSpPr>
          <p:cNvPr id="27" name="文本框 26">
            <a:extLst>
              <a:ext uri="{FF2B5EF4-FFF2-40B4-BE49-F238E27FC236}">
                <a16:creationId xmlns:a16="http://schemas.microsoft.com/office/drawing/2014/main" id="{350B7214-A630-1B7D-2377-14C8C5C2E4E3}"/>
              </a:ext>
            </a:extLst>
          </p:cNvPr>
          <p:cNvSpPr txBox="1"/>
          <p:nvPr/>
        </p:nvSpPr>
        <p:spPr>
          <a:xfrm>
            <a:off x="2070848" y="2690336"/>
            <a:ext cx="8049512" cy="1538883"/>
          </a:xfrm>
          <a:prstGeom prst="rect">
            <a:avLst/>
          </a:prstGeom>
          <a:noFill/>
        </p:spPr>
        <p:txBody>
          <a:bodyPr wrap="square">
            <a:spAutoFit/>
          </a:bodyPr>
          <a:lstStyle/>
          <a:p>
            <a:pPr marL="285750" indent="-285750">
              <a:spcBef>
                <a:spcPts val="1200"/>
              </a:spcBef>
              <a:buFont typeface="Arial" panose="020B0604020202020204" pitchFamily="34" charset="0"/>
              <a:buChar char="•"/>
            </a:pPr>
            <a:r>
              <a:rPr lang="en-US" altLang="zh-CN" sz="2000" dirty="0">
                <a:solidFill>
                  <a:schemeClr val="bg1"/>
                </a:solidFill>
                <a:latin typeface="Arial" panose="020B0604020202020204" pitchFamily="34" charset="0"/>
                <a:ea typeface="等线" panose="02010600030101010101" pitchFamily="2" charset="-122"/>
                <a:cs typeface="Arial" panose="020B0604020202020204" pitchFamily="34" charset="0"/>
              </a:rPr>
              <a:t>Robotic platform increased </a:t>
            </a:r>
            <a:r>
              <a:rPr lang="en-US" altLang="zh-CN" sz="2400" dirty="0">
                <a:solidFill>
                  <a:schemeClr val="bg1"/>
                </a:solidFill>
                <a:latin typeface="Arial" panose="020B0604020202020204" pitchFamily="34" charset="0"/>
                <a:ea typeface="等线" panose="02010600030101010101" pitchFamily="2" charset="-122"/>
                <a:cs typeface="Arial" panose="020B0604020202020204" pitchFamily="34" charset="0"/>
              </a:rPr>
              <a:t>throughput</a:t>
            </a:r>
            <a:r>
              <a:rPr lang="en-US" altLang="zh-CN" sz="2000" dirty="0">
                <a:solidFill>
                  <a:schemeClr val="bg1"/>
                </a:solidFill>
                <a:latin typeface="Arial" panose="020B0604020202020204" pitchFamily="34" charset="0"/>
                <a:ea typeface="等线" panose="02010600030101010101" pitchFamily="2" charset="-122"/>
                <a:cs typeface="Arial" panose="020B0604020202020204" pitchFamily="34" charset="0"/>
              </a:rPr>
              <a:t> by fourfold of sample preparation</a:t>
            </a:r>
            <a:endParaRPr lang="en-US" sz="2000" dirty="0">
              <a:solidFill>
                <a:schemeClr val="bg1"/>
              </a:solidFill>
              <a:latin typeface="Arial" panose="020B0604020202020204" pitchFamily="34" charset="0"/>
              <a:ea typeface="等线" panose="02010600030101010101" pitchFamily="2" charset="-122"/>
              <a:cs typeface="Arial" panose="020B0604020202020204" pitchFamily="34" charset="0"/>
            </a:endParaRPr>
          </a:p>
          <a:p>
            <a:pPr marL="285750" indent="-285750">
              <a:spcBef>
                <a:spcPts val="1200"/>
              </a:spcBef>
              <a:buFont typeface="Arial" panose="020B0604020202020204" pitchFamily="34" charset="0"/>
              <a:buChar char="•"/>
            </a:pPr>
            <a:r>
              <a:rPr lang="en-US" sz="2000" dirty="0">
                <a:solidFill>
                  <a:schemeClr val="bg1"/>
                </a:solidFill>
                <a:latin typeface="Arial" panose="020B0604020202020204" pitchFamily="34" charset="0"/>
                <a:ea typeface="等线" panose="02010600030101010101" pitchFamily="2" charset="-122"/>
                <a:cs typeface="Arial" panose="020B0604020202020204" pitchFamily="34" charset="0"/>
              </a:rPr>
              <a:t>Multi-database strategy of </a:t>
            </a:r>
            <a:r>
              <a:rPr lang="en-US" sz="2000" dirty="0" err="1">
                <a:solidFill>
                  <a:schemeClr val="bg1"/>
                </a:solidFill>
                <a:latin typeface="Arial" panose="020B0604020202020204" pitchFamily="34" charset="0"/>
                <a:ea typeface="等线" panose="02010600030101010101" pitchFamily="2" charset="-122"/>
                <a:cs typeface="Arial" panose="020B0604020202020204" pitchFamily="34" charset="0"/>
              </a:rPr>
              <a:t>PrInCE</a:t>
            </a:r>
            <a:r>
              <a:rPr lang="en-US" sz="2000" dirty="0">
                <a:solidFill>
                  <a:schemeClr val="bg1"/>
                </a:solidFill>
                <a:latin typeface="Arial" panose="020B0604020202020204" pitchFamily="34" charset="0"/>
                <a:ea typeface="等线" panose="02010600030101010101" pitchFamily="2" charset="-122"/>
                <a:cs typeface="Arial" panose="020B0604020202020204" pitchFamily="34" charset="0"/>
              </a:rPr>
              <a:t> increased near ninefold for predicted protein interactions </a:t>
            </a:r>
          </a:p>
        </p:txBody>
      </p:sp>
    </p:spTree>
    <p:extLst>
      <p:ext uri="{BB962C8B-B14F-4D97-AF65-F5344CB8AC3E}">
        <p14:creationId xmlns:p14="http://schemas.microsoft.com/office/powerpoint/2010/main" val="15186357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9E371E-7F9A-87D7-0D5E-05166F866D5C}"/>
            </a:ext>
          </a:extLst>
        </p:cNvPr>
        <p:cNvGrpSpPr/>
        <p:nvPr/>
      </p:nvGrpSpPr>
      <p:grpSpPr>
        <a:xfrm>
          <a:off x="0" y="0"/>
          <a:ext cx="0" cy="0"/>
          <a:chOff x="0" y="0"/>
          <a:chExt cx="0" cy="0"/>
        </a:xfrm>
      </p:grpSpPr>
      <p:sp>
        <p:nvSpPr>
          <p:cNvPr id="6" name="文本框 5">
            <a:extLst>
              <a:ext uri="{FF2B5EF4-FFF2-40B4-BE49-F238E27FC236}">
                <a16:creationId xmlns:a16="http://schemas.microsoft.com/office/drawing/2014/main" id="{05299DFF-11D6-97DE-EB71-439047461BA5}"/>
              </a:ext>
            </a:extLst>
          </p:cNvPr>
          <p:cNvSpPr txBox="1"/>
          <p:nvPr/>
        </p:nvSpPr>
        <p:spPr>
          <a:xfrm>
            <a:off x="1213897" y="3276447"/>
            <a:ext cx="3937269" cy="307777"/>
          </a:xfrm>
          <a:prstGeom prst="rect">
            <a:avLst/>
          </a:prstGeom>
          <a:noFill/>
        </p:spPr>
        <p:txBody>
          <a:bodyPr wrap="square" rtlCol="0">
            <a:spAutoFit/>
          </a:bodyPr>
          <a:lstStyle/>
          <a:p>
            <a:pPr algn="ctr"/>
            <a:r>
              <a:rPr lang="en-US" sz="1400" dirty="0">
                <a:latin typeface="Arial" panose="020B0604020202020204" pitchFamily="34" charset="0"/>
                <a:cs typeface="Arial" panose="020B0604020202020204" pitchFamily="34" charset="0"/>
              </a:rPr>
              <a:t>P</a:t>
            </a:r>
            <a:r>
              <a:rPr lang="en-US" altLang="zh-CN" sz="1400" dirty="0">
                <a:latin typeface="Arial" panose="020B0604020202020204" pitchFamily="34" charset="0"/>
                <a:cs typeface="Arial" panose="020B0604020202020204" pitchFamily="34" charset="0"/>
              </a:rPr>
              <a:t>redicted protein pairs (FDR&lt;20%)</a:t>
            </a:r>
            <a:endParaRPr lang="en-US" sz="1400" dirty="0">
              <a:latin typeface="Arial" panose="020B0604020202020204" pitchFamily="34" charset="0"/>
              <a:cs typeface="Arial" panose="020B0604020202020204" pitchFamily="34" charset="0"/>
            </a:endParaRPr>
          </a:p>
        </p:txBody>
      </p:sp>
      <p:grpSp>
        <p:nvGrpSpPr>
          <p:cNvPr id="22" name="组合 21">
            <a:extLst>
              <a:ext uri="{FF2B5EF4-FFF2-40B4-BE49-F238E27FC236}">
                <a16:creationId xmlns:a16="http://schemas.microsoft.com/office/drawing/2014/main" id="{3552BD36-FA2C-EE35-8D9F-65D86ADBB0AC}"/>
              </a:ext>
            </a:extLst>
          </p:cNvPr>
          <p:cNvGrpSpPr/>
          <p:nvPr/>
        </p:nvGrpSpPr>
        <p:grpSpPr>
          <a:xfrm>
            <a:off x="1908217" y="1120594"/>
            <a:ext cx="2548628" cy="2145983"/>
            <a:chOff x="2315497" y="844823"/>
            <a:chExt cx="2548628" cy="2145983"/>
          </a:xfrm>
        </p:grpSpPr>
        <p:pic>
          <p:nvPicPr>
            <p:cNvPr id="2" name="图片 1">
              <a:extLst>
                <a:ext uri="{FF2B5EF4-FFF2-40B4-BE49-F238E27FC236}">
                  <a16:creationId xmlns:a16="http://schemas.microsoft.com/office/drawing/2014/main" id="{22178CB2-D60E-177D-86A6-C4A420524C69}"/>
                </a:ext>
              </a:extLst>
            </p:cNvPr>
            <p:cNvPicPr>
              <a:picLocks noChangeAspect="1"/>
            </p:cNvPicPr>
            <p:nvPr/>
          </p:nvPicPr>
          <p:blipFill>
            <a:blip r:embed="rId4"/>
            <a:srcRect r="57060" b="54571"/>
            <a:stretch/>
          </p:blipFill>
          <p:spPr>
            <a:xfrm>
              <a:off x="2375540" y="844823"/>
              <a:ext cx="2355850" cy="2145983"/>
            </a:xfrm>
            <a:prstGeom prst="rect">
              <a:avLst/>
            </a:prstGeom>
          </p:spPr>
        </p:pic>
        <p:sp>
          <p:nvSpPr>
            <p:cNvPr id="14" name="矩形 13">
              <a:extLst>
                <a:ext uri="{FF2B5EF4-FFF2-40B4-BE49-F238E27FC236}">
                  <a16:creationId xmlns:a16="http://schemas.microsoft.com/office/drawing/2014/main" id="{D02997EA-F9E0-7D4A-D7F5-963B310EA4C5}"/>
                </a:ext>
              </a:extLst>
            </p:cNvPr>
            <p:cNvSpPr/>
            <p:nvPr/>
          </p:nvSpPr>
          <p:spPr>
            <a:xfrm>
              <a:off x="2315497" y="844823"/>
              <a:ext cx="265471" cy="2318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矩形 16">
              <a:extLst>
                <a:ext uri="{FF2B5EF4-FFF2-40B4-BE49-F238E27FC236}">
                  <a16:creationId xmlns:a16="http://schemas.microsoft.com/office/drawing/2014/main" id="{642B6422-94E2-4BFF-3412-07AD5846800B}"/>
                </a:ext>
              </a:extLst>
            </p:cNvPr>
            <p:cNvSpPr/>
            <p:nvPr/>
          </p:nvSpPr>
          <p:spPr>
            <a:xfrm>
              <a:off x="4598654" y="2381866"/>
              <a:ext cx="265471" cy="31434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4" name="组合 23">
            <a:extLst>
              <a:ext uri="{FF2B5EF4-FFF2-40B4-BE49-F238E27FC236}">
                <a16:creationId xmlns:a16="http://schemas.microsoft.com/office/drawing/2014/main" id="{0546F312-5484-146C-B33D-C452ADBF90A1}"/>
              </a:ext>
            </a:extLst>
          </p:cNvPr>
          <p:cNvGrpSpPr/>
          <p:nvPr/>
        </p:nvGrpSpPr>
        <p:grpSpPr>
          <a:xfrm>
            <a:off x="6268065" y="844822"/>
            <a:ext cx="5264706" cy="5599521"/>
            <a:chOff x="6268065" y="844823"/>
            <a:chExt cx="5043108" cy="5363830"/>
          </a:xfrm>
        </p:grpSpPr>
        <p:pic>
          <p:nvPicPr>
            <p:cNvPr id="3" name="内容占位符 4" descr="图表, 图示&#10;&#10;描述已自动生成">
              <a:extLst>
                <a:ext uri="{FF2B5EF4-FFF2-40B4-BE49-F238E27FC236}">
                  <a16:creationId xmlns:a16="http://schemas.microsoft.com/office/drawing/2014/main" id="{D53410A7-2BC1-2D89-7968-62787E9DE89C}"/>
                </a:ext>
              </a:extLst>
            </p:cNvPr>
            <p:cNvPicPr>
              <a:picLocks noChangeAspect="1"/>
            </p:cNvPicPr>
            <p:nvPr/>
          </p:nvPicPr>
          <p:blipFill>
            <a:blip r:embed="rId5"/>
            <a:srcRect t="26904"/>
            <a:stretch/>
          </p:blipFill>
          <p:spPr>
            <a:xfrm>
              <a:off x="6324600" y="930742"/>
              <a:ext cx="4986573" cy="5277911"/>
            </a:xfrm>
            <a:prstGeom prst="rect">
              <a:avLst/>
            </a:prstGeom>
          </p:spPr>
        </p:pic>
        <p:sp>
          <p:nvSpPr>
            <p:cNvPr id="23" name="矩形 22">
              <a:extLst>
                <a:ext uri="{FF2B5EF4-FFF2-40B4-BE49-F238E27FC236}">
                  <a16:creationId xmlns:a16="http://schemas.microsoft.com/office/drawing/2014/main" id="{AF36C6B9-1961-1344-02C7-42E5915E0F82}"/>
                </a:ext>
              </a:extLst>
            </p:cNvPr>
            <p:cNvSpPr/>
            <p:nvPr/>
          </p:nvSpPr>
          <p:spPr>
            <a:xfrm>
              <a:off x="6268065" y="844823"/>
              <a:ext cx="191729" cy="2318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 name="矩形 24">
            <a:extLst>
              <a:ext uri="{FF2B5EF4-FFF2-40B4-BE49-F238E27FC236}">
                <a16:creationId xmlns:a16="http://schemas.microsoft.com/office/drawing/2014/main" id="{924C0491-96E6-42C8-C856-2AF44B59CAA7}"/>
              </a:ext>
            </a:extLst>
          </p:cNvPr>
          <p:cNvSpPr/>
          <p:nvPr/>
        </p:nvSpPr>
        <p:spPr>
          <a:xfrm>
            <a:off x="740230" y="3980191"/>
            <a:ext cx="4986574" cy="1629257"/>
          </a:xfrm>
          <a:prstGeom prst="rect">
            <a:avLst/>
          </a:prstGeom>
          <a:solidFill>
            <a:schemeClr val="accent1">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extLst>
              <a:ext uri="{FF2B5EF4-FFF2-40B4-BE49-F238E27FC236}">
                <a16:creationId xmlns:a16="http://schemas.microsoft.com/office/drawing/2014/main" id="{7BF84D7A-54DB-FF5F-46C3-B3D396F2B138}"/>
              </a:ext>
            </a:extLst>
          </p:cNvPr>
          <p:cNvSpPr txBox="1"/>
          <p:nvPr/>
        </p:nvSpPr>
        <p:spPr>
          <a:xfrm>
            <a:off x="842120" y="4117710"/>
            <a:ext cx="4912191" cy="1354217"/>
          </a:xfrm>
          <a:prstGeom prst="rect">
            <a:avLst/>
          </a:prstGeom>
          <a:noFill/>
        </p:spPr>
        <p:txBody>
          <a:bodyPr wrap="square">
            <a:spAutoFit/>
          </a:bodyPr>
          <a:lstStyle/>
          <a:p>
            <a:pPr>
              <a:spcBef>
                <a:spcPts val="1200"/>
              </a:spcBef>
            </a:pPr>
            <a:r>
              <a:rPr lang="en-US" dirty="0">
                <a:latin typeface="Arial" panose="020B0604020202020204" pitchFamily="34" charset="0"/>
                <a:ea typeface="等线" panose="02010600030101010101" pitchFamily="2" charset="-122"/>
                <a:cs typeface="Arial" panose="020B0604020202020204" pitchFamily="34" charset="0"/>
              </a:rPr>
              <a:t>FTC238 identified the greatest number of protein interactions</a:t>
            </a:r>
          </a:p>
          <a:p>
            <a:pPr>
              <a:spcBef>
                <a:spcPts val="1200"/>
              </a:spcBef>
            </a:pPr>
            <a:r>
              <a:rPr lang="en-US" dirty="0">
                <a:latin typeface="Arial" panose="020B0604020202020204" pitchFamily="34" charset="0"/>
                <a:ea typeface="等线" panose="02010600030101010101" pitchFamily="2" charset="-122"/>
                <a:cs typeface="Arial" panose="020B0604020202020204" pitchFamily="34" charset="0"/>
              </a:rPr>
              <a:t>The enriched GO pathway of the protein pairs was similar among the three cell lines</a:t>
            </a:r>
          </a:p>
        </p:txBody>
      </p:sp>
      <p:sp>
        <p:nvSpPr>
          <p:cNvPr id="4" name="Slide Number Placeholder 3">
            <a:extLst>
              <a:ext uri="{FF2B5EF4-FFF2-40B4-BE49-F238E27FC236}">
                <a16:creationId xmlns:a16="http://schemas.microsoft.com/office/drawing/2014/main" id="{7B1E0DB3-57E3-BCA5-7979-8EBEFB3C7B29}"/>
              </a:ext>
            </a:extLst>
          </p:cNvPr>
          <p:cNvSpPr>
            <a:spLocks noGrp="1"/>
          </p:cNvSpPr>
          <p:nvPr>
            <p:ph type="sldNum" sz="quarter" idx="4294967295"/>
          </p:nvPr>
        </p:nvSpPr>
        <p:spPr>
          <a:xfrm>
            <a:off x="11217242" y="6409551"/>
            <a:ext cx="770299" cy="365125"/>
          </a:xfrm>
        </p:spPr>
        <p:txBody>
          <a:bodyPr/>
          <a:lstStyle/>
          <a:p>
            <a:fld id="{B915C83E-0572-534F-A903-2B9659A34713}" type="slidenum">
              <a:rPr lang="en-CN" smtClean="0">
                <a:solidFill>
                  <a:schemeClr val="bg1"/>
                </a:solidFill>
                <a:latin typeface="Arial" panose="020B0604020202020204" pitchFamily="34" charset="0"/>
                <a:cs typeface="Arial" panose="020B0604020202020204" pitchFamily="34" charset="0"/>
              </a:rPr>
              <a:t>7</a:t>
            </a:fld>
            <a:endParaRPr lang="en-CN" dirty="0">
              <a:solidFill>
                <a:schemeClr val="bg1"/>
              </a:solidFill>
              <a:latin typeface="Arial" panose="020B0604020202020204" pitchFamily="34" charset="0"/>
              <a:cs typeface="Arial" panose="020B0604020202020204" pitchFamily="34" charset="0"/>
            </a:endParaRPr>
          </a:p>
        </p:txBody>
      </p:sp>
      <p:sp>
        <p:nvSpPr>
          <p:cNvPr id="8" name="文本占位符 4">
            <a:extLst>
              <a:ext uri="{FF2B5EF4-FFF2-40B4-BE49-F238E27FC236}">
                <a16:creationId xmlns:a16="http://schemas.microsoft.com/office/drawing/2014/main" id="{383AFFDA-15FD-5D9D-4746-B40D39B0685F}"/>
              </a:ext>
            </a:extLst>
          </p:cNvPr>
          <p:cNvSpPr txBox="1">
            <a:spLocks/>
          </p:cNvSpPr>
          <p:nvPr/>
        </p:nvSpPr>
        <p:spPr>
          <a:xfrm>
            <a:off x="1140365" y="207407"/>
            <a:ext cx="9777102" cy="54014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altLang="zh-CN" sz="2600" dirty="0">
                <a:latin typeface="Arial Black" panose="020B0A04020102020204" pitchFamily="34" charset="0"/>
              </a:rPr>
              <a:t>Write here your subtitle</a:t>
            </a:r>
            <a:endParaRPr lang="zh-CN" altLang="en-US" sz="2600" dirty="0">
              <a:latin typeface="Arial Black" panose="020B0A04020102020204" pitchFamily="34" charset="0"/>
            </a:endParaRPr>
          </a:p>
        </p:txBody>
      </p:sp>
    </p:spTree>
    <p:custDataLst>
      <p:tags r:id="rId1"/>
    </p:custDataLst>
    <p:extLst>
      <p:ext uri="{BB962C8B-B14F-4D97-AF65-F5344CB8AC3E}">
        <p14:creationId xmlns:p14="http://schemas.microsoft.com/office/powerpoint/2010/main" val="19950797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3D2BFA-2A00-F893-17C6-E1B49A7CA8AF}"/>
            </a:ext>
          </a:extLst>
        </p:cNvPr>
        <p:cNvGrpSpPr/>
        <p:nvPr/>
      </p:nvGrpSpPr>
      <p:grpSpPr>
        <a:xfrm>
          <a:off x="0" y="0"/>
          <a:ext cx="0" cy="0"/>
          <a:chOff x="0" y="0"/>
          <a:chExt cx="0" cy="0"/>
        </a:xfrm>
      </p:grpSpPr>
      <p:sp>
        <p:nvSpPr>
          <p:cNvPr id="9" name="矩形 8">
            <a:extLst>
              <a:ext uri="{FF2B5EF4-FFF2-40B4-BE49-F238E27FC236}">
                <a16:creationId xmlns:a16="http://schemas.microsoft.com/office/drawing/2014/main" id="{4E24E68B-99F3-5DF6-D96F-5131A8455D90}"/>
              </a:ext>
            </a:extLst>
          </p:cNvPr>
          <p:cNvSpPr/>
          <p:nvPr/>
        </p:nvSpPr>
        <p:spPr>
          <a:xfrm>
            <a:off x="774700" y="4132756"/>
            <a:ext cx="6334025" cy="2199217"/>
          </a:xfrm>
          <a:prstGeom prst="rect">
            <a:avLst/>
          </a:prstGeom>
          <a:solidFill>
            <a:schemeClr val="accent1">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1" name="组合 10">
            <a:extLst>
              <a:ext uri="{FF2B5EF4-FFF2-40B4-BE49-F238E27FC236}">
                <a16:creationId xmlns:a16="http://schemas.microsoft.com/office/drawing/2014/main" id="{594F31EC-A4B2-572C-D093-A8728D9CF3A1}"/>
              </a:ext>
            </a:extLst>
          </p:cNvPr>
          <p:cNvGrpSpPr/>
          <p:nvPr/>
        </p:nvGrpSpPr>
        <p:grpSpPr>
          <a:xfrm>
            <a:off x="1473172" y="897199"/>
            <a:ext cx="4069208" cy="2707123"/>
            <a:chOff x="2270701" y="1104895"/>
            <a:chExt cx="4069208" cy="2707123"/>
          </a:xfrm>
        </p:grpSpPr>
        <p:pic>
          <p:nvPicPr>
            <p:cNvPr id="6" name="图片 5">
              <a:extLst>
                <a:ext uri="{FF2B5EF4-FFF2-40B4-BE49-F238E27FC236}">
                  <a16:creationId xmlns:a16="http://schemas.microsoft.com/office/drawing/2014/main" id="{333B78DD-890F-C377-3BEF-D4BDBFC57438}"/>
                </a:ext>
              </a:extLst>
            </p:cNvPr>
            <p:cNvPicPr>
              <a:picLocks noChangeAspect="1"/>
            </p:cNvPicPr>
            <p:nvPr/>
          </p:nvPicPr>
          <p:blipFill>
            <a:blip r:embed="rId4"/>
            <a:srcRect l="41667" b="54571"/>
            <a:stretch/>
          </p:blipFill>
          <p:spPr>
            <a:xfrm>
              <a:off x="2302656" y="1104895"/>
              <a:ext cx="4037253" cy="2707123"/>
            </a:xfrm>
            <a:prstGeom prst="rect">
              <a:avLst/>
            </a:prstGeom>
          </p:spPr>
        </p:pic>
        <p:sp>
          <p:nvSpPr>
            <p:cNvPr id="10" name="矩形 9">
              <a:extLst>
                <a:ext uri="{FF2B5EF4-FFF2-40B4-BE49-F238E27FC236}">
                  <a16:creationId xmlns:a16="http://schemas.microsoft.com/office/drawing/2014/main" id="{8EEC1D1E-F696-DF6E-2477-7D80A00C867C}"/>
                </a:ext>
              </a:extLst>
            </p:cNvPr>
            <p:cNvSpPr/>
            <p:nvPr/>
          </p:nvSpPr>
          <p:spPr>
            <a:xfrm>
              <a:off x="2270701" y="1104895"/>
              <a:ext cx="412955" cy="4247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 name="组合 12">
            <a:extLst>
              <a:ext uri="{FF2B5EF4-FFF2-40B4-BE49-F238E27FC236}">
                <a16:creationId xmlns:a16="http://schemas.microsoft.com/office/drawing/2014/main" id="{40E81924-66D5-0BAD-9064-D7E330D88A64}"/>
              </a:ext>
            </a:extLst>
          </p:cNvPr>
          <p:cNvGrpSpPr/>
          <p:nvPr/>
        </p:nvGrpSpPr>
        <p:grpSpPr>
          <a:xfrm>
            <a:off x="7619537" y="828540"/>
            <a:ext cx="3188866" cy="2856636"/>
            <a:chOff x="7614534" y="892529"/>
            <a:chExt cx="3019053" cy="2704515"/>
          </a:xfrm>
        </p:grpSpPr>
        <p:pic>
          <p:nvPicPr>
            <p:cNvPr id="8" name="图片 7">
              <a:extLst>
                <a:ext uri="{FF2B5EF4-FFF2-40B4-BE49-F238E27FC236}">
                  <a16:creationId xmlns:a16="http://schemas.microsoft.com/office/drawing/2014/main" id="{F989980F-EF52-A2A6-ABB4-625C972840F0}"/>
                </a:ext>
              </a:extLst>
            </p:cNvPr>
            <p:cNvPicPr>
              <a:picLocks noChangeAspect="1"/>
            </p:cNvPicPr>
            <p:nvPr/>
          </p:nvPicPr>
          <p:blipFill>
            <a:blip r:embed="rId4"/>
            <a:srcRect t="45295" r="49651"/>
            <a:stretch/>
          </p:blipFill>
          <p:spPr>
            <a:xfrm>
              <a:off x="7742903" y="892851"/>
              <a:ext cx="2890684" cy="2704193"/>
            </a:xfrm>
            <a:prstGeom prst="rect">
              <a:avLst/>
            </a:prstGeom>
          </p:spPr>
        </p:pic>
        <p:sp>
          <p:nvSpPr>
            <p:cNvPr id="12" name="矩形 11">
              <a:extLst>
                <a:ext uri="{FF2B5EF4-FFF2-40B4-BE49-F238E27FC236}">
                  <a16:creationId xmlns:a16="http://schemas.microsoft.com/office/drawing/2014/main" id="{979925D7-3380-4257-E6CA-51CFC3E820A1}"/>
                </a:ext>
              </a:extLst>
            </p:cNvPr>
            <p:cNvSpPr/>
            <p:nvPr/>
          </p:nvSpPr>
          <p:spPr>
            <a:xfrm>
              <a:off x="7614534" y="892529"/>
              <a:ext cx="412955" cy="2123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 name="组合 14">
            <a:extLst>
              <a:ext uri="{FF2B5EF4-FFF2-40B4-BE49-F238E27FC236}">
                <a16:creationId xmlns:a16="http://schemas.microsoft.com/office/drawing/2014/main" id="{2DAF0C47-D1D8-C56E-51F4-47A3B157CF17}"/>
              </a:ext>
            </a:extLst>
          </p:cNvPr>
          <p:cNvGrpSpPr/>
          <p:nvPr/>
        </p:nvGrpSpPr>
        <p:grpSpPr>
          <a:xfrm>
            <a:off x="7619537" y="3732387"/>
            <a:ext cx="3188867" cy="2866679"/>
            <a:chOff x="7614534" y="3673383"/>
            <a:chExt cx="3019054" cy="2714023"/>
          </a:xfrm>
        </p:grpSpPr>
        <p:pic>
          <p:nvPicPr>
            <p:cNvPr id="7" name="图片 6">
              <a:extLst>
                <a:ext uri="{FF2B5EF4-FFF2-40B4-BE49-F238E27FC236}">
                  <a16:creationId xmlns:a16="http://schemas.microsoft.com/office/drawing/2014/main" id="{96662044-CC3E-DB0F-3989-86069601B035}"/>
                </a:ext>
              </a:extLst>
            </p:cNvPr>
            <p:cNvPicPr>
              <a:picLocks noChangeAspect="1"/>
            </p:cNvPicPr>
            <p:nvPr/>
          </p:nvPicPr>
          <p:blipFill>
            <a:blip r:embed="rId4"/>
            <a:srcRect l="49833" t="45295"/>
            <a:stretch/>
          </p:blipFill>
          <p:spPr>
            <a:xfrm>
              <a:off x="7742903" y="3673383"/>
              <a:ext cx="2890685" cy="2714023"/>
            </a:xfrm>
            <a:prstGeom prst="rect">
              <a:avLst/>
            </a:prstGeom>
          </p:spPr>
        </p:pic>
        <p:sp>
          <p:nvSpPr>
            <p:cNvPr id="14" name="矩形 13">
              <a:extLst>
                <a:ext uri="{FF2B5EF4-FFF2-40B4-BE49-F238E27FC236}">
                  <a16:creationId xmlns:a16="http://schemas.microsoft.com/office/drawing/2014/main" id="{AD0C2809-0E10-D637-6E6A-9B0E936D5A57}"/>
                </a:ext>
              </a:extLst>
            </p:cNvPr>
            <p:cNvSpPr/>
            <p:nvPr/>
          </p:nvSpPr>
          <p:spPr>
            <a:xfrm>
              <a:off x="7614534" y="3673383"/>
              <a:ext cx="412955" cy="1943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7" name="文本框 16">
            <a:extLst>
              <a:ext uri="{FF2B5EF4-FFF2-40B4-BE49-F238E27FC236}">
                <a16:creationId xmlns:a16="http://schemas.microsoft.com/office/drawing/2014/main" id="{88D2F5B8-89C1-6B50-A097-8A346D22D2EE}"/>
              </a:ext>
            </a:extLst>
          </p:cNvPr>
          <p:cNvSpPr txBox="1"/>
          <p:nvPr/>
        </p:nvSpPr>
        <p:spPr>
          <a:xfrm>
            <a:off x="995374" y="4184188"/>
            <a:ext cx="6084322" cy="2062103"/>
          </a:xfrm>
          <a:prstGeom prst="rect">
            <a:avLst/>
          </a:prstGeom>
          <a:noFill/>
        </p:spPr>
        <p:txBody>
          <a:bodyPr wrap="square">
            <a:spAutoFit/>
          </a:bodyPr>
          <a:lstStyle/>
          <a:p>
            <a:pPr>
              <a:spcBef>
                <a:spcPts val="1200"/>
              </a:spcBef>
            </a:pPr>
            <a:r>
              <a:rPr lang="en-US" dirty="0">
                <a:latin typeface="Arial" panose="020B0604020202020204" pitchFamily="34" charset="0"/>
                <a:ea typeface="等线" panose="02010600030101010101" pitchFamily="2" charset="-122"/>
                <a:cs typeface="Arial" panose="020B0604020202020204" pitchFamily="34" charset="0"/>
              </a:rPr>
              <a:t>Nthy-ori 3-1 as control and analyzed the activated PPIs in FTC238 and TPC-1</a:t>
            </a:r>
          </a:p>
          <a:p>
            <a:pPr>
              <a:spcBef>
                <a:spcPts val="1200"/>
              </a:spcBef>
            </a:pPr>
            <a:r>
              <a:rPr lang="en-US" dirty="0">
                <a:latin typeface="Arial" panose="020B0604020202020204" pitchFamily="34" charset="0"/>
                <a:ea typeface="等线" panose="02010600030101010101" pitchFamily="2" charset="-122"/>
                <a:cs typeface="Arial" panose="020B0604020202020204" pitchFamily="34" charset="0"/>
              </a:rPr>
              <a:t>2138 downregulated </a:t>
            </a:r>
            <a:r>
              <a:rPr lang="en-US" altLang="zh-CN" dirty="0">
                <a:latin typeface="Arial" panose="020B0604020202020204" pitchFamily="34" charset="0"/>
                <a:ea typeface="等线" panose="02010600030101010101" pitchFamily="2" charset="-122"/>
                <a:cs typeface="Arial" panose="020B0604020202020204" pitchFamily="34" charset="0"/>
              </a:rPr>
              <a:t>and </a:t>
            </a:r>
            <a:r>
              <a:rPr lang="en-US" dirty="0">
                <a:latin typeface="Arial" panose="020B0604020202020204" pitchFamily="34" charset="0"/>
                <a:ea typeface="等线" panose="02010600030101010101" pitchFamily="2" charset="-122"/>
                <a:cs typeface="Arial" panose="020B0604020202020204" pitchFamily="34" charset="0"/>
              </a:rPr>
              <a:t>952 upregulated protein pairs between FTC238 vs Nthy-ori 3-1 </a:t>
            </a:r>
          </a:p>
          <a:p>
            <a:pPr>
              <a:spcBef>
                <a:spcPts val="1200"/>
              </a:spcBef>
            </a:pPr>
            <a:r>
              <a:rPr lang="en-US" dirty="0">
                <a:latin typeface="Arial" panose="020B0604020202020204" pitchFamily="34" charset="0"/>
                <a:ea typeface="等线" panose="02010600030101010101" pitchFamily="2" charset="-122"/>
                <a:cs typeface="Arial" panose="020B0604020202020204" pitchFamily="34" charset="0"/>
              </a:rPr>
              <a:t>1286 downregulated and 479 upregulated protein pairs between TPC-1 vs Nthy-ori 3-1</a:t>
            </a:r>
          </a:p>
        </p:txBody>
      </p:sp>
      <p:sp>
        <p:nvSpPr>
          <p:cNvPr id="21" name="文本框 20">
            <a:extLst>
              <a:ext uri="{FF2B5EF4-FFF2-40B4-BE49-F238E27FC236}">
                <a16:creationId xmlns:a16="http://schemas.microsoft.com/office/drawing/2014/main" id="{AA5F2105-C64F-1C57-C8F8-5CF382E41D4D}"/>
              </a:ext>
            </a:extLst>
          </p:cNvPr>
          <p:cNvSpPr txBox="1"/>
          <p:nvPr/>
        </p:nvSpPr>
        <p:spPr>
          <a:xfrm>
            <a:off x="1539142" y="3456855"/>
            <a:ext cx="3937269" cy="307777"/>
          </a:xfrm>
          <a:prstGeom prst="rect">
            <a:avLst/>
          </a:prstGeom>
          <a:noFill/>
        </p:spPr>
        <p:txBody>
          <a:bodyPr wrap="square" rtlCol="0">
            <a:spAutoFit/>
          </a:bodyPr>
          <a:lstStyle/>
          <a:p>
            <a:pPr algn="ctr"/>
            <a:r>
              <a:rPr lang="en-US" sz="1400" dirty="0">
                <a:latin typeface="Arial" panose="020B0604020202020204" pitchFamily="34" charset="0"/>
                <a:cs typeface="Arial" panose="020B0604020202020204" pitchFamily="34" charset="0"/>
              </a:rPr>
              <a:t>P</a:t>
            </a:r>
            <a:r>
              <a:rPr lang="en-US" altLang="zh-CN" sz="1400" dirty="0">
                <a:latin typeface="Arial" panose="020B0604020202020204" pitchFamily="34" charset="0"/>
                <a:cs typeface="Arial" panose="020B0604020202020204" pitchFamily="34" charset="0"/>
              </a:rPr>
              <a:t>redicted protein pairs (FDR&lt;5%)</a:t>
            </a:r>
            <a:endParaRPr lang="en-US" sz="1400" dirty="0">
              <a:latin typeface="Arial" panose="020B0604020202020204" pitchFamily="34" charset="0"/>
              <a:cs typeface="Arial" panose="020B0604020202020204" pitchFamily="34" charset="0"/>
            </a:endParaRPr>
          </a:p>
        </p:txBody>
      </p:sp>
      <p:sp>
        <p:nvSpPr>
          <p:cNvPr id="3" name="文本占位符 4">
            <a:extLst>
              <a:ext uri="{FF2B5EF4-FFF2-40B4-BE49-F238E27FC236}">
                <a16:creationId xmlns:a16="http://schemas.microsoft.com/office/drawing/2014/main" id="{D8310BCC-B5C0-E041-4945-1FF8A05A9EF7}"/>
              </a:ext>
            </a:extLst>
          </p:cNvPr>
          <p:cNvSpPr txBox="1">
            <a:spLocks/>
          </p:cNvSpPr>
          <p:nvPr/>
        </p:nvSpPr>
        <p:spPr>
          <a:xfrm>
            <a:off x="1140365" y="207407"/>
            <a:ext cx="9777102" cy="54014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altLang="zh-CN" sz="2600" dirty="0">
                <a:latin typeface="Arial Black" panose="020B0A04020102020204" pitchFamily="34" charset="0"/>
              </a:rPr>
              <a:t>Write here your subtitle</a:t>
            </a:r>
            <a:endParaRPr lang="zh-CN" altLang="en-US" sz="2600" dirty="0">
              <a:latin typeface="Arial Black" panose="020B0A04020102020204" pitchFamily="34" charset="0"/>
            </a:endParaRPr>
          </a:p>
        </p:txBody>
      </p:sp>
    </p:spTree>
    <p:custDataLst>
      <p:tags r:id="rId1"/>
    </p:custDataLst>
    <p:extLst>
      <p:ext uri="{BB962C8B-B14F-4D97-AF65-F5344CB8AC3E}">
        <p14:creationId xmlns:p14="http://schemas.microsoft.com/office/powerpoint/2010/main" val="22057596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2A11D8-3626-8153-841B-03F0D82CAE8C}"/>
            </a:ext>
          </a:extLst>
        </p:cNvPr>
        <p:cNvGrpSpPr/>
        <p:nvPr/>
      </p:nvGrpSpPr>
      <p:grpSpPr>
        <a:xfrm>
          <a:off x="0" y="0"/>
          <a:ext cx="0" cy="0"/>
          <a:chOff x="0" y="0"/>
          <a:chExt cx="0" cy="0"/>
        </a:xfrm>
      </p:grpSpPr>
      <p:pic>
        <p:nvPicPr>
          <p:cNvPr id="7" name="图片 6">
            <a:extLst>
              <a:ext uri="{FF2B5EF4-FFF2-40B4-BE49-F238E27FC236}">
                <a16:creationId xmlns:a16="http://schemas.microsoft.com/office/drawing/2014/main" id="{CC29E097-C71C-5107-116A-7FE0E2F56D7F}"/>
              </a:ext>
            </a:extLst>
          </p:cNvPr>
          <p:cNvPicPr>
            <a:picLocks noChangeAspect="1"/>
          </p:cNvPicPr>
          <p:nvPr/>
        </p:nvPicPr>
        <p:blipFill>
          <a:blip r:embed="rId4"/>
          <a:stretch>
            <a:fillRect/>
          </a:stretch>
        </p:blipFill>
        <p:spPr>
          <a:xfrm>
            <a:off x="0" y="0"/>
            <a:ext cx="12191208" cy="6858000"/>
          </a:xfrm>
          <a:prstGeom prst="rect">
            <a:avLst/>
          </a:prstGeom>
        </p:spPr>
      </p:pic>
      <p:sp>
        <p:nvSpPr>
          <p:cNvPr id="5" name="文本占位符 4">
            <a:extLst>
              <a:ext uri="{FF2B5EF4-FFF2-40B4-BE49-F238E27FC236}">
                <a16:creationId xmlns:a16="http://schemas.microsoft.com/office/drawing/2014/main" id="{FC282D38-72EE-EBFC-81A0-D30F1264A16B}"/>
              </a:ext>
            </a:extLst>
          </p:cNvPr>
          <p:cNvSpPr>
            <a:spLocks noGrp="1"/>
          </p:cNvSpPr>
          <p:nvPr>
            <p:ph type="body" sz="quarter" idx="4294967295"/>
          </p:nvPr>
        </p:nvSpPr>
        <p:spPr>
          <a:xfrm>
            <a:off x="764026" y="625227"/>
            <a:ext cx="4567019" cy="424732"/>
          </a:xfrm>
        </p:spPr>
        <p:txBody>
          <a:bodyPr>
            <a:normAutofit fontScale="92500" lnSpcReduction="10000"/>
          </a:bodyPr>
          <a:lstStyle/>
          <a:p>
            <a:pPr marL="0" indent="0">
              <a:lnSpc>
                <a:spcPct val="100000"/>
              </a:lnSpc>
              <a:buNone/>
            </a:pPr>
            <a:r>
              <a:rPr lang="en-US" altLang="zh-CN" sz="2600" dirty="0">
                <a:solidFill>
                  <a:schemeClr val="bg1"/>
                </a:solidFill>
                <a:latin typeface="Arial Black" panose="020B0A04020102020204" pitchFamily="34" charset="0"/>
              </a:rPr>
              <a:t>Novel protein interactions</a:t>
            </a:r>
          </a:p>
        </p:txBody>
      </p:sp>
      <p:pic>
        <p:nvPicPr>
          <p:cNvPr id="3" name="图片 2">
            <a:extLst>
              <a:ext uri="{FF2B5EF4-FFF2-40B4-BE49-F238E27FC236}">
                <a16:creationId xmlns:a16="http://schemas.microsoft.com/office/drawing/2014/main" id="{EBEF9D50-BED9-DC89-4F1E-7CDEF8E33A09}"/>
              </a:ext>
            </a:extLst>
          </p:cNvPr>
          <p:cNvPicPr>
            <a:picLocks noChangeAspect="1"/>
          </p:cNvPicPr>
          <p:nvPr/>
        </p:nvPicPr>
        <p:blipFill>
          <a:blip r:embed="rId5"/>
          <a:srcRect t="2265" r="20108" b="26377"/>
          <a:stretch/>
        </p:blipFill>
        <p:spPr>
          <a:xfrm>
            <a:off x="6960892" y="411837"/>
            <a:ext cx="4567019" cy="6034326"/>
          </a:xfrm>
          <a:prstGeom prst="rect">
            <a:avLst/>
          </a:prstGeom>
        </p:spPr>
      </p:pic>
      <p:sp>
        <p:nvSpPr>
          <p:cNvPr id="8" name="文本框 7">
            <a:extLst>
              <a:ext uri="{FF2B5EF4-FFF2-40B4-BE49-F238E27FC236}">
                <a16:creationId xmlns:a16="http://schemas.microsoft.com/office/drawing/2014/main" id="{811F8E75-9582-8881-A059-203A7C301E8B}"/>
              </a:ext>
            </a:extLst>
          </p:cNvPr>
          <p:cNvSpPr txBox="1"/>
          <p:nvPr/>
        </p:nvSpPr>
        <p:spPr>
          <a:xfrm>
            <a:off x="977452" y="1745208"/>
            <a:ext cx="4353593" cy="4154984"/>
          </a:xfrm>
          <a:prstGeom prst="rect">
            <a:avLst/>
          </a:prstGeom>
          <a:noFill/>
        </p:spPr>
        <p:txBody>
          <a:bodyPr wrap="square">
            <a:spAutoFit/>
          </a:bodyPr>
          <a:lstStyle/>
          <a:p>
            <a:pPr fontAlgn="base">
              <a:spcBef>
                <a:spcPts val="1200"/>
              </a:spcBef>
            </a:pPr>
            <a:r>
              <a:rPr lang="en-US" dirty="0">
                <a:solidFill>
                  <a:schemeClr val="bg1"/>
                </a:solidFill>
                <a:latin typeface="Arial" panose="020B0604020202020204" pitchFamily="34" charset="0"/>
                <a:ea typeface="等线" panose="02010600030101010101" pitchFamily="2" charset="-122"/>
                <a:cs typeface="Arial" panose="020B0604020202020204" pitchFamily="34" charset="0"/>
              </a:rPr>
              <a:t>PFAS is a key enzyme in the de novo purine biosynthesis pathway</a:t>
            </a:r>
          </a:p>
          <a:p>
            <a:pPr fontAlgn="base">
              <a:spcBef>
                <a:spcPts val="1200"/>
              </a:spcBef>
            </a:pPr>
            <a:r>
              <a:rPr lang="en-US" dirty="0">
                <a:solidFill>
                  <a:schemeClr val="bg1"/>
                </a:solidFill>
                <a:latin typeface="Arial" panose="020B0604020202020204" pitchFamily="34" charset="0"/>
                <a:ea typeface="等线" panose="02010600030101010101" pitchFamily="2" charset="-122"/>
                <a:cs typeface="Arial" panose="020B0604020202020204" pitchFamily="34" charset="0"/>
              </a:rPr>
              <a:t>HK1 catalyzes the first step of glycolysis, converting glucose to glucose-6-phosphate</a:t>
            </a:r>
          </a:p>
          <a:p>
            <a:pPr fontAlgn="base">
              <a:spcBef>
                <a:spcPts val="1200"/>
              </a:spcBef>
            </a:pPr>
            <a:r>
              <a:rPr lang="en-US" dirty="0">
                <a:solidFill>
                  <a:schemeClr val="bg1"/>
                </a:solidFill>
                <a:latin typeface="Arial" panose="020B0604020202020204" pitchFamily="34" charset="0"/>
                <a:ea typeface="等线" panose="02010600030101010101" pitchFamily="2" charset="-122"/>
                <a:cs typeface="Arial" panose="020B0604020202020204" pitchFamily="34" charset="0"/>
              </a:rPr>
              <a:t>TGM2 is a multifunctional enzyme involved in protein crosslinking, cell adhesion, and extracellular matrix remodeling</a:t>
            </a:r>
          </a:p>
          <a:p>
            <a:pPr fontAlgn="base">
              <a:spcBef>
                <a:spcPts val="1200"/>
              </a:spcBef>
            </a:pPr>
            <a:r>
              <a:rPr lang="en-US" dirty="0">
                <a:solidFill>
                  <a:srgbClr val="F18D00"/>
                </a:solidFill>
                <a:latin typeface="Arial" panose="020B0604020202020204" pitchFamily="34" charset="0"/>
                <a:ea typeface="等线" panose="02010600030101010101" pitchFamily="2" charset="-122"/>
                <a:cs typeface="Arial" panose="020B0604020202020204" pitchFamily="34" charset="0"/>
              </a:rPr>
              <a:t>Highlight the metabolic and survival adaptations TPC-1 employ and represent potential therapeutic targets for disrupting tumor progression</a:t>
            </a:r>
          </a:p>
        </p:txBody>
      </p:sp>
      <p:sp>
        <p:nvSpPr>
          <p:cNvPr id="2" name="Slide Number Placeholder 3">
            <a:extLst>
              <a:ext uri="{FF2B5EF4-FFF2-40B4-BE49-F238E27FC236}">
                <a16:creationId xmlns:a16="http://schemas.microsoft.com/office/drawing/2014/main" id="{2DA94DC2-C9C8-3ACE-DECE-4995034EDAA0}"/>
              </a:ext>
            </a:extLst>
          </p:cNvPr>
          <p:cNvSpPr>
            <a:spLocks noGrp="1"/>
          </p:cNvSpPr>
          <p:nvPr>
            <p:ph type="sldNum" sz="quarter" idx="4294967295"/>
          </p:nvPr>
        </p:nvSpPr>
        <p:spPr>
          <a:xfrm>
            <a:off x="11217242" y="6409551"/>
            <a:ext cx="770299" cy="365125"/>
          </a:xfrm>
        </p:spPr>
        <p:txBody>
          <a:bodyPr/>
          <a:lstStyle/>
          <a:p>
            <a:fld id="{B915C83E-0572-534F-A903-2B9659A34713}" type="slidenum">
              <a:rPr lang="en-CN" smtClean="0">
                <a:solidFill>
                  <a:schemeClr val="tx1"/>
                </a:solidFill>
                <a:latin typeface="Arial" panose="020B0604020202020204" pitchFamily="34" charset="0"/>
                <a:cs typeface="Arial" panose="020B0604020202020204" pitchFamily="34" charset="0"/>
              </a:rPr>
              <a:t>9</a:t>
            </a:fld>
            <a:endParaRPr lang="en-CN" dirty="0">
              <a:solidFill>
                <a:schemeClr val="tx1"/>
              </a:solidFill>
              <a:latin typeface="Arial" panose="020B0604020202020204" pitchFamily="34" charset="0"/>
              <a:cs typeface="Arial" panose="020B0604020202020204" pitchFamily="34" charset="0"/>
            </a:endParaRPr>
          </a:p>
        </p:txBody>
      </p:sp>
      <p:grpSp>
        <p:nvGrpSpPr>
          <p:cNvPr id="4" name="组合 3">
            <a:extLst>
              <a:ext uri="{FF2B5EF4-FFF2-40B4-BE49-F238E27FC236}">
                <a16:creationId xmlns:a16="http://schemas.microsoft.com/office/drawing/2014/main" id="{0F126801-AD75-0766-2A77-51E395D9B1BA}"/>
              </a:ext>
            </a:extLst>
          </p:cNvPr>
          <p:cNvGrpSpPr/>
          <p:nvPr/>
        </p:nvGrpSpPr>
        <p:grpSpPr>
          <a:xfrm>
            <a:off x="266700" y="6300655"/>
            <a:ext cx="988855" cy="391250"/>
            <a:chOff x="409396" y="6208061"/>
            <a:chExt cx="1249415" cy="494343"/>
          </a:xfrm>
        </p:grpSpPr>
        <p:pic>
          <p:nvPicPr>
            <p:cNvPr id="6" name="图片 5">
              <a:extLst>
                <a:ext uri="{FF2B5EF4-FFF2-40B4-BE49-F238E27FC236}">
                  <a16:creationId xmlns:a16="http://schemas.microsoft.com/office/drawing/2014/main" id="{69D245AD-F8A1-6E39-5A49-98F329D8C967}"/>
                </a:ext>
              </a:extLst>
            </p:cNvPr>
            <p:cNvPicPr>
              <a:picLocks noChangeAspect="1"/>
            </p:cNvPicPr>
            <p:nvPr/>
          </p:nvPicPr>
          <p:blipFill>
            <a:blip r:embed="rId6"/>
            <a:srcRect r="67687"/>
            <a:stretch>
              <a:fillRect/>
            </a:stretch>
          </p:blipFill>
          <p:spPr>
            <a:xfrm>
              <a:off x="409396" y="6208061"/>
              <a:ext cx="509386" cy="494343"/>
            </a:xfrm>
            <a:prstGeom prst="rect">
              <a:avLst/>
            </a:prstGeom>
          </p:spPr>
        </p:pic>
        <p:pic>
          <p:nvPicPr>
            <p:cNvPr id="9" name="图片 8">
              <a:extLst>
                <a:ext uri="{FF2B5EF4-FFF2-40B4-BE49-F238E27FC236}">
                  <a16:creationId xmlns:a16="http://schemas.microsoft.com/office/drawing/2014/main" id="{B54802FA-7A30-499C-9668-4BB498DD7890}"/>
                </a:ext>
              </a:extLst>
            </p:cNvPr>
            <p:cNvPicPr>
              <a:picLocks noChangeAspect="1"/>
            </p:cNvPicPr>
            <p:nvPr/>
          </p:nvPicPr>
          <p:blipFill>
            <a:blip r:embed="rId7"/>
            <a:srcRect r="67868"/>
            <a:stretch>
              <a:fillRect/>
            </a:stretch>
          </p:blipFill>
          <p:spPr>
            <a:xfrm>
              <a:off x="1073014" y="6255531"/>
              <a:ext cx="585797" cy="402423"/>
            </a:xfrm>
            <a:prstGeom prst="rect">
              <a:avLst/>
            </a:prstGeom>
          </p:spPr>
        </p:pic>
      </p:grpSp>
    </p:spTree>
    <p:custDataLst>
      <p:tags r:id="rId1"/>
    </p:custDataLst>
    <p:extLst>
      <p:ext uri="{BB962C8B-B14F-4D97-AF65-F5344CB8AC3E}">
        <p14:creationId xmlns:p14="http://schemas.microsoft.com/office/powerpoint/2010/main" val="21302379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LIDE.ICON" val="#141107;#134835;#407486;#379587;#381915;#100228;#31176;#384814;"/>
</p:tagLst>
</file>

<file path=ppt/tags/tag2.xml><?xml version="1.0" encoding="utf-8"?>
<p:tagLst xmlns:a="http://schemas.openxmlformats.org/drawingml/2006/main" xmlns:r="http://schemas.openxmlformats.org/officeDocument/2006/relationships" xmlns:p="http://schemas.openxmlformats.org/presentationml/2006/main">
  <p:tag name="ISLIDE.ICON" val="#141107;#134835;#407486;#379587;#381915;#100228;#31176;#384814;"/>
</p:tagLst>
</file>

<file path=ppt/tags/tag3.xml><?xml version="1.0" encoding="utf-8"?>
<p:tagLst xmlns:a="http://schemas.openxmlformats.org/drawingml/2006/main" xmlns:r="http://schemas.openxmlformats.org/officeDocument/2006/relationships" xmlns:p="http://schemas.openxmlformats.org/presentationml/2006/main">
  <p:tag name="ISLIDE.ICON" val="#141107;#134835;#407486;#379587;#381915;#100228;#31176;#384814;"/>
</p:tagLst>
</file>

<file path=ppt/tags/tag4.xml><?xml version="1.0" encoding="utf-8"?>
<p:tagLst xmlns:a="http://schemas.openxmlformats.org/drawingml/2006/main" xmlns:r="http://schemas.openxmlformats.org/officeDocument/2006/relationships" xmlns:p="http://schemas.openxmlformats.org/presentationml/2006/main">
  <p:tag name="ISLIDE.ICON" val="#141107;#134835;#407486;#379587;#381915;#100228;#31176;#384814;"/>
</p:tagLst>
</file>

<file path=ppt/tags/tag5.xml><?xml version="1.0" encoding="utf-8"?>
<p:tagLst xmlns:a="http://schemas.openxmlformats.org/drawingml/2006/main" xmlns:r="http://schemas.openxmlformats.org/officeDocument/2006/relationships" xmlns:p="http://schemas.openxmlformats.org/presentationml/2006/main">
  <p:tag name="ISLIDE.ICON" val="#141107;#134835;#407486;#379587;#381915;#100228;#31176;#384814;"/>
</p:tagLst>
</file>

<file path=ppt/tags/tag6.xml><?xml version="1.0" encoding="utf-8"?>
<p:tagLst xmlns:a="http://schemas.openxmlformats.org/drawingml/2006/main" xmlns:r="http://schemas.openxmlformats.org/officeDocument/2006/relationships" xmlns:p="http://schemas.openxmlformats.org/presentationml/2006/main">
  <p:tag name="ISLIDE.ICON" val="#141107;#134835;#407486;#379587;#381915;#100228;#31176;#384814;"/>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33895</TotalTime>
  <Words>830</Words>
  <Application>Microsoft Office PowerPoint</Application>
  <PresentationFormat>宽屏</PresentationFormat>
  <Paragraphs>78</Paragraphs>
  <Slides>10</Slides>
  <Notes>10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10</vt:i4>
      </vt:variant>
    </vt:vector>
  </HeadingPairs>
  <TitlesOfParts>
    <vt:vector size="16" baseType="lpstr">
      <vt:lpstr>-apple-system</vt:lpstr>
      <vt:lpstr>Arial</vt:lpstr>
      <vt:lpstr>Arial Black</vt:lpstr>
      <vt:lpstr>Calibri</vt:lpstr>
      <vt:lpstr>Calibri Light</vt:lpstr>
      <vt:lpstr>Office Theme</vt:lpstr>
      <vt:lpstr>PowerPoint 演示文稿</vt:lpstr>
      <vt:lpstr>Outline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Tiannan GUO 郭天南</dc:creator>
  <cp:lastModifiedBy>Leon Chan</cp:lastModifiedBy>
  <cp:revision>2028</cp:revision>
  <cp:lastPrinted>2024-11-23T00:07:35Z</cp:lastPrinted>
  <dcterms:created xsi:type="dcterms:W3CDTF">2023-10-19T00:58:58Z</dcterms:created>
  <dcterms:modified xsi:type="dcterms:W3CDTF">2026-03-26T07:51:36Z</dcterms:modified>
</cp:coreProperties>
</file>