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8" r:id="rId4"/>
  </p:sldMasterIdLst>
  <p:notesMasterIdLst>
    <p:notesMasterId r:id="rId6"/>
  </p:notesMasterIdLst>
  <p:sldIdLst>
    <p:sldId id="2495" r:id="rId5"/>
    <p:sldId id="263" r:id="rId7"/>
    <p:sldId id="11090086" r:id="rId8"/>
    <p:sldId id="301" r:id="rId9"/>
    <p:sldId id="11090091" r:id="rId10"/>
    <p:sldId id="11090092" r:id="rId11"/>
    <p:sldId id="298" r:id="rId12"/>
    <p:sldId id="1109009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4F7D"/>
    <a:srgbClr val="301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56" autoAdjust="0"/>
    <p:restoredTop sz="92233" autoAdjust="0"/>
  </p:normalViewPr>
  <p:slideViewPr>
    <p:cSldViewPr showGuides="1">
      <p:cViewPr varScale="1">
        <p:scale>
          <a:sx n="102" d="100"/>
          <a:sy n="102" d="100"/>
        </p:scale>
        <p:origin x="1254" y="72"/>
      </p:cViewPr>
      <p:guideLst>
        <p:guide orient="horz" pos="240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E6E9B9-9D4E-CE4A-9342-EB796383E4ED}" type="doc">
      <dgm:prSet loTypeId="urn:microsoft.com/office/officeart/2005/8/layout/process1" loCatId="" qsTypeId="urn:microsoft.com/office/officeart/2005/8/quickstyle/simple4" qsCatId="simple" csTypeId="urn:microsoft.com/office/officeart/2005/8/colors/colorful1" csCatId="colorful" phldr="1"/>
      <dgm:spPr/>
    </dgm:pt>
    <dgm:pt modelId="{A63FA331-E65E-F240-A158-66864703B166}" type="pres">
      <dgm:prSet presAssocID="{B7E6E9B9-9D4E-CE4A-9342-EB796383E4ED}" presName="Name0" presStyleCnt="0">
        <dgm:presLayoutVars>
          <dgm:dir/>
          <dgm:resizeHandles val="exact"/>
        </dgm:presLayoutVars>
      </dgm:prSet>
      <dgm:spPr/>
    </dgm:pt>
  </dgm:ptLst>
  <dgm:cxnLst>
    <dgm:cxn modelId="{C954EBD7-CF21-E447-8067-2633A81EC1AD}" type="presOf" srcId="{B7E6E9B9-9D4E-CE4A-9342-EB796383E4ED}" destId="{A63FA331-E65E-F240-A158-66864703B166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164E5-0625-42A8-BC97-073DC29FB2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F2294-A042-4C34-A9CA-974A1260FB0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AF2294-A042-4C34-A9CA-974A1260F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AF2294-A042-4C34-A9CA-974A1260F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AF2294-A042-4C34-A9CA-974A1260F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A156CB-D033-C240-B214-3841F0D4D1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A156CB-D033-C240-B214-3841F0D4D1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AF2294-A042-4C34-A9CA-974A1260F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218765" y="0"/>
            <a:ext cx="3877235" cy="543261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ln>
            <a:noFill/>
          </a:ln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30432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431704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132976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834249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30432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431704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132976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8834249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9FF9-2315-4955-9A2A-8EDE408924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037-2B4C-4E4E-9AB0-E25A418808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EE2D24-1670-F04C-856F-A16E101F22B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61A168-F344-774E-ABE8-99F5515F97B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59FF9-2315-4955-9A2A-8EDE408924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95037-2B4C-4E4E-9AB0-E25A4188085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2.png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jpe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5.jpe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529" y="-296"/>
            <a:ext cx="12193057" cy="685859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0"/>
            <a:ext cx="776136" cy="6858000"/>
          </a:xfrm>
          <a:prstGeom prst="rect">
            <a:avLst/>
          </a:prstGeom>
          <a:solidFill>
            <a:srgbClr val="714F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47"/>
          <p:cNvSpPr txBox="1"/>
          <p:nvPr/>
        </p:nvSpPr>
        <p:spPr>
          <a:xfrm>
            <a:off x="8428934" y="5998019"/>
            <a:ext cx="30828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汇报时间</a:t>
            </a: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：</a:t>
            </a:r>
            <a:r>
              <a:rPr lang="en-US" altLang="zh-CN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2025</a:t>
            </a: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年</a:t>
            </a:r>
            <a:r>
              <a:rPr lang="en-US" altLang="zh-CN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5</a:t>
            </a: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月</a:t>
            </a:r>
            <a:r>
              <a:rPr lang="en-US" altLang="zh-CN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9</a:t>
            </a: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日</a:t>
            </a:r>
            <a:endParaRPr lang="en-ID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pic>
        <p:nvPicPr>
          <p:cNvPr id="2" name="图片 1" descr="资源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0" y="187176"/>
            <a:ext cx="1962785" cy="3416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45" t="18178" b="-3581"/>
          <a:stretch>
            <a:fillRect/>
          </a:stretch>
        </p:blipFill>
        <p:spPr>
          <a:xfrm>
            <a:off x="776136" y="0"/>
            <a:ext cx="4912283" cy="7162800"/>
          </a:xfrm>
          <a:prstGeom prst="rect">
            <a:avLst/>
          </a:prstGeom>
        </p:spPr>
      </p:pic>
      <p:sp>
        <p:nvSpPr>
          <p:cNvPr id="6" name="Rectangle 9"/>
          <p:cNvSpPr/>
          <p:nvPr/>
        </p:nvSpPr>
        <p:spPr>
          <a:xfrm>
            <a:off x="4246969" y="1261226"/>
            <a:ext cx="7942722" cy="3723515"/>
          </a:xfrm>
          <a:prstGeom prst="rect">
            <a:avLst/>
          </a:prstGeom>
          <a:solidFill>
            <a:srgbClr val="714F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8"/>
          <p:cNvSpPr txBox="1"/>
          <p:nvPr/>
        </p:nvSpPr>
        <p:spPr>
          <a:xfrm>
            <a:off x="4419600" y="1926910"/>
            <a:ext cx="7725103" cy="1476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altLang="en-US" sz="4500" b="1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医学院</a:t>
            </a:r>
            <a:r>
              <a:rPr lang="en-US" altLang="zh-CN" sz="4500" b="1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PPT</a:t>
            </a:r>
            <a:r>
              <a:rPr lang="zh-CN" altLang="en-US" sz="4500" b="1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模板</a:t>
            </a:r>
            <a:r>
              <a:rPr lang="en-US" altLang="zh-CN" sz="4500" b="1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1</a:t>
            </a:r>
            <a:endParaRPr lang="en-US" altLang="zh-CN" sz="4500" b="1" dirty="0" err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r"/>
            <a:endParaRPr lang="en-US" altLang="zh-CN" sz="4500" b="1" dirty="0" err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4" name="TextBox 9"/>
          <p:cNvSpPr txBox="1"/>
          <p:nvPr/>
        </p:nvSpPr>
        <p:spPr>
          <a:xfrm>
            <a:off x="7229711" y="2953707"/>
            <a:ext cx="42821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xxxx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ľî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529" y="-296"/>
            <a:ext cx="12193057" cy="6858594"/>
          </a:xfrm>
          <a:prstGeom prst="rect">
            <a:avLst/>
          </a:prstGeom>
        </p:spPr>
      </p:pic>
      <p:sp>
        <p:nvSpPr>
          <p:cNvPr id="38" name="îs1ïḓê"/>
          <p:cNvSpPr/>
          <p:nvPr/>
        </p:nvSpPr>
        <p:spPr>
          <a:xfrm>
            <a:off x="0" y="5000625"/>
            <a:ext cx="1751890" cy="1857374"/>
          </a:xfrm>
          <a:custGeom>
            <a:avLst/>
            <a:gdLst>
              <a:gd name="connsiteX0" fmla="*/ 618415 w 1751890"/>
              <a:gd name="connsiteY0" fmla="*/ 0 h 1857374"/>
              <a:gd name="connsiteX1" fmla="*/ 1751890 w 1751890"/>
              <a:gd name="connsiteY1" fmla="*/ 1133475 h 1857374"/>
              <a:gd name="connsiteX2" fmla="*/ 1493059 w 1751890"/>
              <a:gd name="connsiteY2" fmla="*/ 1854471 h 1857374"/>
              <a:gd name="connsiteX3" fmla="*/ 1490420 w 1751890"/>
              <a:gd name="connsiteY3" fmla="*/ 1857374 h 1857374"/>
              <a:gd name="connsiteX4" fmla="*/ 0 w 1751890"/>
              <a:gd name="connsiteY4" fmla="*/ 1857374 h 1857374"/>
              <a:gd name="connsiteX5" fmla="*/ 0 w 1751890"/>
              <a:gd name="connsiteY5" fmla="*/ 184272 h 1857374"/>
              <a:gd name="connsiteX6" fmla="*/ 78134 w 1751890"/>
              <a:gd name="connsiteY6" fmla="*/ 136805 h 1857374"/>
              <a:gd name="connsiteX7" fmla="*/ 618415 w 1751890"/>
              <a:gd name="connsiteY7" fmla="*/ 0 h 185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1890" h="1857374">
                <a:moveTo>
                  <a:pt x="618415" y="0"/>
                </a:moveTo>
                <a:cubicBezTo>
                  <a:pt x="1244416" y="0"/>
                  <a:pt x="1751890" y="507474"/>
                  <a:pt x="1751890" y="1133475"/>
                </a:cubicBezTo>
                <a:cubicBezTo>
                  <a:pt x="1751890" y="1407351"/>
                  <a:pt x="1654756" y="1658539"/>
                  <a:pt x="1493059" y="1854471"/>
                </a:cubicBezTo>
                <a:lnTo>
                  <a:pt x="1490420" y="1857374"/>
                </a:lnTo>
                <a:lnTo>
                  <a:pt x="0" y="1857374"/>
                </a:lnTo>
                <a:lnTo>
                  <a:pt x="0" y="184272"/>
                </a:lnTo>
                <a:lnTo>
                  <a:pt x="78134" y="136805"/>
                </a:lnTo>
                <a:cubicBezTo>
                  <a:pt x="238739" y="49558"/>
                  <a:pt x="422790" y="0"/>
                  <a:pt x="618415" y="0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30000"/>
                  <a:lumOff val="70000"/>
                  <a:alpha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" name="î$1íḑê"/>
          <p:cNvGrpSpPr/>
          <p:nvPr/>
        </p:nvGrpSpPr>
        <p:grpSpPr>
          <a:xfrm>
            <a:off x="660400" y="921472"/>
            <a:ext cx="10872788" cy="4837752"/>
            <a:chOff x="660400" y="921472"/>
            <a:chExt cx="10872788" cy="4837752"/>
          </a:xfrm>
        </p:grpSpPr>
        <p:cxnSp>
          <p:nvCxnSpPr>
            <p:cNvPr id="5" name="î$1ïḋe"/>
            <p:cNvCxnSpPr/>
            <p:nvPr/>
          </p:nvCxnSpPr>
          <p:spPr>
            <a:xfrm>
              <a:off x="660400" y="5754029"/>
              <a:ext cx="1087278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  <a:alpha val="20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îšļïḍê"/>
            <p:cNvGrpSpPr/>
            <p:nvPr/>
          </p:nvGrpSpPr>
          <p:grpSpPr>
            <a:xfrm>
              <a:off x="1058351" y="3410756"/>
              <a:ext cx="2382622" cy="2348468"/>
              <a:chOff x="1058351" y="3410756"/>
              <a:chExt cx="2382622" cy="2348468"/>
            </a:xfrm>
          </p:grpSpPr>
          <p:cxnSp>
            <p:nvCxnSpPr>
              <p:cNvPr id="30" name="î$ľïḓe"/>
              <p:cNvCxnSpPr/>
              <p:nvPr/>
            </p:nvCxnSpPr>
            <p:spPr>
              <a:xfrm>
                <a:off x="1157380" y="3810452"/>
                <a:ext cx="0" cy="194877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îṣļiḑé"/>
              <p:cNvSpPr/>
              <p:nvPr/>
            </p:nvSpPr>
            <p:spPr>
              <a:xfrm>
                <a:off x="1058351" y="3612393"/>
                <a:ext cx="198059" cy="198059"/>
              </a:xfrm>
              <a:prstGeom prst="ellipse">
                <a:avLst/>
              </a:pr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/>
              <a:p>
                <a:pPr algn="ctr" defTabSz="913765"/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2" name="îṡlíḓe"/>
              <p:cNvGrpSpPr/>
              <p:nvPr/>
            </p:nvGrpSpPr>
            <p:grpSpPr>
              <a:xfrm>
                <a:off x="1310153" y="3410756"/>
                <a:ext cx="2130820" cy="1352863"/>
                <a:chOff x="1400465" y="3438451"/>
                <a:chExt cx="2130820" cy="1352863"/>
              </a:xfrm>
            </p:grpSpPr>
            <p:sp>
              <p:nvSpPr>
                <p:cNvPr id="33" name="íṡ1íďê"/>
                <p:cNvSpPr txBox="1"/>
                <p:nvPr/>
              </p:nvSpPr>
              <p:spPr>
                <a:xfrm>
                  <a:off x="1400465" y="4200870"/>
                  <a:ext cx="2130820" cy="291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pPr>
                    <a:buSzPct val="25000"/>
                  </a:pPr>
                  <a:r>
                    <a:rPr lang="en-US" altLang="zh-CN" sz="1800" b="1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xx</a:t>
                  </a:r>
                  <a:endParaRPr lang="en-US" altLang="zh-CN" sz="1800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îṧḷïḍê"/>
                <p:cNvSpPr txBox="1"/>
                <p:nvPr/>
              </p:nvSpPr>
              <p:spPr>
                <a:xfrm>
                  <a:off x="1400465" y="3438451"/>
                  <a:ext cx="2130820" cy="646331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 anchor="b" anchorCtr="0">
                  <a:spAutoFit/>
                </a:bodyPr>
                <a:lstStyle>
                  <a:defPPr>
                    <a:defRPr lang="zh-CN"/>
                  </a:defPPr>
                  <a:lvl1pPr>
                    <a:defRPr sz="2000" b="1" i="0">
                      <a:gradFill>
                        <a:gsLst>
                          <a:gs pos="0">
                            <a:schemeClr val="accent1">
                              <a:lumMod val="60000"/>
                              <a:lumOff val="40000"/>
                            </a:schemeClr>
                          </a:gs>
                          <a:gs pos="60000">
                            <a:schemeClr val="accent1"/>
                          </a:gs>
                        </a:gsLst>
                        <a:lin ang="2700000" scaled="0"/>
                      </a:gradFill>
                      <a:effectLst>
                        <a:outerShdw blurRad="76200" dist="50800" dir="5400000" algn="ctr" rotWithShape="0">
                          <a:schemeClr val="accent1">
                            <a:alpha val="20000"/>
                          </a:schemeClr>
                        </a:outerShdw>
                      </a:effectLst>
                    </a:defRPr>
                  </a:lvl1pPr>
                </a:lstStyle>
                <a:p>
                  <a:pPr>
                    <a:buSzPct val="25000"/>
                  </a:pPr>
                  <a:r>
                    <a:rPr lang="en-US" altLang="zh-CN" sz="3600" dirty="0">
                      <a:solidFill>
                        <a:schemeClr val="tx1"/>
                      </a:solidFill>
                      <a:effectLst/>
                    </a:rPr>
                    <a:t>01</a:t>
                  </a:r>
                  <a:endParaRPr lang="en-US" altLang="zh-CN" sz="3600" dirty="0"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35" name="iŝḷîďe"/>
                <p:cNvSpPr txBox="1"/>
                <p:nvPr/>
              </p:nvSpPr>
              <p:spPr>
                <a:xfrm>
                  <a:off x="1400465" y="4506621"/>
                  <a:ext cx="2130820" cy="2846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xxx</a:t>
                  </a:r>
                  <a:endPara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7" name="íṣľïḓe"/>
            <p:cNvGrpSpPr/>
            <p:nvPr/>
          </p:nvGrpSpPr>
          <p:grpSpPr>
            <a:xfrm>
              <a:off x="3708059" y="3413354"/>
              <a:ext cx="2394463" cy="2343273"/>
              <a:chOff x="3603248" y="3410756"/>
              <a:chExt cx="2394463" cy="2343273"/>
            </a:xfrm>
          </p:grpSpPr>
          <p:cxnSp>
            <p:nvCxnSpPr>
              <p:cNvPr id="24" name="íṥļíḋê"/>
              <p:cNvCxnSpPr/>
              <p:nvPr/>
            </p:nvCxnSpPr>
            <p:spPr>
              <a:xfrm>
                <a:off x="3702277" y="3805257"/>
                <a:ext cx="0" cy="194877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ï$1íḑe"/>
              <p:cNvSpPr/>
              <p:nvPr/>
            </p:nvSpPr>
            <p:spPr>
              <a:xfrm>
                <a:off x="3603248" y="3607198"/>
                <a:ext cx="198059" cy="19805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  <a:alpha val="30000"/>
                </a:scheme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/>
              <a:p>
                <a:pPr algn="ctr" defTabSz="914400"/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6" name="ï$ľîḋê"/>
              <p:cNvGrpSpPr/>
              <p:nvPr/>
            </p:nvGrpSpPr>
            <p:grpSpPr>
              <a:xfrm>
                <a:off x="3866891" y="3410756"/>
                <a:ext cx="2130820" cy="1485592"/>
                <a:chOff x="1400465" y="3438451"/>
                <a:chExt cx="2130820" cy="1485592"/>
              </a:xfrm>
            </p:grpSpPr>
            <p:sp>
              <p:nvSpPr>
                <p:cNvPr id="27" name="íṣlîďê"/>
                <p:cNvSpPr txBox="1"/>
                <p:nvPr/>
              </p:nvSpPr>
              <p:spPr>
                <a:xfrm>
                  <a:off x="1400465" y="4200870"/>
                  <a:ext cx="2130820" cy="291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pPr>
                    <a:buSzPct val="25000"/>
                  </a:pPr>
                  <a:r>
                    <a:rPr lang="en-US" altLang="zh-CN" sz="1800" b="1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xx</a:t>
                  </a:r>
                  <a:endParaRPr lang="en-US" altLang="zh-CN" sz="1800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8" name="ïşľide"/>
                <p:cNvSpPr txBox="1"/>
                <p:nvPr/>
              </p:nvSpPr>
              <p:spPr>
                <a:xfrm>
                  <a:off x="1400465" y="3438451"/>
                  <a:ext cx="2130820" cy="646331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 anchor="b" anchorCtr="0">
                  <a:spAutoFit/>
                </a:bodyPr>
                <a:lstStyle>
                  <a:defPPr>
                    <a:defRPr lang="zh-CN"/>
                  </a:defPPr>
                  <a:lvl1pPr>
                    <a:defRPr sz="2000" b="1" i="0">
                      <a:gradFill>
                        <a:gsLst>
                          <a:gs pos="0">
                            <a:schemeClr val="accent1">
                              <a:lumMod val="60000"/>
                              <a:lumOff val="40000"/>
                            </a:schemeClr>
                          </a:gs>
                          <a:gs pos="60000">
                            <a:schemeClr val="accent1"/>
                          </a:gs>
                        </a:gsLst>
                        <a:lin ang="2700000" scaled="0"/>
                      </a:gradFill>
                      <a:effectLst>
                        <a:outerShdw blurRad="76200" dist="50800" dir="5400000" algn="ctr" rotWithShape="0">
                          <a:schemeClr val="accent1">
                            <a:alpha val="20000"/>
                          </a:schemeClr>
                        </a:outerShdw>
                      </a:effectLst>
                    </a:defRPr>
                  </a:lvl1pPr>
                </a:lstStyle>
                <a:p>
                  <a:pPr>
                    <a:buSzPct val="25000"/>
                  </a:pPr>
                  <a:r>
                    <a:rPr lang="en-US" altLang="zh-CN" sz="3600" dirty="0">
                      <a:solidFill>
                        <a:schemeClr val="tx1"/>
                      </a:solidFill>
                      <a:effectLst/>
                    </a:rPr>
                    <a:t>02</a:t>
                  </a:r>
                  <a:endParaRPr lang="en-US" altLang="zh-CN" sz="3600" dirty="0"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29" name="îṡļidè"/>
                <p:cNvSpPr txBox="1"/>
                <p:nvPr/>
              </p:nvSpPr>
              <p:spPr>
                <a:xfrm>
                  <a:off x="1400465" y="4506621"/>
                  <a:ext cx="2130820" cy="4174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xx</a:t>
                  </a:r>
                  <a:endPara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8" name="iśļïde"/>
            <p:cNvGrpSpPr/>
            <p:nvPr/>
          </p:nvGrpSpPr>
          <p:grpSpPr>
            <a:xfrm>
              <a:off x="6369608" y="3415951"/>
              <a:ext cx="2406306" cy="2338078"/>
              <a:chOff x="6148143" y="3410756"/>
              <a:chExt cx="2406306" cy="2338078"/>
            </a:xfrm>
          </p:grpSpPr>
          <p:cxnSp>
            <p:nvCxnSpPr>
              <p:cNvPr id="18" name="îŝlïḓê"/>
              <p:cNvCxnSpPr/>
              <p:nvPr/>
            </p:nvCxnSpPr>
            <p:spPr>
              <a:xfrm>
                <a:off x="6247172" y="3800062"/>
                <a:ext cx="0" cy="194877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ïṧľíḍe"/>
              <p:cNvSpPr/>
              <p:nvPr/>
            </p:nvSpPr>
            <p:spPr>
              <a:xfrm>
                <a:off x="6148143" y="3602003"/>
                <a:ext cx="198059" cy="198059"/>
              </a:xfrm>
              <a:prstGeom prst="ellipse">
                <a:avLst/>
              </a:pr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/>
              <a:p>
                <a:pPr algn="ctr" defTabSz="913765"/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0" name="îŝļïḑè"/>
              <p:cNvGrpSpPr/>
              <p:nvPr/>
            </p:nvGrpSpPr>
            <p:grpSpPr>
              <a:xfrm>
                <a:off x="6423629" y="3410756"/>
                <a:ext cx="2130820" cy="1352863"/>
                <a:chOff x="1400465" y="3438451"/>
                <a:chExt cx="2130820" cy="1352863"/>
              </a:xfrm>
            </p:grpSpPr>
            <p:sp>
              <p:nvSpPr>
                <p:cNvPr id="21" name="íŝ1iďe"/>
                <p:cNvSpPr txBox="1"/>
                <p:nvPr/>
              </p:nvSpPr>
              <p:spPr>
                <a:xfrm>
                  <a:off x="1400465" y="4200870"/>
                  <a:ext cx="2130820" cy="291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pPr>
                    <a:buSzPct val="25000"/>
                  </a:pPr>
                  <a:r>
                    <a:rPr lang="en-US" altLang="zh-CN" sz="1800" b="1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xx</a:t>
                  </a:r>
                  <a:endParaRPr lang="zh-CN" altLang="en-US" sz="1800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íš1iḍê"/>
                <p:cNvSpPr txBox="1"/>
                <p:nvPr/>
              </p:nvSpPr>
              <p:spPr>
                <a:xfrm>
                  <a:off x="1400465" y="3438451"/>
                  <a:ext cx="2130820" cy="646331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 anchor="b" anchorCtr="0">
                  <a:spAutoFit/>
                </a:bodyPr>
                <a:lstStyle>
                  <a:defPPr>
                    <a:defRPr lang="zh-CN"/>
                  </a:defPPr>
                  <a:lvl1pPr>
                    <a:defRPr sz="2000" b="1" i="0">
                      <a:gradFill>
                        <a:gsLst>
                          <a:gs pos="0">
                            <a:schemeClr val="accent1">
                              <a:lumMod val="60000"/>
                              <a:lumOff val="40000"/>
                            </a:schemeClr>
                          </a:gs>
                          <a:gs pos="60000">
                            <a:schemeClr val="accent1"/>
                          </a:gs>
                        </a:gsLst>
                        <a:lin ang="2700000" scaled="0"/>
                      </a:gradFill>
                      <a:effectLst>
                        <a:outerShdw blurRad="76200" dist="50800" dir="5400000" algn="ctr" rotWithShape="0">
                          <a:schemeClr val="accent1">
                            <a:alpha val="20000"/>
                          </a:schemeClr>
                        </a:outerShdw>
                      </a:effectLst>
                    </a:defRPr>
                  </a:lvl1pPr>
                </a:lstStyle>
                <a:p>
                  <a:pPr>
                    <a:buSzPct val="25000"/>
                  </a:pPr>
                  <a:r>
                    <a:rPr lang="en-US" altLang="zh-CN" sz="3600" dirty="0">
                      <a:solidFill>
                        <a:schemeClr val="tx1"/>
                      </a:solidFill>
                      <a:effectLst/>
                    </a:rPr>
                    <a:t>03</a:t>
                  </a:r>
                  <a:endParaRPr lang="en-US" altLang="zh-CN" sz="3600" dirty="0"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23" name="íṥļiďe"/>
                <p:cNvSpPr txBox="1"/>
                <p:nvPr/>
              </p:nvSpPr>
              <p:spPr>
                <a:xfrm>
                  <a:off x="1400465" y="4506621"/>
                  <a:ext cx="2130820" cy="2846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xx</a:t>
                  </a:r>
                  <a:endPara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9" name="îş1îḍè"/>
            <p:cNvGrpSpPr/>
            <p:nvPr/>
          </p:nvGrpSpPr>
          <p:grpSpPr>
            <a:xfrm>
              <a:off x="9042999" y="3418549"/>
              <a:ext cx="2418146" cy="2332883"/>
              <a:chOff x="8693040" y="3410756"/>
              <a:chExt cx="2418146" cy="2332883"/>
            </a:xfrm>
          </p:grpSpPr>
          <p:cxnSp>
            <p:nvCxnSpPr>
              <p:cNvPr id="12" name="î$ḻíḋè"/>
              <p:cNvCxnSpPr/>
              <p:nvPr/>
            </p:nvCxnSpPr>
            <p:spPr>
              <a:xfrm>
                <a:off x="8792069" y="3794867"/>
                <a:ext cx="0" cy="194877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îṡḷiḍè"/>
              <p:cNvSpPr/>
              <p:nvPr/>
            </p:nvSpPr>
            <p:spPr>
              <a:xfrm>
                <a:off x="8693040" y="3596808"/>
                <a:ext cx="198059" cy="198059"/>
              </a:xfrm>
              <a:prstGeom prst="ellipse">
                <a:avLst/>
              </a:pr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/>
              <a:p>
                <a:pPr algn="ctr" defTabSz="913765"/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" name="iṣḻiḋê"/>
              <p:cNvGrpSpPr/>
              <p:nvPr/>
            </p:nvGrpSpPr>
            <p:grpSpPr>
              <a:xfrm>
                <a:off x="8980366" y="3410756"/>
                <a:ext cx="2130820" cy="1485592"/>
                <a:chOff x="1400465" y="3438451"/>
                <a:chExt cx="2130820" cy="1485592"/>
              </a:xfrm>
            </p:grpSpPr>
            <p:sp>
              <p:nvSpPr>
                <p:cNvPr id="15" name="îṧľídê"/>
                <p:cNvSpPr txBox="1"/>
                <p:nvPr/>
              </p:nvSpPr>
              <p:spPr>
                <a:xfrm>
                  <a:off x="1400465" y="4200870"/>
                  <a:ext cx="2130820" cy="2846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pPr>
                    <a:buSzPct val="25000"/>
                  </a:pPr>
                  <a:r>
                    <a:rPr lang="en-US" altLang="zh-CN" sz="1600" b="1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xx</a:t>
                  </a:r>
                  <a:endParaRPr lang="en-US" altLang="zh-CN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îṣḷíḋé"/>
                <p:cNvSpPr txBox="1"/>
                <p:nvPr/>
              </p:nvSpPr>
              <p:spPr>
                <a:xfrm>
                  <a:off x="1400465" y="3438451"/>
                  <a:ext cx="2130820" cy="646331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 anchor="b" anchorCtr="0">
                  <a:spAutoFit/>
                </a:bodyPr>
                <a:lstStyle>
                  <a:defPPr>
                    <a:defRPr lang="zh-CN"/>
                  </a:defPPr>
                  <a:lvl1pPr>
                    <a:defRPr sz="2000" b="1" i="0">
                      <a:gradFill>
                        <a:gsLst>
                          <a:gs pos="0">
                            <a:schemeClr val="accent1">
                              <a:lumMod val="60000"/>
                              <a:lumOff val="40000"/>
                            </a:schemeClr>
                          </a:gs>
                          <a:gs pos="60000">
                            <a:schemeClr val="accent1"/>
                          </a:gs>
                        </a:gsLst>
                        <a:lin ang="2700000" scaled="0"/>
                      </a:gradFill>
                      <a:effectLst>
                        <a:outerShdw blurRad="76200" dist="50800" dir="5400000" algn="ctr" rotWithShape="0">
                          <a:schemeClr val="accent1">
                            <a:alpha val="20000"/>
                          </a:schemeClr>
                        </a:outerShdw>
                      </a:effectLst>
                    </a:defRPr>
                  </a:lvl1pPr>
                </a:lstStyle>
                <a:p>
                  <a:pPr>
                    <a:buSzPct val="25000"/>
                  </a:pPr>
                  <a:r>
                    <a:rPr lang="en-US" altLang="zh-CN" sz="3600" dirty="0">
                      <a:solidFill>
                        <a:schemeClr val="tx1"/>
                      </a:solidFill>
                      <a:effectLst/>
                    </a:rPr>
                    <a:t>04</a:t>
                  </a:r>
                  <a:endParaRPr lang="en-US" altLang="zh-CN" sz="3600" dirty="0"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7" name="iṧľïḋé"/>
                <p:cNvSpPr txBox="1"/>
                <p:nvPr/>
              </p:nvSpPr>
              <p:spPr>
                <a:xfrm>
                  <a:off x="1400465" y="4506621"/>
                  <a:ext cx="2130820" cy="4174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lnSpc>
                      <a:spcPts val="1500"/>
                    </a:lnSpc>
                    <a:defRPr sz="900"/>
                  </a:lvl1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xxx</a:t>
                  </a:r>
                  <a:endPara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10" name="i$ļîḍe"/>
            <p:cNvSpPr txBox="1"/>
            <p:nvPr/>
          </p:nvSpPr>
          <p:spPr>
            <a:xfrm>
              <a:off x="953246" y="921472"/>
              <a:ext cx="6062075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sp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lang="en-US" altLang="zh-CN" sz="6600" b="1" dirty="0"/>
                <a:t>C</a:t>
              </a:r>
              <a:r>
                <a:rPr kumimoji="0" lang="en-US" altLang="zh-CN" sz="66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</a:rPr>
                <a:t>ontens</a:t>
              </a:r>
              <a:endParaRPr kumimoji="0" lang="en-US" sz="6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sp>
        <p:nvSpPr>
          <p:cNvPr id="41" name="íṣḷidé"/>
          <p:cNvSpPr/>
          <p:nvPr/>
        </p:nvSpPr>
        <p:spPr>
          <a:xfrm>
            <a:off x="8565352" y="0"/>
            <a:ext cx="2953548" cy="2077248"/>
          </a:xfrm>
          <a:custGeom>
            <a:avLst/>
            <a:gdLst>
              <a:gd name="connsiteX0" fmla="*/ 128407 w 2953548"/>
              <a:gd name="connsiteY0" fmla="*/ 0 h 2077248"/>
              <a:gd name="connsiteX1" fmla="*/ 2825141 w 2953548"/>
              <a:gd name="connsiteY1" fmla="*/ 0 h 2077248"/>
              <a:gd name="connsiteX2" fmla="*/ 2837496 w 2953548"/>
              <a:gd name="connsiteY2" fmla="*/ 25647 h 2077248"/>
              <a:gd name="connsiteX3" fmla="*/ 2953548 w 2953548"/>
              <a:gd name="connsiteY3" fmla="*/ 600474 h 2077248"/>
              <a:gd name="connsiteX4" fmla="*/ 1476774 w 2953548"/>
              <a:gd name="connsiteY4" fmla="*/ 2077248 h 2077248"/>
              <a:gd name="connsiteX5" fmla="*/ 0 w 2953548"/>
              <a:gd name="connsiteY5" fmla="*/ 600474 h 2077248"/>
              <a:gd name="connsiteX6" fmla="*/ 116052 w 2953548"/>
              <a:gd name="connsiteY6" fmla="*/ 25647 h 207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53548" h="2077248">
                <a:moveTo>
                  <a:pt x="128407" y="0"/>
                </a:moveTo>
                <a:lnTo>
                  <a:pt x="2825141" y="0"/>
                </a:lnTo>
                <a:lnTo>
                  <a:pt x="2837496" y="25647"/>
                </a:lnTo>
                <a:cubicBezTo>
                  <a:pt x="2912225" y="202326"/>
                  <a:pt x="2953548" y="396574"/>
                  <a:pt x="2953548" y="600474"/>
                </a:cubicBezTo>
                <a:cubicBezTo>
                  <a:pt x="2953548" y="1416074"/>
                  <a:pt x="2292374" y="2077248"/>
                  <a:pt x="1476774" y="2077248"/>
                </a:cubicBezTo>
                <a:cubicBezTo>
                  <a:pt x="661174" y="2077248"/>
                  <a:pt x="0" y="1416074"/>
                  <a:pt x="0" y="600474"/>
                </a:cubicBezTo>
                <a:cubicBezTo>
                  <a:pt x="0" y="396574"/>
                  <a:pt x="41323" y="202326"/>
                  <a:pt x="116052" y="25647"/>
                </a:cubicBezTo>
                <a:close/>
              </a:path>
            </a:pathLst>
          </a:custGeom>
          <a:gradFill flip="none" rotWithShape="1">
            <a:gsLst>
              <a:gs pos="7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30000"/>
                  <a:lumOff val="70000"/>
                  <a:alpha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ï$liḑé"/>
          <p:cNvSpPr/>
          <p:nvPr/>
        </p:nvSpPr>
        <p:spPr>
          <a:xfrm>
            <a:off x="11201400" y="1866900"/>
            <a:ext cx="514350" cy="514350"/>
          </a:xfrm>
          <a:prstGeom prst="ellipse">
            <a:avLst/>
          </a:prstGeom>
          <a:gradFill flip="none" rotWithShape="1">
            <a:gsLst>
              <a:gs pos="7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30000"/>
                  <a:lumOff val="70000"/>
                  <a:alpha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529" y="-296"/>
            <a:ext cx="12193057" cy="6858594"/>
          </a:xfrm>
          <a:prstGeom prst="rect">
            <a:avLst/>
          </a:prstGeom>
        </p:spPr>
      </p:pic>
      <p:sp>
        <p:nvSpPr>
          <p:cNvPr id="3" name="Freeform 60"/>
          <p:cNvSpPr/>
          <p:nvPr/>
        </p:nvSpPr>
        <p:spPr>
          <a:xfrm flipH="1">
            <a:off x="6785685" y="2608100"/>
            <a:ext cx="396137" cy="535519"/>
          </a:xfrm>
          <a:custGeom>
            <a:avLst/>
            <a:gdLst>
              <a:gd name="connsiteX0" fmla="*/ 388620 w 411480"/>
              <a:gd name="connsiteY0" fmla="*/ 0 h 556260"/>
              <a:gd name="connsiteX1" fmla="*/ 411480 w 411480"/>
              <a:gd name="connsiteY1" fmla="*/ 365760 h 556260"/>
              <a:gd name="connsiteX2" fmla="*/ 335280 w 411480"/>
              <a:gd name="connsiteY2" fmla="*/ 556260 h 556260"/>
              <a:gd name="connsiteX3" fmla="*/ 0 w 411480"/>
              <a:gd name="connsiteY3" fmla="*/ 495300 h 556260"/>
              <a:gd name="connsiteX4" fmla="*/ 388620 w 411480"/>
              <a:gd name="connsiteY4" fmla="*/ 0 h 556260"/>
              <a:gd name="connsiteX0-1" fmla="*/ 403860 w 411480"/>
              <a:gd name="connsiteY0-2" fmla="*/ 0 h 556260"/>
              <a:gd name="connsiteX1-3" fmla="*/ 411480 w 411480"/>
              <a:gd name="connsiteY1-4" fmla="*/ 365760 h 556260"/>
              <a:gd name="connsiteX2-5" fmla="*/ 335280 w 411480"/>
              <a:gd name="connsiteY2-6" fmla="*/ 556260 h 556260"/>
              <a:gd name="connsiteX3-7" fmla="*/ 0 w 411480"/>
              <a:gd name="connsiteY3-8" fmla="*/ 495300 h 556260"/>
              <a:gd name="connsiteX4-9" fmla="*/ 403860 w 411480"/>
              <a:gd name="connsiteY4-10" fmla="*/ 0 h 5562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11480" h="556260">
                <a:moveTo>
                  <a:pt x="403860" y="0"/>
                </a:moveTo>
                <a:lnTo>
                  <a:pt x="411480" y="365760"/>
                </a:lnTo>
                <a:lnTo>
                  <a:pt x="335280" y="556260"/>
                </a:lnTo>
                <a:lnTo>
                  <a:pt x="0" y="495300"/>
                </a:lnTo>
                <a:lnTo>
                  <a:pt x="40386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Freeform 125"/>
          <p:cNvSpPr/>
          <p:nvPr/>
        </p:nvSpPr>
        <p:spPr>
          <a:xfrm flipH="1">
            <a:off x="0" y="3036725"/>
            <a:ext cx="8837110" cy="3821274"/>
          </a:xfrm>
          <a:custGeom>
            <a:avLst/>
            <a:gdLst>
              <a:gd name="connsiteX0" fmla="*/ 0 w 9179379"/>
              <a:gd name="connsiteY0" fmla="*/ 0 h 3969275"/>
              <a:gd name="connsiteX1" fmla="*/ 9142929 w 9179379"/>
              <a:gd name="connsiteY1" fmla="*/ 2811648 h 3969275"/>
              <a:gd name="connsiteX2" fmla="*/ 9179379 w 9179379"/>
              <a:gd name="connsiteY2" fmla="*/ 2856176 h 3969275"/>
              <a:gd name="connsiteX3" fmla="*/ 9179379 w 9179379"/>
              <a:gd name="connsiteY3" fmla="*/ 3969275 h 3969275"/>
              <a:gd name="connsiteX4" fmla="*/ 8981089 w 9179379"/>
              <a:gd name="connsiteY4" fmla="*/ 3822276 h 3969275"/>
              <a:gd name="connsiteX5" fmla="*/ 1719036 w 9179379"/>
              <a:gd name="connsiteY5" fmla="*/ 885371 h 3969275"/>
              <a:gd name="connsiteX6" fmla="*/ 1588408 w 9179379"/>
              <a:gd name="connsiteY6" fmla="*/ 1306285 h 3969275"/>
              <a:gd name="connsiteX7" fmla="*/ 64408 w 9179379"/>
              <a:gd name="connsiteY7" fmla="*/ 304800 h 396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79379" h="3969275">
                <a:moveTo>
                  <a:pt x="0" y="0"/>
                </a:moveTo>
                <a:cubicBezTo>
                  <a:pt x="4764695" y="270460"/>
                  <a:pt x="8083176" y="1681615"/>
                  <a:pt x="9142929" y="2811648"/>
                </a:cubicBezTo>
                <a:lnTo>
                  <a:pt x="9179379" y="2856176"/>
                </a:lnTo>
                <a:lnTo>
                  <a:pt x="9179379" y="3969275"/>
                </a:lnTo>
                <a:lnTo>
                  <a:pt x="8981089" y="3822276"/>
                </a:lnTo>
                <a:cubicBezTo>
                  <a:pt x="7263618" y="2580818"/>
                  <a:pt x="4543176" y="1091453"/>
                  <a:pt x="1719036" y="885371"/>
                </a:cubicBezTo>
                <a:lnTo>
                  <a:pt x="1588408" y="1306285"/>
                </a:lnTo>
                <a:lnTo>
                  <a:pt x="64408" y="3048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Freeform 124"/>
          <p:cNvSpPr/>
          <p:nvPr/>
        </p:nvSpPr>
        <p:spPr>
          <a:xfrm flipH="1">
            <a:off x="-11531" y="3036725"/>
            <a:ext cx="7293957" cy="3445966"/>
          </a:xfrm>
          <a:custGeom>
            <a:avLst/>
            <a:gdLst>
              <a:gd name="connsiteX0" fmla="*/ 246744 w 7576458"/>
              <a:gd name="connsiteY0" fmla="*/ 0 h 3579431"/>
              <a:gd name="connsiteX1" fmla="*/ 7421392 w 7576458"/>
              <a:gd name="connsiteY1" fmla="*/ 1428349 h 3579431"/>
              <a:gd name="connsiteX2" fmla="*/ 7576458 w 7576458"/>
              <a:gd name="connsiteY2" fmla="*/ 1534008 h 3579431"/>
              <a:gd name="connsiteX3" fmla="*/ 7576458 w 7576458"/>
              <a:gd name="connsiteY3" fmla="*/ 3579431 h 3579431"/>
              <a:gd name="connsiteX4" fmla="*/ 7323088 w 7576458"/>
              <a:gd name="connsiteY4" fmla="*/ 3407862 h 3579431"/>
              <a:gd name="connsiteX5" fmla="*/ 0 w 7576458"/>
              <a:gd name="connsiteY5" fmla="*/ 609601 h 357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76458" h="3579431">
                <a:moveTo>
                  <a:pt x="246744" y="0"/>
                </a:moveTo>
                <a:cubicBezTo>
                  <a:pt x="4090610" y="105833"/>
                  <a:pt x="6556705" y="897179"/>
                  <a:pt x="7421392" y="1428349"/>
                </a:cubicBezTo>
                <a:lnTo>
                  <a:pt x="7576458" y="1534008"/>
                </a:lnTo>
                <a:lnTo>
                  <a:pt x="7576458" y="3579431"/>
                </a:lnTo>
                <a:lnTo>
                  <a:pt x="7323088" y="3407862"/>
                </a:lnTo>
                <a:cubicBezTo>
                  <a:pt x="5650651" y="2282430"/>
                  <a:pt x="3329214" y="861334"/>
                  <a:pt x="0" y="60960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Freeform 28"/>
          <p:cNvSpPr/>
          <p:nvPr/>
        </p:nvSpPr>
        <p:spPr>
          <a:xfrm flipH="1">
            <a:off x="6775689" y="2606760"/>
            <a:ext cx="2068018" cy="1383336"/>
          </a:xfrm>
          <a:custGeom>
            <a:avLst/>
            <a:gdLst>
              <a:gd name="connsiteX0" fmla="*/ 0 w 2148114"/>
              <a:gd name="connsiteY0" fmla="*/ 580571 h 1436914"/>
              <a:gd name="connsiteX1" fmla="*/ 1567542 w 2148114"/>
              <a:gd name="connsiteY1" fmla="*/ 1436914 h 1436914"/>
              <a:gd name="connsiteX2" fmla="*/ 2148114 w 2148114"/>
              <a:gd name="connsiteY2" fmla="*/ 0 h 1436914"/>
              <a:gd name="connsiteX3" fmla="*/ 0 w 2148114"/>
              <a:gd name="connsiteY3" fmla="*/ 580571 h 1436914"/>
              <a:gd name="connsiteX0-1" fmla="*/ 0 w 2148114"/>
              <a:gd name="connsiteY0-2" fmla="*/ 435428 h 1436914"/>
              <a:gd name="connsiteX1-3" fmla="*/ 1567542 w 2148114"/>
              <a:gd name="connsiteY1-4" fmla="*/ 1436914 h 1436914"/>
              <a:gd name="connsiteX2-5" fmla="*/ 2148114 w 2148114"/>
              <a:gd name="connsiteY2-6" fmla="*/ 0 h 1436914"/>
              <a:gd name="connsiteX3-7" fmla="*/ 0 w 2148114"/>
              <a:gd name="connsiteY3-8" fmla="*/ 435428 h 14369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48114" h="1436914">
                <a:moveTo>
                  <a:pt x="0" y="435428"/>
                </a:moveTo>
                <a:lnTo>
                  <a:pt x="1567542" y="1436914"/>
                </a:lnTo>
                <a:lnTo>
                  <a:pt x="2148114" y="0"/>
                </a:lnTo>
                <a:lnTo>
                  <a:pt x="0" y="43542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Oval 6"/>
          <p:cNvSpPr/>
          <p:nvPr/>
        </p:nvSpPr>
        <p:spPr>
          <a:xfrm flipH="1">
            <a:off x="531468" y="2877079"/>
            <a:ext cx="1407886" cy="140788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dist="190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Oval 7"/>
          <p:cNvSpPr/>
          <p:nvPr/>
        </p:nvSpPr>
        <p:spPr>
          <a:xfrm flipH="1">
            <a:off x="3259398" y="2394835"/>
            <a:ext cx="1037772" cy="10377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dist="190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Oval 8"/>
          <p:cNvSpPr/>
          <p:nvPr/>
        </p:nvSpPr>
        <p:spPr>
          <a:xfrm flipH="1">
            <a:off x="5617214" y="2076880"/>
            <a:ext cx="924486" cy="92448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dist="190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73773" y="3257326"/>
            <a:ext cx="723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 M" pitchFamily="18" charset="-122"/>
              </a:rPr>
              <a:t>01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 M" pitchFamily="18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421030" y="2593298"/>
            <a:ext cx="723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 M" pitchFamily="18" charset="-122"/>
              </a:rPr>
              <a:t>02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 M" pitchFamily="18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17915" y="2212298"/>
            <a:ext cx="723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 M" pitchFamily="18" charset="-122"/>
              </a:rPr>
              <a:t>03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 M" pitchFamily="18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573137" y="5483526"/>
            <a:ext cx="2866963" cy="1047662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TextBox 70"/>
          <p:cNvSpPr txBox="1"/>
          <p:nvPr/>
        </p:nvSpPr>
        <p:spPr>
          <a:xfrm>
            <a:off x="3152371" y="5027198"/>
            <a:ext cx="1604523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noProof="1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 M" pitchFamily="18" charset="-122"/>
              </a:rPr>
              <a:t>xx</a:t>
            </a:r>
            <a:endParaRPr kumimoji="0" lang="en-US" sz="2000" b="1" i="0" u="none" strike="noStrike" kern="1200" cap="none" spc="0" normalizeH="0" baseline="0" noProof="1">
              <a:ln>
                <a:noFill/>
              </a:ln>
              <a:solidFill>
                <a:srgbClr val="5C246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 M" pitchFamily="18" charset="-122"/>
            </a:endParaRPr>
          </a:p>
        </p:txBody>
      </p:sp>
      <p:sp>
        <p:nvSpPr>
          <p:cNvPr id="28" name="TextBox 71"/>
          <p:cNvSpPr txBox="1"/>
          <p:nvPr/>
        </p:nvSpPr>
        <p:spPr>
          <a:xfrm>
            <a:off x="2858339" y="5546372"/>
            <a:ext cx="2402140" cy="11269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xx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xx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xx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1200" cap="none" spc="0" normalizeH="0" baseline="0" noProof="1">
              <a:ln>
                <a:noFill/>
              </a:ln>
              <a:solidFill>
                <a:srgbClr val="9EA0A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5702251" y="5483526"/>
            <a:ext cx="2866963" cy="1047662"/>
          </a:xfrm>
          <a:prstGeom prst="round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TextBox 71"/>
          <p:cNvSpPr txBox="1"/>
          <p:nvPr/>
        </p:nvSpPr>
        <p:spPr>
          <a:xfrm>
            <a:off x="5960514" y="5511121"/>
            <a:ext cx="2493459" cy="295978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xxxxx</a:t>
            </a:r>
            <a:endParaRPr kumimoji="0" lang="en-US" sz="1000" b="0" i="0" u="none" strike="noStrike" kern="1200" cap="none" spc="0" normalizeH="0" baseline="0" noProof="1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8850485" y="1568056"/>
            <a:ext cx="2866963" cy="1047662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TextBox 71"/>
          <p:cNvSpPr txBox="1"/>
          <p:nvPr/>
        </p:nvSpPr>
        <p:spPr>
          <a:xfrm>
            <a:off x="8973067" y="1676400"/>
            <a:ext cx="2666735" cy="316369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xxxxxxxxxx</a:t>
            </a:r>
            <a:endParaRPr kumimoji="0" lang="en-US" sz="1100" b="0" i="0" u="none" strike="noStrike" kern="1200" cap="none" spc="0" normalizeH="0" baseline="0" noProof="1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59" name="TextBox 70"/>
          <p:cNvSpPr txBox="1"/>
          <p:nvPr/>
        </p:nvSpPr>
        <p:spPr>
          <a:xfrm>
            <a:off x="9495151" y="1125175"/>
            <a:ext cx="1800778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noProof="1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 M" pitchFamily="18" charset="-122"/>
              </a:rPr>
              <a:t>xxxx</a:t>
            </a:r>
            <a:endParaRPr kumimoji="0" lang="en-US" sz="2000" b="1" i="0" u="none" strike="noStrike" kern="1200" cap="none" spc="0" normalizeH="0" baseline="0" noProof="1">
              <a:ln>
                <a:noFill/>
              </a:ln>
              <a:solidFill>
                <a:srgbClr val="5C246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 M" pitchFamily="18" charset="-122"/>
            </a:endParaRPr>
          </a:p>
        </p:txBody>
      </p:sp>
      <p:sp>
        <p:nvSpPr>
          <p:cNvPr id="60" name="TextBox 70"/>
          <p:cNvSpPr txBox="1"/>
          <p:nvPr/>
        </p:nvSpPr>
        <p:spPr>
          <a:xfrm>
            <a:off x="6161216" y="5021225"/>
            <a:ext cx="2152140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1">
                <a:ln>
                  <a:noFill/>
                </a:ln>
                <a:solidFill>
                  <a:srgbClr val="5C246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 M" pitchFamily="18" charset="-122"/>
              </a:rPr>
              <a:t>xxxx</a:t>
            </a:r>
            <a:endParaRPr kumimoji="0" lang="en-US" sz="2000" b="1" i="0" u="none" strike="noStrike" kern="1200" cap="none" spc="0" normalizeH="0" baseline="0" noProof="1">
              <a:ln>
                <a:noFill/>
              </a:ln>
              <a:solidFill>
                <a:srgbClr val="5C246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 M" pitchFamily="18" charset="-122"/>
            </a:endParaRPr>
          </a:p>
        </p:txBody>
      </p:sp>
      <p:cxnSp>
        <p:nvCxnSpPr>
          <p:cNvPr id="62" name="肘形连接符 61"/>
          <p:cNvCxnSpPr>
            <a:stCxn id="20" idx="4"/>
          </p:cNvCxnSpPr>
          <p:nvPr/>
        </p:nvCxnSpPr>
        <p:spPr>
          <a:xfrm rot="16200000" flipH="1">
            <a:off x="1643668" y="3876708"/>
            <a:ext cx="996078" cy="1812592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肘形连接符 63"/>
          <p:cNvCxnSpPr/>
          <p:nvPr/>
        </p:nvCxnSpPr>
        <p:spPr>
          <a:xfrm>
            <a:off x="3794116" y="3429000"/>
            <a:ext cx="2416316" cy="1852043"/>
          </a:xfrm>
          <a:prstGeom prst="bentConnector3">
            <a:avLst>
              <a:gd name="adj1" fmla="val 62243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肘形连接符 65"/>
          <p:cNvCxnSpPr/>
          <p:nvPr/>
        </p:nvCxnSpPr>
        <p:spPr>
          <a:xfrm flipV="1">
            <a:off x="6419118" y="1343252"/>
            <a:ext cx="2955994" cy="90936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任意形状 89"/>
          <p:cNvSpPr/>
          <p:nvPr/>
        </p:nvSpPr>
        <p:spPr>
          <a:xfrm rot="18265181">
            <a:off x="7830115" y="2231264"/>
            <a:ext cx="3838351" cy="5081090"/>
          </a:xfrm>
          <a:custGeom>
            <a:avLst/>
            <a:gdLst>
              <a:gd name="connsiteX0" fmla="*/ 1980329 w 3838351"/>
              <a:gd name="connsiteY0" fmla="*/ 0 h 5081090"/>
              <a:gd name="connsiteX1" fmla="*/ 2051740 w 3838351"/>
              <a:gd name="connsiteY1" fmla="*/ 1339453 h 5081090"/>
              <a:gd name="connsiteX2" fmla="*/ 2114151 w 3838351"/>
              <a:gd name="connsiteY2" fmla="*/ 1296689 h 5081090"/>
              <a:gd name="connsiteX3" fmla="*/ 2445510 w 3838351"/>
              <a:gd name="connsiteY3" fmla="*/ 1358583 h 5081090"/>
              <a:gd name="connsiteX4" fmla="*/ 3796597 w 3838351"/>
              <a:gd name="connsiteY4" fmla="*/ 3330343 h 5081090"/>
              <a:gd name="connsiteX5" fmla="*/ 3734703 w 3838351"/>
              <a:gd name="connsiteY5" fmla="*/ 3661702 h 5081090"/>
              <a:gd name="connsiteX6" fmla="*/ 1724201 w 3838351"/>
              <a:gd name="connsiteY6" fmla="*/ 5039336 h 5081090"/>
              <a:gd name="connsiteX7" fmla="*/ 1392841 w 3838351"/>
              <a:gd name="connsiteY7" fmla="*/ 4977442 h 5081090"/>
              <a:gd name="connsiteX8" fmla="*/ 41754 w 3838351"/>
              <a:gd name="connsiteY8" fmla="*/ 3005682 h 5081090"/>
              <a:gd name="connsiteX9" fmla="*/ 103649 w 3838351"/>
              <a:gd name="connsiteY9" fmla="*/ 2674323 h 5081090"/>
              <a:gd name="connsiteX10" fmla="*/ 1592401 w 3838351"/>
              <a:gd name="connsiteY10" fmla="*/ 1654201 h 5081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38351" h="5081090">
                <a:moveTo>
                  <a:pt x="1980329" y="0"/>
                </a:moveTo>
                <a:lnTo>
                  <a:pt x="2051740" y="1339453"/>
                </a:lnTo>
                <a:lnTo>
                  <a:pt x="2114151" y="1296689"/>
                </a:lnTo>
                <a:cubicBezTo>
                  <a:pt x="2222745" y="1222278"/>
                  <a:pt x="2371099" y="1249989"/>
                  <a:pt x="2445510" y="1358583"/>
                </a:cubicBezTo>
                <a:lnTo>
                  <a:pt x="3796597" y="3330343"/>
                </a:lnTo>
                <a:cubicBezTo>
                  <a:pt x="3871008" y="3438937"/>
                  <a:pt x="3843297" y="3587291"/>
                  <a:pt x="3734703" y="3661702"/>
                </a:cubicBezTo>
                <a:lnTo>
                  <a:pt x="1724201" y="5039336"/>
                </a:lnTo>
                <a:cubicBezTo>
                  <a:pt x="1615607" y="5113747"/>
                  <a:pt x="1467252" y="5086036"/>
                  <a:pt x="1392841" y="4977442"/>
                </a:cubicBezTo>
                <a:lnTo>
                  <a:pt x="41754" y="3005682"/>
                </a:lnTo>
                <a:cubicBezTo>
                  <a:pt x="-32656" y="2897088"/>
                  <a:pt x="-4945" y="2748733"/>
                  <a:pt x="103649" y="2674323"/>
                </a:cubicBezTo>
                <a:lnTo>
                  <a:pt x="1592401" y="165420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9301494" y="4114800"/>
            <a:ext cx="9957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5400" b="1" dirty="0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 B" pitchFamily="18" charset="-122"/>
              </a:rPr>
              <a:t>xx</a:t>
            </a:r>
            <a:endParaRPr kumimoji="1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5C246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 B" pitchFamily="18" charset="-122"/>
            </a:endParaRPr>
          </a:p>
        </p:txBody>
      </p:sp>
      <p:sp>
        <p:nvSpPr>
          <p:cNvPr id="94" name="TextBox 71"/>
          <p:cNvSpPr txBox="1"/>
          <p:nvPr/>
        </p:nvSpPr>
        <p:spPr>
          <a:xfrm>
            <a:off x="9074541" y="3733800"/>
            <a:ext cx="2383313" cy="37741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xxx</a:t>
            </a:r>
            <a:endParaRPr kumimoji="0" lang="en-US" sz="1400" b="0" i="0" u="none" strike="noStrike" kern="1200" cap="none" spc="0" normalizeH="0" baseline="0" noProof="1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cxnSp>
        <p:nvCxnSpPr>
          <p:cNvPr id="10" name="直线连接符 9"/>
          <p:cNvCxnSpPr/>
          <p:nvPr/>
        </p:nvCxnSpPr>
        <p:spPr>
          <a:xfrm>
            <a:off x="454763" y="798737"/>
            <a:ext cx="112824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63836" y="1076356"/>
            <a:ext cx="928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dirty="0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1.xx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5C246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7200" y="1581630"/>
            <a:ext cx="6971152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xxxx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pic>
        <p:nvPicPr>
          <p:cNvPr id="2" name="图片 1" descr="资源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55" y="292289"/>
            <a:ext cx="1962785" cy="341630"/>
          </a:xfrm>
          <a:prstGeom prst="rect">
            <a:avLst/>
          </a:prstGeom>
        </p:spPr>
      </p:pic>
      <p:sp>
        <p:nvSpPr>
          <p:cNvPr id="4" name="TextBox 71"/>
          <p:cNvSpPr txBox="1"/>
          <p:nvPr/>
        </p:nvSpPr>
        <p:spPr>
          <a:xfrm>
            <a:off x="9074541" y="5119742"/>
            <a:ext cx="2383313" cy="37741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xxx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：</a:t>
            </a:r>
            <a:endParaRPr kumimoji="0" lang="en-US" sz="1400" b="0" i="0" u="none" strike="noStrike" kern="1200" cap="none" spc="0" normalizeH="0" baseline="0" noProof="1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04065" y="5497153"/>
            <a:ext cx="1806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5400" b="1" dirty="0" err="1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 B" pitchFamily="18" charset="-122"/>
              </a:rPr>
              <a:t>xxxx</a:t>
            </a:r>
            <a:endParaRPr kumimoji="1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5C246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 B" pitchFamily="18" charset="-122"/>
            </a:endParaRPr>
          </a:p>
        </p:txBody>
      </p:sp>
      <p:sp>
        <p:nvSpPr>
          <p:cNvPr id="8" name="小李PPT1"/>
          <p:cNvSpPr txBox="1"/>
          <p:nvPr/>
        </p:nvSpPr>
        <p:spPr>
          <a:xfrm>
            <a:off x="10705162" y="403135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招生项目</a:t>
            </a:r>
            <a:endParaRPr kumimoji="0" lang="zh-CN" altLang="en-US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529" y="-296"/>
            <a:ext cx="12193057" cy="6858594"/>
          </a:xfrm>
          <a:prstGeom prst="rect">
            <a:avLst/>
          </a:prstGeom>
        </p:spPr>
      </p:pic>
      <p:sp>
        <p:nvSpPr>
          <p:cNvPr id="6" name="矩形: 圆角 5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2477945" y="2418292"/>
            <a:ext cx="2350943" cy="4173293"/>
          </a:xfrm>
          <a:prstGeom prst="roundRect">
            <a:avLst>
              <a:gd name="adj" fmla="val 10417"/>
            </a:avLst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path path="circle">
              <a:fillToRect r="100000" b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: 圆角 6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4879163" y="2382467"/>
            <a:ext cx="2350944" cy="4209117"/>
          </a:xfrm>
          <a:prstGeom prst="roundRect">
            <a:avLst>
              <a:gd name="adj" fmla="val 10417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: 圆角 7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191945" y="2398479"/>
            <a:ext cx="2228669" cy="4193106"/>
          </a:xfrm>
          <a:prstGeom prst="roundRect">
            <a:avLst>
              <a:gd name="adj" fmla="val 10417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304801" y="4076079"/>
            <a:ext cx="2057400" cy="1774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50" dirty="0" err="1">
                <a:solidFill>
                  <a:srgbClr val="714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L" panose="00020600040101010101" pitchFamily="18" charset="-122"/>
                <a:sym typeface="Gotham Book" pitchFamily="50" charset="0"/>
              </a:rPr>
              <a:t>xxxxxxxxxx</a:t>
            </a:r>
            <a:r>
              <a:rPr lang="zh-CN" altLang="en-US" sz="1050" dirty="0">
                <a:solidFill>
                  <a:srgbClr val="714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L" panose="00020600040101010101" pitchFamily="18" charset="-122"/>
                <a:sym typeface="Gotham Book" pitchFamily="50" charset="0"/>
              </a:rPr>
              <a:t>。</a:t>
            </a:r>
            <a:endParaRPr lang="zh-CN" altLang="en-US" sz="1050" dirty="0">
              <a:solidFill>
                <a:srgbClr val="714F7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L" panose="00020600040101010101" pitchFamily="18" charset="-122"/>
              <a:sym typeface="Gotham Book" pitchFamily="50" charset="0"/>
            </a:endParaRPr>
          </a:p>
        </p:txBody>
      </p:sp>
      <p:sp>
        <p:nvSpPr>
          <p:cNvPr id="10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835712" y="3551518"/>
            <a:ext cx="942566" cy="2769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pPr algn="ctr"/>
            <a:r>
              <a:rPr kumimoji="1" lang="en-US" altLang="zh-CN" sz="1800" b="1" dirty="0" err="1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xxxxxxx</a:t>
            </a:r>
            <a:endParaRPr kumimoji="1" lang="zh-CN" altLang="en-US" sz="1800" b="1" dirty="0">
              <a:solidFill>
                <a:srgbClr val="5C246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2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3115727" y="3533001"/>
            <a:ext cx="1077219" cy="2769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pPr algn="ctr"/>
            <a:r>
              <a:rPr lang="en-US" altLang="zh-CN" sz="1800" b="1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Gotham Medium" pitchFamily="50" charset="0"/>
              </a:rPr>
              <a:t>xxxxxxxx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  <a:sym typeface="Gotham Medium" pitchFamily="50" charset="0"/>
            </a:endParaRPr>
          </a:p>
        </p:txBody>
      </p:sp>
      <p:sp>
        <p:nvSpPr>
          <p:cNvPr id="14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5667596" y="3451534"/>
            <a:ext cx="942566" cy="3665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dirty="0" err="1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xxxxxxx</a:t>
            </a:r>
            <a:endParaRPr kumimoji="1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5C246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5" name="矩形 14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2645151" y="4076079"/>
            <a:ext cx="2016529" cy="1774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5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L" panose="00020600040101010101" pitchFamily="18" charset="-122"/>
                <a:sym typeface="Gotham Book" pitchFamily="50" charset="0"/>
              </a:rPr>
              <a:t>xxxxxxxxxx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L" panose="00020600040101010101" pitchFamily="18" charset="-122"/>
              <a:sym typeface="Gotham Book" pitchFamily="50" charset="0"/>
            </a:endParaRPr>
          </a:p>
        </p:txBody>
      </p:sp>
      <p:sp>
        <p:nvSpPr>
          <p:cNvPr id="16" name="矩形 15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5018529" y="4104045"/>
            <a:ext cx="2124530" cy="1774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50" dirty="0" err="1">
                <a:solidFill>
                  <a:srgbClr val="714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L" panose="00020600040101010101" pitchFamily="18" charset="-122"/>
                <a:sym typeface="Gotham Book" pitchFamily="50" charset="0"/>
              </a:rPr>
              <a:t>xxxxxxxx</a:t>
            </a:r>
            <a:r>
              <a:rPr lang="zh-CN" altLang="en-US" sz="1050" dirty="0">
                <a:solidFill>
                  <a:srgbClr val="714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L" panose="00020600040101010101" pitchFamily="18" charset="-122"/>
                <a:sym typeface="Gotham Book" pitchFamily="50" charset="0"/>
              </a:rPr>
              <a:t>。</a:t>
            </a:r>
            <a:endParaRPr lang="zh-CN" altLang="en-US" sz="1050" dirty="0">
              <a:solidFill>
                <a:srgbClr val="714F7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L" panose="00020600040101010101" pitchFamily="18" charset="-122"/>
              <a:sym typeface="Gotham Book" pitchFamily="50" charset="0"/>
            </a:endParaRPr>
          </a:p>
        </p:txBody>
      </p:sp>
      <p:grpSp>
        <p:nvGrpSpPr>
          <p:cNvPr id="23" name="组合 22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999659" y="2712610"/>
            <a:ext cx="613238" cy="613216"/>
            <a:chOff x="10526618" y="3211830"/>
            <a:chExt cx="434339" cy="434326"/>
          </a:xfrm>
          <a:solidFill>
            <a:schemeClr val="accent1"/>
          </a:solidFill>
        </p:grpSpPr>
        <p:sp>
          <p:nvSpPr>
            <p:cNvPr id="24" name="任意多边形: 形状 23"/>
            <p:cNvSpPr/>
            <p:nvPr/>
          </p:nvSpPr>
          <p:spPr>
            <a:xfrm>
              <a:off x="10526618" y="3211830"/>
              <a:ext cx="434339" cy="434326"/>
            </a:xfrm>
            <a:custGeom>
              <a:avLst/>
              <a:gdLst>
                <a:gd name="connsiteX0" fmla="*/ 428402 w 434339"/>
                <a:gd name="connsiteY0" fmla="*/ 205955 h 434326"/>
                <a:gd name="connsiteX1" fmla="*/ 415914 w 434339"/>
                <a:gd name="connsiteY1" fmla="*/ 190438 h 434326"/>
                <a:gd name="connsiteX2" fmla="*/ 370282 w 434339"/>
                <a:gd name="connsiteY2" fmla="*/ 144425 h 434326"/>
                <a:gd name="connsiteX3" fmla="*/ 234544 w 434339"/>
                <a:gd name="connsiteY3" fmla="*/ 78188 h 434326"/>
                <a:gd name="connsiteX4" fmla="*/ 275406 w 434339"/>
                <a:gd name="connsiteY4" fmla="*/ 37326 h 434326"/>
                <a:gd name="connsiteX5" fmla="*/ 322844 w 434339"/>
                <a:gd name="connsiteY5" fmla="*/ 37326 h 434326"/>
                <a:gd name="connsiteX6" fmla="*/ 331327 w 434339"/>
                <a:gd name="connsiteY6" fmla="*/ 28843 h 434326"/>
                <a:gd name="connsiteX7" fmla="*/ 322844 w 434339"/>
                <a:gd name="connsiteY7" fmla="*/ 20360 h 434326"/>
                <a:gd name="connsiteX8" fmla="*/ 271893 w 434339"/>
                <a:gd name="connsiteY8" fmla="*/ 20360 h 434326"/>
                <a:gd name="connsiteX9" fmla="*/ 265894 w 434339"/>
                <a:gd name="connsiteY9" fmla="*/ 22844 h 434326"/>
                <a:gd name="connsiteX10" fmla="*/ 211374 w 434339"/>
                <a:gd name="connsiteY10" fmla="*/ 77367 h 434326"/>
                <a:gd name="connsiteX11" fmla="*/ 64092 w 434339"/>
                <a:gd name="connsiteY11" fmla="*/ 144106 h 434326"/>
                <a:gd name="connsiteX12" fmla="*/ 18439 w 434339"/>
                <a:gd name="connsiteY12" fmla="*/ 190102 h 434326"/>
                <a:gd name="connsiteX13" fmla="*/ 5925 w 434339"/>
                <a:gd name="connsiteY13" fmla="*/ 205772 h 434326"/>
                <a:gd name="connsiteX14" fmla="*/ 20 w 434339"/>
                <a:gd name="connsiteY14" fmla="*/ 217163 h 434326"/>
                <a:gd name="connsiteX15" fmla="*/ 5959 w 434339"/>
                <a:gd name="connsiteY15" fmla="*/ 228371 h 434326"/>
                <a:gd name="connsiteX16" fmla="*/ 18446 w 434339"/>
                <a:gd name="connsiteY16" fmla="*/ 243889 h 434326"/>
                <a:gd name="connsiteX17" fmla="*/ 64082 w 434339"/>
                <a:gd name="connsiteY17" fmla="*/ 289902 h 434326"/>
                <a:gd name="connsiteX18" fmla="*/ 199800 w 434339"/>
                <a:gd name="connsiteY18" fmla="*/ 356135 h 434326"/>
                <a:gd name="connsiteX19" fmla="*/ 158935 w 434339"/>
                <a:gd name="connsiteY19" fmla="*/ 397000 h 434326"/>
                <a:gd name="connsiteX20" fmla="*/ 56407 w 434339"/>
                <a:gd name="connsiteY20" fmla="*/ 397000 h 434326"/>
                <a:gd name="connsiteX21" fmla="*/ 28843 w 434339"/>
                <a:gd name="connsiteY21" fmla="*/ 376641 h 434326"/>
                <a:gd name="connsiteX22" fmla="*/ 0 w 434339"/>
                <a:gd name="connsiteY22" fmla="*/ 405484 h 434326"/>
                <a:gd name="connsiteX23" fmla="*/ 28843 w 434339"/>
                <a:gd name="connsiteY23" fmla="*/ 434326 h 434326"/>
                <a:gd name="connsiteX24" fmla="*/ 56407 w 434339"/>
                <a:gd name="connsiteY24" fmla="*/ 413967 h 434326"/>
                <a:gd name="connsiteX25" fmla="*/ 162447 w 434339"/>
                <a:gd name="connsiteY25" fmla="*/ 413967 h 434326"/>
                <a:gd name="connsiteX26" fmla="*/ 168446 w 434339"/>
                <a:gd name="connsiteY26" fmla="*/ 411479 h 434326"/>
                <a:gd name="connsiteX27" fmla="*/ 222962 w 434339"/>
                <a:gd name="connsiteY27" fmla="*/ 356963 h 434326"/>
                <a:gd name="connsiteX28" fmla="*/ 370271 w 434339"/>
                <a:gd name="connsiteY28" fmla="*/ 290224 h 434326"/>
                <a:gd name="connsiteX29" fmla="*/ 415921 w 434339"/>
                <a:gd name="connsiteY29" fmla="*/ 244228 h 434326"/>
                <a:gd name="connsiteX30" fmla="*/ 428436 w 434339"/>
                <a:gd name="connsiteY30" fmla="*/ 228558 h 434326"/>
                <a:gd name="connsiteX31" fmla="*/ 434340 w 434339"/>
                <a:gd name="connsiteY31" fmla="*/ 217163 h 434326"/>
                <a:gd name="connsiteX32" fmla="*/ 428402 w 434339"/>
                <a:gd name="connsiteY32" fmla="*/ 205959 h 434326"/>
                <a:gd name="connsiteX33" fmla="*/ 28843 w 434339"/>
                <a:gd name="connsiteY33" fmla="*/ 417357 h 434326"/>
                <a:gd name="connsiteX34" fmla="*/ 16966 w 434339"/>
                <a:gd name="connsiteY34" fmla="*/ 405480 h 434326"/>
                <a:gd name="connsiteX35" fmla="*/ 28843 w 434339"/>
                <a:gd name="connsiteY35" fmla="*/ 393604 h 434326"/>
                <a:gd name="connsiteX36" fmla="*/ 40719 w 434339"/>
                <a:gd name="connsiteY36" fmla="*/ 405480 h 434326"/>
                <a:gd name="connsiteX37" fmla="*/ 28843 w 434339"/>
                <a:gd name="connsiteY37" fmla="*/ 417357 h 434326"/>
                <a:gd name="connsiteX38" fmla="*/ 251958 w 434339"/>
                <a:gd name="connsiteY38" fmla="*/ 395731 h 434326"/>
                <a:gd name="connsiteX39" fmla="*/ 260441 w 434339"/>
                <a:gd name="connsiteY39" fmla="*/ 404214 h 434326"/>
                <a:gd name="connsiteX40" fmla="*/ 251958 w 434339"/>
                <a:gd name="connsiteY40" fmla="*/ 412698 h 434326"/>
                <a:gd name="connsiteX41" fmla="*/ 227425 w 434339"/>
                <a:gd name="connsiteY41" fmla="*/ 412698 h 434326"/>
                <a:gd name="connsiteX42" fmla="*/ 218941 w 434339"/>
                <a:gd name="connsiteY42" fmla="*/ 404214 h 434326"/>
                <a:gd name="connsiteX43" fmla="*/ 227425 w 434339"/>
                <a:gd name="connsiteY43" fmla="*/ 395731 h 434326"/>
                <a:gd name="connsiteX44" fmla="*/ 330003 w 434339"/>
                <a:gd name="connsiteY44" fmla="*/ 395731 h 434326"/>
                <a:gd name="connsiteX45" fmla="*/ 338487 w 434339"/>
                <a:gd name="connsiteY45" fmla="*/ 404214 h 434326"/>
                <a:gd name="connsiteX46" fmla="*/ 330003 w 434339"/>
                <a:gd name="connsiteY46" fmla="*/ 412698 h 434326"/>
                <a:gd name="connsiteX47" fmla="*/ 287587 w 434339"/>
                <a:gd name="connsiteY47" fmla="*/ 412698 h 434326"/>
                <a:gd name="connsiteX48" fmla="*/ 279104 w 434339"/>
                <a:gd name="connsiteY48" fmla="*/ 404214 h 434326"/>
                <a:gd name="connsiteX49" fmla="*/ 287587 w 434339"/>
                <a:gd name="connsiteY49" fmla="*/ 395731 h 434326"/>
                <a:gd name="connsiteX50" fmla="*/ 425857 w 434339"/>
                <a:gd name="connsiteY50" fmla="*/ 395731 h 434326"/>
                <a:gd name="connsiteX51" fmla="*/ 434340 w 434339"/>
                <a:gd name="connsiteY51" fmla="*/ 404214 h 434326"/>
                <a:gd name="connsiteX52" fmla="*/ 425857 w 434339"/>
                <a:gd name="connsiteY52" fmla="*/ 412698 h 434326"/>
                <a:gd name="connsiteX53" fmla="*/ 365063 w 434339"/>
                <a:gd name="connsiteY53" fmla="*/ 412698 h 434326"/>
                <a:gd name="connsiteX54" fmla="*/ 356580 w 434339"/>
                <a:gd name="connsiteY54" fmla="*/ 404214 h 434326"/>
                <a:gd name="connsiteX55" fmla="*/ 365063 w 434339"/>
                <a:gd name="connsiteY55" fmla="*/ 395731 h 434326"/>
                <a:gd name="connsiteX56" fmla="*/ 425857 w 434339"/>
                <a:gd name="connsiteY56" fmla="*/ 355012 h 434326"/>
                <a:gd name="connsiteX57" fmla="*/ 434340 w 434339"/>
                <a:gd name="connsiteY57" fmla="*/ 363495 h 434326"/>
                <a:gd name="connsiteX58" fmla="*/ 425857 w 434339"/>
                <a:gd name="connsiteY58" fmla="*/ 371978 h 434326"/>
                <a:gd name="connsiteX59" fmla="*/ 365063 w 434339"/>
                <a:gd name="connsiteY59" fmla="*/ 371978 h 434326"/>
                <a:gd name="connsiteX60" fmla="*/ 356580 w 434339"/>
                <a:gd name="connsiteY60" fmla="*/ 363495 h 434326"/>
                <a:gd name="connsiteX61" fmla="*/ 365063 w 434339"/>
                <a:gd name="connsiteY61" fmla="*/ 355012 h 434326"/>
                <a:gd name="connsiteX62" fmla="*/ 97621 w 434339"/>
                <a:gd name="connsiteY62" fmla="*/ 341008 h 434326"/>
                <a:gd name="connsiteX63" fmla="*/ 106105 w 434339"/>
                <a:gd name="connsiteY63" fmla="*/ 349491 h 434326"/>
                <a:gd name="connsiteX64" fmla="*/ 97621 w 434339"/>
                <a:gd name="connsiteY64" fmla="*/ 357974 h 434326"/>
                <a:gd name="connsiteX65" fmla="*/ 8483 w 434339"/>
                <a:gd name="connsiteY65" fmla="*/ 357974 h 434326"/>
                <a:gd name="connsiteX66" fmla="*/ 0 w 434339"/>
                <a:gd name="connsiteY66" fmla="*/ 349491 h 434326"/>
                <a:gd name="connsiteX67" fmla="*/ 8483 w 434339"/>
                <a:gd name="connsiteY67" fmla="*/ 341008 h 434326"/>
                <a:gd name="connsiteX68" fmla="*/ 217184 w 434339"/>
                <a:gd name="connsiteY68" fmla="*/ 94225 h 434326"/>
                <a:gd name="connsiteX69" fmla="*/ 356189 w 434339"/>
                <a:gd name="connsiteY69" fmla="*/ 154693 h 434326"/>
                <a:gd name="connsiteX70" fmla="*/ 415684 w 434339"/>
                <a:gd name="connsiteY70" fmla="*/ 217262 h 434326"/>
                <a:gd name="connsiteX71" fmla="*/ 355928 w 434339"/>
                <a:gd name="connsiteY71" fmla="*/ 280153 h 434326"/>
                <a:gd name="connsiteX72" fmla="*/ 217180 w 434339"/>
                <a:gd name="connsiteY72" fmla="*/ 340102 h 434326"/>
                <a:gd name="connsiteX73" fmla="*/ 78174 w 434339"/>
                <a:gd name="connsiteY73" fmla="*/ 279634 h 434326"/>
                <a:gd name="connsiteX74" fmla="*/ 18680 w 434339"/>
                <a:gd name="connsiteY74" fmla="*/ 217065 h 434326"/>
                <a:gd name="connsiteX75" fmla="*/ 78436 w 434339"/>
                <a:gd name="connsiteY75" fmla="*/ 154174 h 434326"/>
                <a:gd name="connsiteX76" fmla="*/ 217184 w 434339"/>
                <a:gd name="connsiteY76" fmla="*/ 94225 h 434326"/>
                <a:gd name="connsiteX77" fmla="*/ 54309 w 434339"/>
                <a:gd name="connsiteY77" fmla="*/ 307078 h 434326"/>
                <a:gd name="connsiteX78" fmla="*/ 62793 w 434339"/>
                <a:gd name="connsiteY78" fmla="*/ 315562 h 434326"/>
                <a:gd name="connsiteX79" fmla="*/ 54309 w 434339"/>
                <a:gd name="connsiteY79" fmla="*/ 324045 h 434326"/>
                <a:gd name="connsiteX80" fmla="*/ 8483 w 434339"/>
                <a:gd name="connsiteY80" fmla="*/ 324045 h 434326"/>
                <a:gd name="connsiteX81" fmla="*/ 0 w 434339"/>
                <a:gd name="connsiteY81" fmla="*/ 315562 h 434326"/>
                <a:gd name="connsiteX82" fmla="*/ 8483 w 434339"/>
                <a:gd name="connsiteY82" fmla="*/ 307078 h 434326"/>
                <a:gd name="connsiteX83" fmla="*/ 137126 w 434339"/>
                <a:gd name="connsiteY83" fmla="*/ 285215 h 434326"/>
                <a:gd name="connsiteX84" fmla="*/ 137058 w 434339"/>
                <a:gd name="connsiteY84" fmla="*/ 285283 h 434326"/>
                <a:gd name="connsiteX85" fmla="*/ 137109 w 434339"/>
                <a:gd name="connsiteY85" fmla="*/ 297280 h 434326"/>
                <a:gd name="connsiteX86" fmla="*/ 149053 w 434339"/>
                <a:gd name="connsiteY86" fmla="*/ 297282 h 434326"/>
                <a:gd name="connsiteX87" fmla="*/ 149121 w 434339"/>
                <a:gd name="connsiteY87" fmla="*/ 297214 h 434326"/>
                <a:gd name="connsiteX88" fmla="*/ 149070 w 434339"/>
                <a:gd name="connsiteY88" fmla="*/ 285217 h 434326"/>
                <a:gd name="connsiteX89" fmla="*/ 137126 w 434339"/>
                <a:gd name="connsiteY89" fmla="*/ 285216 h 434326"/>
                <a:gd name="connsiteX90" fmla="*/ 217180 w 434339"/>
                <a:gd name="connsiteY90" fmla="*/ 256183 h 434326"/>
                <a:gd name="connsiteX91" fmla="*/ 217180 w 434339"/>
                <a:gd name="connsiteY91" fmla="*/ 273149 h 434326"/>
                <a:gd name="connsiteX92" fmla="*/ 217180 w 434339"/>
                <a:gd name="connsiteY92" fmla="*/ 256183 h 434326"/>
                <a:gd name="connsiteX93" fmla="*/ 70428 w 434339"/>
                <a:gd name="connsiteY93" fmla="*/ 62348 h 434326"/>
                <a:gd name="connsiteX94" fmla="*/ 78911 w 434339"/>
                <a:gd name="connsiteY94" fmla="*/ 70831 h 434326"/>
                <a:gd name="connsiteX95" fmla="*/ 70428 w 434339"/>
                <a:gd name="connsiteY95" fmla="*/ 79315 h 434326"/>
                <a:gd name="connsiteX96" fmla="*/ 8504 w 434339"/>
                <a:gd name="connsiteY96" fmla="*/ 79315 h 434326"/>
                <a:gd name="connsiteX97" fmla="*/ 20 w 434339"/>
                <a:gd name="connsiteY97" fmla="*/ 70831 h 434326"/>
                <a:gd name="connsiteX98" fmla="*/ 8504 w 434339"/>
                <a:gd name="connsiteY98" fmla="*/ 62348 h 434326"/>
                <a:gd name="connsiteX99" fmla="*/ 405501 w 434339"/>
                <a:gd name="connsiteY99" fmla="*/ 0 h 434326"/>
                <a:gd name="connsiteX100" fmla="*/ 434340 w 434339"/>
                <a:gd name="connsiteY100" fmla="*/ 28843 h 434326"/>
                <a:gd name="connsiteX101" fmla="*/ 405497 w 434339"/>
                <a:gd name="connsiteY101" fmla="*/ 57682 h 434326"/>
                <a:gd name="connsiteX102" fmla="*/ 376658 w 434339"/>
                <a:gd name="connsiteY102" fmla="*/ 28839 h 434326"/>
                <a:gd name="connsiteX103" fmla="*/ 405501 w 434339"/>
                <a:gd name="connsiteY103" fmla="*/ 0 h 434326"/>
                <a:gd name="connsiteX104" fmla="*/ 405501 w 434339"/>
                <a:gd name="connsiteY104" fmla="*/ 16966 h 434326"/>
                <a:gd name="connsiteX105" fmla="*/ 393624 w 434339"/>
                <a:gd name="connsiteY105" fmla="*/ 28843 h 434326"/>
                <a:gd name="connsiteX106" fmla="*/ 405501 w 434339"/>
                <a:gd name="connsiteY106" fmla="*/ 40719 h 434326"/>
                <a:gd name="connsiteX107" fmla="*/ 417377 w 434339"/>
                <a:gd name="connsiteY107" fmla="*/ 28843 h 434326"/>
                <a:gd name="connsiteX108" fmla="*/ 405501 w 434339"/>
                <a:gd name="connsiteY108" fmla="*/ 16966 h 434326"/>
                <a:gd name="connsiteX109" fmla="*/ 70428 w 434339"/>
                <a:gd name="connsiteY109" fmla="*/ 21629 h 434326"/>
                <a:gd name="connsiteX110" fmla="*/ 78911 w 434339"/>
                <a:gd name="connsiteY110" fmla="*/ 30112 h 434326"/>
                <a:gd name="connsiteX111" fmla="*/ 70428 w 434339"/>
                <a:gd name="connsiteY111" fmla="*/ 38595 h 434326"/>
                <a:gd name="connsiteX112" fmla="*/ 8504 w 434339"/>
                <a:gd name="connsiteY112" fmla="*/ 38595 h 434326"/>
                <a:gd name="connsiteX113" fmla="*/ 20 w 434339"/>
                <a:gd name="connsiteY113" fmla="*/ 30112 h 434326"/>
                <a:gd name="connsiteX114" fmla="*/ 8504 w 434339"/>
                <a:gd name="connsiteY114" fmla="*/ 21629 h 434326"/>
                <a:gd name="connsiteX115" fmla="*/ 155599 w 434339"/>
                <a:gd name="connsiteY115" fmla="*/ 21629 h 434326"/>
                <a:gd name="connsiteX116" fmla="*/ 164082 w 434339"/>
                <a:gd name="connsiteY116" fmla="*/ 30112 h 434326"/>
                <a:gd name="connsiteX117" fmla="*/ 155599 w 434339"/>
                <a:gd name="connsiteY117" fmla="*/ 38595 h 434326"/>
                <a:gd name="connsiteX118" fmla="*/ 105209 w 434339"/>
                <a:gd name="connsiteY118" fmla="*/ 38595 h 434326"/>
                <a:gd name="connsiteX119" fmla="*/ 96725 w 434339"/>
                <a:gd name="connsiteY119" fmla="*/ 30112 h 434326"/>
                <a:gd name="connsiteX120" fmla="*/ 105209 w 434339"/>
                <a:gd name="connsiteY120" fmla="*/ 21629 h 434326"/>
                <a:gd name="connsiteX121" fmla="*/ 353753 w 434339"/>
                <a:gd name="connsiteY121" fmla="*/ 20363 h 434326"/>
                <a:gd name="connsiteX122" fmla="*/ 359749 w 434339"/>
                <a:gd name="connsiteY122" fmla="*/ 22847 h 434326"/>
                <a:gd name="connsiteX123" fmla="*/ 362236 w 434339"/>
                <a:gd name="connsiteY123" fmla="*/ 28846 h 434326"/>
                <a:gd name="connsiteX124" fmla="*/ 359749 w 434339"/>
                <a:gd name="connsiteY124" fmla="*/ 34842 h 434326"/>
                <a:gd name="connsiteX125" fmla="*/ 353753 w 434339"/>
                <a:gd name="connsiteY125" fmla="*/ 37329 h 434326"/>
                <a:gd name="connsiteX126" fmla="*/ 347754 w 434339"/>
                <a:gd name="connsiteY126" fmla="*/ 34842 h 434326"/>
                <a:gd name="connsiteX127" fmla="*/ 345270 w 434339"/>
                <a:gd name="connsiteY127" fmla="*/ 28846 h 434326"/>
                <a:gd name="connsiteX128" fmla="*/ 347754 w 434339"/>
                <a:gd name="connsiteY128" fmla="*/ 22847 h 434326"/>
                <a:gd name="connsiteX129" fmla="*/ 353753 w 434339"/>
                <a:gd name="connsiteY129" fmla="*/ 20363 h 43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4339" h="434326">
                  <a:moveTo>
                    <a:pt x="428402" y="205955"/>
                  </a:moveTo>
                  <a:cubicBezTo>
                    <a:pt x="424398" y="200657"/>
                    <a:pt x="420234" y="195482"/>
                    <a:pt x="415914" y="190438"/>
                  </a:cubicBezTo>
                  <a:cubicBezTo>
                    <a:pt x="401872" y="173984"/>
                    <a:pt x="386618" y="158604"/>
                    <a:pt x="370282" y="144425"/>
                  </a:cubicBezTo>
                  <a:cubicBezTo>
                    <a:pt x="338171" y="116661"/>
                    <a:pt x="289729" y="84065"/>
                    <a:pt x="234544" y="78188"/>
                  </a:cubicBezTo>
                  <a:lnTo>
                    <a:pt x="275406" y="37326"/>
                  </a:lnTo>
                  <a:lnTo>
                    <a:pt x="322844" y="37326"/>
                  </a:lnTo>
                  <a:cubicBezTo>
                    <a:pt x="327529" y="37326"/>
                    <a:pt x="331327" y="33528"/>
                    <a:pt x="331327" y="28843"/>
                  </a:cubicBezTo>
                  <a:cubicBezTo>
                    <a:pt x="331327" y="24158"/>
                    <a:pt x="327529" y="20360"/>
                    <a:pt x="322844" y="20360"/>
                  </a:cubicBezTo>
                  <a:lnTo>
                    <a:pt x="271893" y="20360"/>
                  </a:lnTo>
                  <a:cubicBezTo>
                    <a:pt x="269643" y="20359"/>
                    <a:pt x="267485" y="21253"/>
                    <a:pt x="265894" y="22844"/>
                  </a:cubicBezTo>
                  <a:lnTo>
                    <a:pt x="211374" y="77367"/>
                  </a:lnTo>
                  <a:cubicBezTo>
                    <a:pt x="151334" y="79518"/>
                    <a:pt x="98371" y="114561"/>
                    <a:pt x="64092" y="144106"/>
                  </a:cubicBezTo>
                  <a:cubicBezTo>
                    <a:pt x="47726" y="158253"/>
                    <a:pt x="32464" y="173630"/>
                    <a:pt x="18439" y="190102"/>
                  </a:cubicBezTo>
                  <a:cubicBezTo>
                    <a:pt x="14095" y="195185"/>
                    <a:pt x="9921" y="200411"/>
                    <a:pt x="5925" y="205772"/>
                  </a:cubicBezTo>
                  <a:cubicBezTo>
                    <a:pt x="960" y="212487"/>
                    <a:pt x="20" y="214296"/>
                    <a:pt x="20" y="217163"/>
                  </a:cubicBezTo>
                  <a:cubicBezTo>
                    <a:pt x="20" y="220173"/>
                    <a:pt x="1072" y="221856"/>
                    <a:pt x="5959" y="228371"/>
                  </a:cubicBezTo>
                  <a:cubicBezTo>
                    <a:pt x="9962" y="233670"/>
                    <a:pt x="14126" y="238845"/>
                    <a:pt x="18446" y="243889"/>
                  </a:cubicBezTo>
                  <a:cubicBezTo>
                    <a:pt x="28124" y="255249"/>
                    <a:pt x="43895" y="272453"/>
                    <a:pt x="64082" y="289902"/>
                  </a:cubicBezTo>
                  <a:cubicBezTo>
                    <a:pt x="96186" y="317665"/>
                    <a:pt x="144622" y="350255"/>
                    <a:pt x="199800" y="356135"/>
                  </a:cubicBezTo>
                  <a:lnTo>
                    <a:pt x="158935" y="397000"/>
                  </a:lnTo>
                  <a:lnTo>
                    <a:pt x="56407" y="397000"/>
                  </a:lnTo>
                  <a:cubicBezTo>
                    <a:pt x="52776" y="385222"/>
                    <a:pt x="41792" y="376641"/>
                    <a:pt x="28843" y="376641"/>
                  </a:cubicBezTo>
                  <a:cubicBezTo>
                    <a:pt x="12939" y="376641"/>
                    <a:pt x="0" y="389579"/>
                    <a:pt x="0" y="405484"/>
                  </a:cubicBezTo>
                  <a:cubicBezTo>
                    <a:pt x="0" y="421388"/>
                    <a:pt x="12939" y="434326"/>
                    <a:pt x="28843" y="434326"/>
                  </a:cubicBezTo>
                  <a:cubicBezTo>
                    <a:pt x="41792" y="434326"/>
                    <a:pt x="52776" y="425741"/>
                    <a:pt x="56407" y="413967"/>
                  </a:cubicBezTo>
                  <a:lnTo>
                    <a:pt x="162447" y="413967"/>
                  </a:lnTo>
                  <a:cubicBezTo>
                    <a:pt x="164697" y="413966"/>
                    <a:pt x="166855" y="413072"/>
                    <a:pt x="168446" y="411479"/>
                  </a:cubicBezTo>
                  <a:lnTo>
                    <a:pt x="222962" y="356963"/>
                  </a:lnTo>
                  <a:cubicBezTo>
                    <a:pt x="283013" y="354822"/>
                    <a:pt x="335986" y="319773"/>
                    <a:pt x="370271" y="290224"/>
                  </a:cubicBezTo>
                  <a:cubicBezTo>
                    <a:pt x="386637" y="276077"/>
                    <a:pt x="401898" y="260700"/>
                    <a:pt x="415921" y="244228"/>
                  </a:cubicBezTo>
                  <a:cubicBezTo>
                    <a:pt x="420266" y="239145"/>
                    <a:pt x="424440" y="233919"/>
                    <a:pt x="428436" y="228558"/>
                  </a:cubicBezTo>
                  <a:cubicBezTo>
                    <a:pt x="433403" y="221843"/>
                    <a:pt x="434340" y="220034"/>
                    <a:pt x="434340" y="217163"/>
                  </a:cubicBezTo>
                  <a:cubicBezTo>
                    <a:pt x="434340" y="214153"/>
                    <a:pt x="433291" y="212474"/>
                    <a:pt x="428402" y="205959"/>
                  </a:cubicBezTo>
                  <a:close/>
                  <a:moveTo>
                    <a:pt x="28843" y="417357"/>
                  </a:moveTo>
                  <a:cubicBezTo>
                    <a:pt x="22294" y="417357"/>
                    <a:pt x="16966" y="412029"/>
                    <a:pt x="16966" y="405480"/>
                  </a:cubicBezTo>
                  <a:cubicBezTo>
                    <a:pt x="16966" y="398931"/>
                    <a:pt x="22294" y="393604"/>
                    <a:pt x="28843" y="393604"/>
                  </a:cubicBezTo>
                  <a:cubicBezTo>
                    <a:pt x="35392" y="393604"/>
                    <a:pt x="40719" y="398931"/>
                    <a:pt x="40719" y="405480"/>
                  </a:cubicBezTo>
                  <a:cubicBezTo>
                    <a:pt x="40719" y="412029"/>
                    <a:pt x="35392" y="417357"/>
                    <a:pt x="28843" y="417357"/>
                  </a:cubicBezTo>
                  <a:close/>
                  <a:moveTo>
                    <a:pt x="251958" y="395731"/>
                  </a:moveTo>
                  <a:cubicBezTo>
                    <a:pt x="256643" y="395731"/>
                    <a:pt x="260441" y="399529"/>
                    <a:pt x="260441" y="404214"/>
                  </a:cubicBezTo>
                  <a:cubicBezTo>
                    <a:pt x="260441" y="408900"/>
                    <a:pt x="256643" y="412698"/>
                    <a:pt x="251958" y="412698"/>
                  </a:cubicBezTo>
                  <a:lnTo>
                    <a:pt x="227425" y="412698"/>
                  </a:lnTo>
                  <a:cubicBezTo>
                    <a:pt x="222739" y="412698"/>
                    <a:pt x="218941" y="408900"/>
                    <a:pt x="218941" y="404214"/>
                  </a:cubicBezTo>
                  <a:cubicBezTo>
                    <a:pt x="218941" y="399529"/>
                    <a:pt x="222739" y="395731"/>
                    <a:pt x="227425" y="395731"/>
                  </a:cubicBezTo>
                  <a:close/>
                  <a:moveTo>
                    <a:pt x="330003" y="395731"/>
                  </a:moveTo>
                  <a:cubicBezTo>
                    <a:pt x="334689" y="395731"/>
                    <a:pt x="338487" y="399529"/>
                    <a:pt x="338487" y="404214"/>
                  </a:cubicBezTo>
                  <a:cubicBezTo>
                    <a:pt x="338487" y="408900"/>
                    <a:pt x="334689" y="412698"/>
                    <a:pt x="330003" y="412698"/>
                  </a:cubicBezTo>
                  <a:lnTo>
                    <a:pt x="287587" y="412698"/>
                  </a:lnTo>
                  <a:cubicBezTo>
                    <a:pt x="282902" y="412698"/>
                    <a:pt x="279104" y="408900"/>
                    <a:pt x="279104" y="404214"/>
                  </a:cubicBezTo>
                  <a:cubicBezTo>
                    <a:pt x="279104" y="399529"/>
                    <a:pt x="282902" y="395731"/>
                    <a:pt x="287587" y="395731"/>
                  </a:cubicBezTo>
                  <a:close/>
                  <a:moveTo>
                    <a:pt x="425857" y="395731"/>
                  </a:moveTo>
                  <a:cubicBezTo>
                    <a:pt x="430542" y="395731"/>
                    <a:pt x="434340" y="399529"/>
                    <a:pt x="434340" y="404214"/>
                  </a:cubicBezTo>
                  <a:cubicBezTo>
                    <a:pt x="434340" y="408900"/>
                    <a:pt x="430542" y="412698"/>
                    <a:pt x="425857" y="412698"/>
                  </a:cubicBezTo>
                  <a:lnTo>
                    <a:pt x="365063" y="412698"/>
                  </a:lnTo>
                  <a:cubicBezTo>
                    <a:pt x="360378" y="412698"/>
                    <a:pt x="356580" y="408900"/>
                    <a:pt x="356580" y="404214"/>
                  </a:cubicBezTo>
                  <a:cubicBezTo>
                    <a:pt x="356580" y="399529"/>
                    <a:pt x="360378" y="395731"/>
                    <a:pt x="365063" y="395731"/>
                  </a:cubicBezTo>
                  <a:close/>
                  <a:moveTo>
                    <a:pt x="425857" y="355012"/>
                  </a:moveTo>
                  <a:cubicBezTo>
                    <a:pt x="430542" y="355012"/>
                    <a:pt x="434340" y="358810"/>
                    <a:pt x="434340" y="363495"/>
                  </a:cubicBezTo>
                  <a:cubicBezTo>
                    <a:pt x="434340" y="368180"/>
                    <a:pt x="430542" y="371978"/>
                    <a:pt x="425857" y="371978"/>
                  </a:cubicBezTo>
                  <a:lnTo>
                    <a:pt x="365063" y="371978"/>
                  </a:lnTo>
                  <a:cubicBezTo>
                    <a:pt x="360378" y="371978"/>
                    <a:pt x="356580" y="368180"/>
                    <a:pt x="356580" y="363495"/>
                  </a:cubicBezTo>
                  <a:cubicBezTo>
                    <a:pt x="356580" y="358810"/>
                    <a:pt x="360378" y="355012"/>
                    <a:pt x="365063" y="355012"/>
                  </a:cubicBezTo>
                  <a:close/>
                  <a:moveTo>
                    <a:pt x="97621" y="341008"/>
                  </a:moveTo>
                  <a:cubicBezTo>
                    <a:pt x="102306" y="341008"/>
                    <a:pt x="106105" y="344806"/>
                    <a:pt x="106105" y="349491"/>
                  </a:cubicBezTo>
                  <a:cubicBezTo>
                    <a:pt x="106105" y="354176"/>
                    <a:pt x="102306" y="357974"/>
                    <a:pt x="97621" y="357974"/>
                  </a:cubicBezTo>
                  <a:lnTo>
                    <a:pt x="8483" y="357974"/>
                  </a:lnTo>
                  <a:cubicBezTo>
                    <a:pt x="3798" y="357974"/>
                    <a:pt x="0" y="354176"/>
                    <a:pt x="0" y="349491"/>
                  </a:cubicBezTo>
                  <a:cubicBezTo>
                    <a:pt x="0" y="344806"/>
                    <a:pt x="3798" y="341008"/>
                    <a:pt x="8483" y="341008"/>
                  </a:cubicBezTo>
                  <a:close/>
                  <a:moveTo>
                    <a:pt x="217184" y="94225"/>
                  </a:moveTo>
                  <a:cubicBezTo>
                    <a:pt x="273037" y="94225"/>
                    <a:pt x="323604" y="127106"/>
                    <a:pt x="356189" y="154693"/>
                  </a:cubicBezTo>
                  <a:cubicBezTo>
                    <a:pt x="386793" y="180601"/>
                    <a:pt x="408280" y="207234"/>
                    <a:pt x="415684" y="217262"/>
                  </a:cubicBezTo>
                  <a:cubicBezTo>
                    <a:pt x="408517" y="227122"/>
                    <a:pt x="387163" y="253848"/>
                    <a:pt x="355928" y="280153"/>
                  </a:cubicBezTo>
                  <a:cubicBezTo>
                    <a:pt x="323454" y="307503"/>
                    <a:pt x="273020" y="340102"/>
                    <a:pt x="217180" y="340102"/>
                  </a:cubicBezTo>
                  <a:cubicBezTo>
                    <a:pt x="161327" y="340102"/>
                    <a:pt x="110760" y="307221"/>
                    <a:pt x="78174" y="279634"/>
                  </a:cubicBezTo>
                  <a:cubicBezTo>
                    <a:pt x="47574" y="253726"/>
                    <a:pt x="26084" y="227092"/>
                    <a:pt x="18680" y="217065"/>
                  </a:cubicBezTo>
                  <a:cubicBezTo>
                    <a:pt x="25843" y="207204"/>
                    <a:pt x="47201" y="180475"/>
                    <a:pt x="78436" y="154174"/>
                  </a:cubicBezTo>
                  <a:cubicBezTo>
                    <a:pt x="110909" y="126824"/>
                    <a:pt x="161344" y="94225"/>
                    <a:pt x="217184" y="94225"/>
                  </a:cubicBezTo>
                  <a:close/>
                  <a:moveTo>
                    <a:pt x="54309" y="307078"/>
                  </a:moveTo>
                  <a:cubicBezTo>
                    <a:pt x="58995" y="307078"/>
                    <a:pt x="62793" y="310876"/>
                    <a:pt x="62793" y="315562"/>
                  </a:cubicBezTo>
                  <a:cubicBezTo>
                    <a:pt x="62793" y="320247"/>
                    <a:pt x="58995" y="324045"/>
                    <a:pt x="54309" y="324045"/>
                  </a:cubicBezTo>
                  <a:lnTo>
                    <a:pt x="8483" y="324045"/>
                  </a:lnTo>
                  <a:cubicBezTo>
                    <a:pt x="3798" y="324045"/>
                    <a:pt x="0" y="320247"/>
                    <a:pt x="0" y="315562"/>
                  </a:cubicBezTo>
                  <a:cubicBezTo>
                    <a:pt x="0" y="310876"/>
                    <a:pt x="3798" y="307078"/>
                    <a:pt x="8483" y="307078"/>
                  </a:cubicBezTo>
                  <a:close/>
                  <a:moveTo>
                    <a:pt x="137126" y="285215"/>
                  </a:moveTo>
                  <a:lnTo>
                    <a:pt x="137058" y="285283"/>
                  </a:lnTo>
                  <a:cubicBezTo>
                    <a:pt x="133759" y="288610"/>
                    <a:pt x="133782" y="293981"/>
                    <a:pt x="137109" y="297280"/>
                  </a:cubicBezTo>
                  <a:cubicBezTo>
                    <a:pt x="140415" y="300559"/>
                    <a:pt x="145746" y="300559"/>
                    <a:pt x="149053" y="297282"/>
                  </a:cubicBezTo>
                  <a:lnTo>
                    <a:pt x="149121" y="297214"/>
                  </a:lnTo>
                  <a:cubicBezTo>
                    <a:pt x="152420" y="293887"/>
                    <a:pt x="152397" y="288516"/>
                    <a:pt x="149070" y="285217"/>
                  </a:cubicBezTo>
                  <a:cubicBezTo>
                    <a:pt x="145764" y="281939"/>
                    <a:pt x="140433" y="281938"/>
                    <a:pt x="137126" y="285216"/>
                  </a:cubicBezTo>
                  <a:close/>
                  <a:moveTo>
                    <a:pt x="217180" y="256183"/>
                  </a:moveTo>
                  <a:cubicBezTo>
                    <a:pt x="195667" y="256183"/>
                    <a:pt x="186308" y="273149"/>
                    <a:pt x="217180" y="273149"/>
                  </a:cubicBezTo>
                  <a:cubicBezTo>
                    <a:pt x="248052" y="273149"/>
                    <a:pt x="238694" y="256183"/>
                    <a:pt x="217180" y="256183"/>
                  </a:cubicBezTo>
                  <a:close/>
                  <a:moveTo>
                    <a:pt x="70428" y="62348"/>
                  </a:moveTo>
                  <a:cubicBezTo>
                    <a:pt x="75113" y="62348"/>
                    <a:pt x="78911" y="66146"/>
                    <a:pt x="78911" y="70831"/>
                  </a:cubicBezTo>
                  <a:cubicBezTo>
                    <a:pt x="78911" y="75517"/>
                    <a:pt x="75113" y="79315"/>
                    <a:pt x="70428" y="79315"/>
                  </a:cubicBezTo>
                  <a:lnTo>
                    <a:pt x="8504" y="79315"/>
                  </a:lnTo>
                  <a:cubicBezTo>
                    <a:pt x="3818" y="79315"/>
                    <a:pt x="20" y="75517"/>
                    <a:pt x="20" y="70831"/>
                  </a:cubicBezTo>
                  <a:cubicBezTo>
                    <a:pt x="20" y="66146"/>
                    <a:pt x="3818" y="62348"/>
                    <a:pt x="8504" y="62348"/>
                  </a:cubicBezTo>
                  <a:close/>
                  <a:moveTo>
                    <a:pt x="405501" y="0"/>
                  </a:moveTo>
                  <a:cubicBezTo>
                    <a:pt x="421401" y="0"/>
                    <a:pt x="434340" y="12939"/>
                    <a:pt x="434340" y="28843"/>
                  </a:cubicBezTo>
                  <a:cubicBezTo>
                    <a:pt x="434340" y="44747"/>
                    <a:pt x="421401" y="57686"/>
                    <a:pt x="405497" y="57682"/>
                  </a:cubicBezTo>
                  <a:cubicBezTo>
                    <a:pt x="389596" y="57682"/>
                    <a:pt x="376658" y="44744"/>
                    <a:pt x="376658" y="28839"/>
                  </a:cubicBezTo>
                  <a:cubicBezTo>
                    <a:pt x="376658" y="12939"/>
                    <a:pt x="389596" y="0"/>
                    <a:pt x="405501" y="0"/>
                  </a:cubicBezTo>
                  <a:close/>
                  <a:moveTo>
                    <a:pt x="405501" y="16966"/>
                  </a:moveTo>
                  <a:cubicBezTo>
                    <a:pt x="398951" y="16966"/>
                    <a:pt x="393624" y="22294"/>
                    <a:pt x="393624" y="28843"/>
                  </a:cubicBezTo>
                  <a:cubicBezTo>
                    <a:pt x="393624" y="35392"/>
                    <a:pt x="398951" y="40719"/>
                    <a:pt x="405501" y="40719"/>
                  </a:cubicBezTo>
                  <a:cubicBezTo>
                    <a:pt x="412050" y="40719"/>
                    <a:pt x="417377" y="35392"/>
                    <a:pt x="417377" y="28843"/>
                  </a:cubicBezTo>
                  <a:cubicBezTo>
                    <a:pt x="417377" y="22294"/>
                    <a:pt x="412050" y="16966"/>
                    <a:pt x="405501" y="16966"/>
                  </a:cubicBezTo>
                  <a:close/>
                  <a:moveTo>
                    <a:pt x="70428" y="21629"/>
                  </a:moveTo>
                  <a:cubicBezTo>
                    <a:pt x="75113" y="21629"/>
                    <a:pt x="78911" y="25427"/>
                    <a:pt x="78911" y="30112"/>
                  </a:cubicBezTo>
                  <a:cubicBezTo>
                    <a:pt x="78911" y="34797"/>
                    <a:pt x="75113" y="38595"/>
                    <a:pt x="70428" y="38595"/>
                  </a:cubicBezTo>
                  <a:lnTo>
                    <a:pt x="8504" y="38595"/>
                  </a:lnTo>
                  <a:cubicBezTo>
                    <a:pt x="3818" y="38595"/>
                    <a:pt x="20" y="34797"/>
                    <a:pt x="20" y="30112"/>
                  </a:cubicBezTo>
                  <a:cubicBezTo>
                    <a:pt x="20" y="25427"/>
                    <a:pt x="3818" y="21629"/>
                    <a:pt x="8504" y="21629"/>
                  </a:cubicBezTo>
                  <a:close/>
                  <a:moveTo>
                    <a:pt x="155599" y="21629"/>
                  </a:moveTo>
                  <a:cubicBezTo>
                    <a:pt x="160284" y="21629"/>
                    <a:pt x="164082" y="25427"/>
                    <a:pt x="164082" y="30112"/>
                  </a:cubicBezTo>
                  <a:cubicBezTo>
                    <a:pt x="164082" y="34797"/>
                    <a:pt x="160284" y="38595"/>
                    <a:pt x="155599" y="38595"/>
                  </a:cubicBezTo>
                  <a:lnTo>
                    <a:pt x="105209" y="38595"/>
                  </a:lnTo>
                  <a:cubicBezTo>
                    <a:pt x="100524" y="38595"/>
                    <a:pt x="96725" y="34797"/>
                    <a:pt x="96725" y="30112"/>
                  </a:cubicBezTo>
                  <a:cubicBezTo>
                    <a:pt x="96725" y="25427"/>
                    <a:pt x="100524" y="21629"/>
                    <a:pt x="105209" y="21629"/>
                  </a:cubicBezTo>
                  <a:close/>
                  <a:moveTo>
                    <a:pt x="353753" y="20363"/>
                  </a:moveTo>
                  <a:cubicBezTo>
                    <a:pt x="355982" y="20363"/>
                    <a:pt x="358171" y="21262"/>
                    <a:pt x="359749" y="22847"/>
                  </a:cubicBezTo>
                  <a:cubicBezTo>
                    <a:pt x="361327" y="24425"/>
                    <a:pt x="362236" y="26614"/>
                    <a:pt x="362236" y="28846"/>
                  </a:cubicBezTo>
                  <a:cubicBezTo>
                    <a:pt x="362236" y="31076"/>
                    <a:pt x="361327" y="33264"/>
                    <a:pt x="359749" y="34842"/>
                  </a:cubicBezTo>
                  <a:cubicBezTo>
                    <a:pt x="358155" y="36427"/>
                    <a:pt x="356001" y="37321"/>
                    <a:pt x="353753" y="37329"/>
                  </a:cubicBezTo>
                  <a:cubicBezTo>
                    <a:pt x="351504" y="37322"/>
                    <a:pt x="349348" y="36428"/>
                    <a:pt x="347754" y="34842"/>
                  </a:cubicBezTo>
                  <a:cubicBezTo>
                    <a:pt x="346170" y="33248"/>
                    <a:pt x="345277" y="31094"/>
                    <a:pt x="345270" y="28846"/>
                  </a:cubicBezTo>
                  <a:cubicBezTo>
                    <a:pt x="345270" y="26614"/>
                    <a:pt x="346176" y="24425"/>
                    <a:pt x="347754" y="22847"/>
                  </a:cubicBezTo>
                  <a:cubicBezTo>
                    <a:pt x="349347" y="21259"/>
                    <a:pt x="351504" y="20366"/>
                    <a:pt x="353753" y="20363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10630580" y="3315751"/>
              <a:ext cx="226460" cy="226459"/>
            </a:xfrm>
            <a:custGeom>
              <a:avLst/>
              <a:gdLst>
                <a:gd name="connsiteX0" fmla="*/ 33160 w 226460"/>
                <a:gd name="connsiteY0" fmla="*/ 33120 h 226459"/>
                <a:gd name="connsiteX1" fmla="*/ 193340 w 226460"/>
                <a:gd name="connsiteY1" fmla="*/ 33120 h 226459"/>
                <a:gd name="connsiteX2" fmla="*/ 193340 w 226460"/>
                <a:gd name="connsiteY2" fmla="*/ 193303 h 226459"/>
                <a:gd name="connsiteX3" fmla="*/ 128939 w 226460"/>
                <a:gd name="connsiteY3" fmla="*/ 225390 h 226459"/>
                <a:gd name="connsiteX4" fmla="*/ 113432 w 226460"/>
                <a:gd name="connsiteY4" fmla="*/ 226459 h 226459"/>
                <a:gd name="connsiteX5" fmla="*/ 59546 w 226460"/>
                <a:gd name="connsiteY5" fmla="*/ 212967 h 226459"/>
                <a:gd name="connsiteX6" fmla="*/ 56163 w 226460"/>
                <a:gd name="connsiteY6" fmla="*/ 201457 h 226459"/>
                <a:gd name="connsiteX7" fmla="*/ 67592 w 226460"/>
                <a:gd name="connsiteY7" fmla="*/ 198030 h 226459"/>
                <a:gd name="connsiteX8" fmla="*/ 181341 w 226460"/>
                <a:gd name="connsiteY8" fmla="*/ 181305 h 226459"/>
                <a:gd name="connsiteX9" fmla="*/ 181341 w 226460"/>
                <a:gd name="connsiteY9" fmla="*/ 45119 h 226459"/>
                <a:gd name="connsiteX10" fmla="*/ 45155 w 226460"/>
                <a:gd name="connsiteY10" fmla="*/ 45119 h 226459"/>
                <a:gd name="connsiteX11" fmla="*/ 28426 w 226460"/>
                <a:gd name="connsiteY11" fmla="*/ 158868 h 226459"/>
                <a:gd name="connsiteX12" fmla="*/ 25295 w 226460"/>
                <a:gd name="connsiteY12" fmla="*/ 170450 h 226459"/>
                <a:gd name="connsiteX13" fmla="*/ 13714 w 226460"/>
                <a:gd name="connsiteY13" fmla="*/ 167319 h 226459"/>
                <a:gd name="connsiteX14" fmla="*/ 13496 w 226460"/>
                <a:gd name="connsiteY14" fmla="*/ 166914 h 226459"/>
                <a:gd name="connsiteX15" fmla="*/ 1070 w 226460"/>
                <a:gd name="connsiteY15" fmla="*/ 97521 h 226459"/>
                <a:gd name="connsiteX16" fmla="*/ 33160 w 226460"/>
                <a:gd name="connsiteY16" fmla="*/ 33120 h 226459"/>
                <a:gd name="connsiteX17" fmla="*/ 33160 w 226460"/>
                <a:gd name="connsiteY17" fmla="*/ 181295 h 226459"/>
                <a:gd name="connsiteX18" fmla="*/ 45159 w 226460"/>
                <a:gd name="connsiteY18" fmla="*/ 181295 h 226459"/>
                <a:gd name="connsiteX19" fmla="*/ 45159 w 226460"/>
                <a:gd name="connsiteY19" fmla="*/ 193293 h 226459"/>
                <a:gd name="connsiteX20" fmla="*/ 45091 w 226460"/>
                <a:gd name="connsiteY20" fmla="*/ 193361 h 226459"/>
                <a:gd name="connsiteX21" fmla="*/ 39092 w 226460"/>
                <a:gd name="connsiteY21" fmla="*/ 195845 h 226459"/>
                <a:gd name="connsiteX22" fmla="*/ 30607 w 226460"/>
                <a:gd name="connsiteY22" fmla="*/ 187363 h 226459"/>
                <a:gd name="connsiteX23" fmla="*/ 33092 w 226460"/>
                <a:gd name="connsiteY23" fmla="*/ 181362 h 226459"/>
                <a:gd name="connsiteX24" fmla="*/ 113218 w 226460"/>
                <a:gd name="connsiteY24" fmla="*/ 57253 h 226459"/>
                <a:gd name="connsiteX25" fmla="*/ 121701 w 226460"/>
                <a:gd name="connsiteY25" fmla="*/ 65736 h 226459"/>
                <a:gd name="connsiteX26" fmla="*/ 113218 w 226460"/>
                <a:gd name="connsiteY26" fmla="*/ 74220 h 226459"/>
                <a:gd name="connsiteX27" fmla="*/ 74195 w 226460"/>
                <a:gd name="connsiteY27" fmla="*/ 113242 h 226459"/>
                <a:gd name="connsiteX28" fmla="*/ 113218 w 226460"/>
                <a:gd name="connsiteY28" fmla="*/ 152265 h 226459"/>
                <a:gd name="connsiteX29" fmla="*/ 152240 w 226460"/>
                <a:gd name="connsiteY29" fmla="*/ 113242 h 226459"/>
                <a:gd name="connsiteX30" fmla="*/ 160724 w 226460"/>
                <a:gd name="connsiteY30" fmla="*/ 104759 h 226459"/>
                <a:gd name="connsiteX31" fmla="*/ 169207 w 226460"/>
                <a:gd name="connsiteY31" fmla="*/ 113242 h 226459"/>
                <a:gd name="connsiteX32" fmla="*/ 113218 w 226460"/>
                <a:gd name="connsiteY32" fmla="*/ 169228 h 226459"/>
                <a:gd name="connsiteX33" fmla="*/ 57229 w 226460"/>
                <a:gd name="connsiteY33" fmla="*/ 113239 h 226459"/>
                <a:gd name="connsiteX34" fmla="*/ 113218 w 226460"/>
                <a:gd name="connsiteY34" fmla="*/ 57253 h 226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26460" h="226459">
                  <a:moveTo>
                    <a:pt x="33160" y="33120"/>
                  </a:moveTo>
                  <a:cubicBezTo>
                    <a:pt x="77320" y="-11040"/>
                    <a:pt x="149176" y="-11040"/>
                    <a:pt x="193340" y="33120"/>
                  </a:cubicBezTo>
                  <a:cubicBezTo>
                    <a:pt x="237500" y="77280"/>
                    <a:pt x="237500" y="149136"/>
                    <a:pt x="193340" y="193303"/>
                  </a:cubicBezTo>
                  <a:cubicBezTo>
                    <a:pt x="175763" y="210881"/>
                    <a:pt x="153496" y="221977"/>
                    <a:pt x="128939" y="225390"/>
                  </a:cubicBezTo>
                  <a:cubicBezTo>
                    <a:pt x="123798" y="226106"/>
                    <a:pt x="118610" y="226459"/>
                    <a:pt x="113432" y="226459"/>
                  </a:cubicBezTo>
                  <a:cubicBezTo>
                    <a:pt x="94687" y="226459"/>
                    <a:pt x="75997" y="221831"/>
                    <a:pt x="59546" y="212967"/>
                  </a:cubicBezTo>
                  <a:cubicBezTo>
                    <a:pt x="55434" y="210723"/>
                    <a:pt x="53919" y="205570"/>
                    <a:pt x="56163" y="201457"/>
                  </a:cubicBezTo>
                  <a:cubicBezTo>
                    <a:pt x="58390" y="197376"/>
                    <a:pt x="63487" y="195848"/>
                    <a:pt x="67592" y="198030"/>
                  </a:cubicBezTo>
                  <a:cubicBezTo>
                    <a:pt x="104714" y="218037"/>
                    <a:pt x="151491" y="211155"/>
                    <a:pt x="181341" y="181305"/>
                  </a:cubicBezTo>
                  <a:cubicBezTo>
                    <a:pt x="218891" y="143758"/>
                    <a:pt x="218891" y="82662"/>
                    <a:pt x="181341" y="45119"/>
                  </a:cubicBezTo>
                  <a:cubicBezTo>
                    <a:pt x="143795" y="7569"/>
                    <a:pt x="82702" y="7569"/>
                    <a:pt x="45155" y="45119"/>
                  </a:cubicBezTo>
                  <a:cubicBezTo>
                    <a:pt x="15305" y="74969"/>
                    <a:pt x="8426" y="121742"/>
                    <a:pt x="28426" y="158868"/>
                  </a:cubicBezTo>
                  <a:cubicBezTo>
                    <a:pt x="30760" y="162931"/>
                    <a:pt x="29358" y="168116"/>
                    <a:pt x="25295" y="170450"/>
                  </a:cubicBezTo>
                  <a:cubicBezTo>
                    <a:pt x="21233" y="172783"/>
                    <a:pt x="16048" y="171381"/>
                    <a:pt x="13714" y="167319"/>
                  </a:cubicBezTo>
                  <a:cubicBezTo>
                    <a:pt x="13638" y="167186"/>
                    <a:pt x="13565" y="167051"/>
                    <a:pt x="13496" y="166914"/>
                  </a:cubicBezTo>
                  <a:cubicBezTo>
                    <a:pt x="2176" y="145913"/>
                    <a:pt x="-2235" y="121271"/>
                    <a:pt x="1070" y="97521"/>
                  </a:cubicBezTo>
                  <a:cubicBezTo>
                    <a:pt x="4487" y="72967"/>
                    <a:pt x="15583" y="50694"/>
                    <a:pt x="33160" y="33120"/>
                  </a:cubicBezTo>
                  <a:close/>
                  <a:moveTo>
                    <a:pt x="33160" y="181295"/>
                  </a:moveTo>
                  <a:cubicBezTo>
                    <a:pt x="36473" y="177981"/>
                    <a:pt x="41845" y="177981"/>
                    <a:pt x="45159" y="181295"/>
                  </a:cubicBezTo>
                  <a:cubicBezTo>
                    <a:pt x="48472" y="184608"/>
                    <a:pt x="48472" y="189980"/>
                    <a:pt x="45159" y="193293"/>
                  </a:cubicBezTo>
                  <a:lnTo>
                    <a:pt x="45091" y="193361"/>
                  </a:lnTo>
                  <a:cubicBezTo>
                    <a:pt x="43501" y="194954"/>
                    <a:pt x="41342" y="195848"/>
                    <a:pt x="39092" y="195845"/>
                  </a:cubicBezTo>
                  <a:cubicBezTo>
                    <a:pt x="34406" y="195846"/>
                    <a:pt x="30608" y="192048"/>
                    <a:pt x="30607" y="187363"/>
                  </a:cubicBezTo>
                  <a:cubicBezTo>
                    <a:pt x="30606" y="185112"/>
                    <a:pt x="31500" y="182954"/>
                    <a:pt x="33092" y="181362"/>
                  </a:cubicBezTo>
                  <a:close/>
                  <a:moveTo>
                    <a:pt x="113218" y="57253"/>
                  </a:moveTo>
                  <a:cubicBezTo>
                    <a:pt x="117903" y="57253"/>
                    <a:pt x="121701" y="61051"/>
                    <a:pt x="121701" y="65736"/>
                  </a:cubicBezTo>
                  <a:cubicBezTo>
                    <a:pt x="121701" y="70421"/>
                    <a:pt x="117903" y="74220"/>
                    <a:pt x="113218" y="74220"/>
                  </a:cubicBezTo>
                  <a:cubicBezTo>
                    <a:pt x="91704" y="74220"/>
                    <a:pt x="74195" y="91725"/>
                    <a:pt x="74195" y="113242"/>
                  </a:cubicBezTo>
                  <a:cubicBezTo>
                    <a:pt x="74195" y="134756"/>
                    <a:pt x="91704" y="152265"/>
                    <a:pt x="113218" y="152265"/>
                  </a:cubicBezTo>
                  <a:cubicBezTo>
                    <a:pt x="134731" y="152265"/>
                    <a:pt x="152240" y="134756"/>
                    <a:pt x="152240" y="113242"/>
                  </a:cubicBezTo>
                  <a:cubicBezTo>
                    <a:pt x="152240" y="108557"/>
                    <a:pt x="156039" y="104759"/>
                    <a:pt x="160724" y="104759"/>
                  </a:cubicBezTo>
                  <a:cubicBezTo>
                    <a:pt x="165409" y="104759"/>
                    <a:pt x="169207" y="108557"/>
                    <a:pt x="169207" y="113242"/>
                  </a:cubicBezTo>
                  <a:cubicBezTo>
                    <a:pt x="169207" y="144111"/>
                    <a:pt x="144090" y="169228"/>
                    <a:pt x="113218" y="169228"/>
                  </a:cubicBezTo>
                  <a:cubicBezTo>
                    <a:pt x="82346" y="169228"/>
                    <a:pt x="57229" y="144111"/>
                    <a:pt x="57229" y="113239"/>
                  </a:cubicBezTo>
                  <a:cubicBezTo>
                    <a:pt x="57229" y="82370"/>
                    <a:pt x="82346" y="57253"/>
                    <a:pt x="113218" y="57253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6" name="组合 25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3373710" y="2707348"/>
            <a:ext cx="613238" cy="613238"/>
            <a:chOff x="7429223" y="4261882"/>
            <a:chExt cx="434339" cy="434340"/>
          </a:xfrm>
          <a:solidFill>
            <a:schemeClr val="bg1"/>
          </a:solidFill>
        </p:grpSpPr>
        <p:sp>
          <p:nvSpPr>
            <p:cNvPr id="27" name="任意多边形: 形状 26"/>
            <p:cNvSpPr/>
            <p:nvPr/>
          </p:nvSpPr>
          <p:spPr>
            <a:xfrm>
              <a:off x="7438769" y="4289387"/>
              <a:ext cx="415653" cy="367844"/>
            </a:xfrm>
            <a:custGeom>
              <a:avLst/>
              <a:gdLst>
                <a:gd name="connsiteX0" fmla="*/ 387428 w 415653"/>
                <a:gd name="connsiteY0" fmla="*/ 101453 h 367844"/>
                <a:gd name="connsiteX1" fmla="*/ 415653 w 415653"/>
                <a:gd name="connsiteY1" fmla="*/ 163642 h 367844"/>
                <a:gd name="connsiteX2" fmla="*/ 364869 w 415653"/>
                <a:gd name="connsiteY2" fmla="*/ 327673 h 367844"/>
                <a:gd name="connsiteX3" fmla="*/ 317089 w 415653"/>
                <a:gd name="connsiteY3" fmla="*/ 357208 h 367844"/>
                <a:gd name="connsiteX4" fmla="*/ 277187 w 415653"/>
                <a:gd name="connsiteY4" fmla="*/ 357208 h 367844"/>
                <a:gd name="connsiteX5" fmla="*/ 247652 w 415653"/>
                <a:gd name="connsiteY5" fmla="*/ 327673 h 367844"/>
                <a:gd name="connsiteX6" fmla="*/ 277187 w 415653"/>
                <a:gd name="connsiteY6" fmla="*/ 298135 h 367844"/>
                <a:gd name="connsiteX7" fmla="*/ 290007 w 415653"/>
                <a:gd name="connsiteY7" fmla="*/ 298135 h 367844"/>
                <a:gd name="connsiteX8" fmla="*/ 301788 w 415653"/>
                <a:gd name="connsiteY8" fmla="*/ 286350 h 367844"/>
                <a:gd name="connsiteX9" fmla="*/ 290007 w 415653"/>
                <a:gd name="connsiteY9" fmla="*/ 274568 h 367844"/>
                <a:gd name="connsiteX10" fmla="*/ 259142 w 415653"/>
                <a:gd name="connsiteY10" fmla="*/ 274568 h 367844"/>
                <a:gd name="connsiteX11" fmla="*/ 225283 w 415653"/>
                <a:gd name="connsiteY11" fmla="*/ 240710 h 367844"/>
                <a:gd name="connsiteX12" fmla="*/ 259142 w 415653"/>
                <a:gd name="connsiteY12" fmla="*/ 206852 h 367844"/>
                <a:gd name="connsiteX13" fmla="*/ 324812 w 415653"/>
                <a:gd name="connsiteY13" fmla="*/ 206852 h 367844"/>
                <a:gd name="connsiteX14" fmla="*/ 342355 w 415653"/>
                <a:gd name="connsiteY14" fmla="*/ 189309 h 367844"/>
                <a:gd name="connsiteX15" fmla="*/ 324812 w 415653"/>
                <a:gd name="connsiteY15" fmla="*/ 171769 h 367844"/>
                <a:gd name="connsiteX16" fmla="*/ 294276 w 415653"/>
                <a:gd name="connsiteY16" fmla="*/ 171769 h 367844"/>
                <a:gd name="connsiteX17" fmla="*/ 259118 w 415653"/>
                <a:gd name="connsiteY17" fmla="*/ 136611 h 367844"/>
                <a:gd name="connsiteX18" fmla="*/ 294276 w 415653"/>
                <a:gd name="connsiteY18" fmla="*/ 101453 h 367844"/>
                <a:gd name="connsiteX19" fmla="*/ 394832 w 415653"/>
                <a:gd name="connsiteY19" fmla="*/ 118420 h 367844"/>
                <a:gd name="connsiteX20" fmla="*/ 294276 w 415653"/>
                <a:gd name="connsiteY20" fmla="*/ 118420 h 367844"/>
                <a:gd name="connsiteX21" fmla="*/ 276081 w 415653"/>
                <a:gd name="connsiteY21" fmla="*/ 136611 h 367844"/>
                <a:gd name="connsiteX22" fmla="*/ 294276 w 415653"/>
                <a:gd name="connsiteY22" fmla="*/ 154802 h 367844"/>
                <a:gd name="connsiteX23" fmla="*/ 324808 w 415653"/>
                <a:gd name="connsiteY23" fmla="*/ 154802 h 367844"/>
                <a:gd name="connsiteX24" fmla="*/ 359318 w 415653"/>
                <a:gd name="connsiteY24" fmla="*/ 189312 h 367844"/>
                <a:gd name="connsiteX25" fmla="*/ 324808 w 415653"/>
                <a:gd name="connsiteY25" fmla="*/ 223822 h 367844"/>
                <a:gd name="connsiteX26" fmla="*/ 259142 w 415653"/>
                <a:gd name="connsiteY26" fmla="*/ 223822 h 367844"/>
                <a:gd name="connsiteX27" fmla="*/ 242250 w 415653"/>
                <a:gd name="connsiteY27" fmla="*/ 240710 h 367844"/>
                <a:gd name="connsiteX28" fmla="*/ 259142 w 415653"/>
                <a:gd name="connsiteY28" fmla="*/ 257602 h 367844"/>
                <a:gd name="connsiteX29" fmla="*/ 290003 w 415653"/>
                <a:gd name="connsiteY29" fmla="*/ 257602 h 367844"/>
                <a:gd name="connsiteX30" fmla="*/ 318755 w 415653"/>
                <a:gd name="connsiteY30" fmla="*/ 286350 h 367844"/>
                <a:gd name="connsiteX31" fmla="*/ 290003 w 415653"/>
                <a:gd name="connsiteY31" fmla="*/ 315101 h 367844"/>
                <a:gd name="connsiteX32" fmla="*/ 277187 w 415653"/>
                <a:gd name="connsiteY32" fmla="*/ 315101 h 367844"/>
                <a:gd name="connsiteX33" fmla="*/ 264618 w 415653"/>
                <a:gd name="connsiteY33" fmla="*/ 327673 h 367844"/>
                <a:gd name="connsiteX34" fmla="*/ 277187 w 415653"/>
                <a:gd name="connsiteY34" fmla="*/ 340242 h 367844"/>
                <a:gd name="connsiteX35" fmla="*/ 339413 w 415653"/>
                <a:gd name="connsiteY35" fmla="*/ 340242 h 367844"/>
                <a:gd name="connsiteX36" fmla="*/ 407828 w 415653"/>
                <a:gd name="connsiteY36" fmla="*/ 189665 h 367844"/>
                <a:gd name="connsiteX37" fmla="*/ 394832 w 415653"/>
                <a:gd name="connsiteY37" fmla="*/ 118420 h 367844"/>
                <a:gd name="connsiteX38" fmla="*/ 68493 w 415653"/>
                <a:gd name="connsiteY38" fmla="*/ 35987 h 367844"/>
                <a:gd name="connsiteX39" fmla="*/ 127625 w 415653"/>
                <a:gd name="connsiteY39" fmla="*/ 6156 h 367844"/>
                <a:gd name="connsiteX40" fmla="*/ 138778 w 415653"/>
                <a:gd name="connsiteY40" fmla="*/ 6156 h 367844"/>
                <a:gd name="connsiteX41" fmla="*/ 168602 w 415653"/>
                <a:gd name="connsiteY41" fmla="*/ 35983 h 367844"/>
                <a:gd name="connsiteX42" fmla="*/ 138775 w 415653"/>
                <a:gd name="connsiteY42" fmla="*/ 65807 h 367844"/>
                <a:gd name="connsiteX43" fmla="*/ 124839 w 415653"/>
                <a:gd name="connsiteY43" fmla="*/ 65807 h 367844"/>
                <a:gd name="connsiteX44" fmla="*/ 118551 w 415653"/>
                <a:gd name="connsiteY44" fmla="*/ 72094 h 367844"/>
                <a:gd name="connsiteX45" fmla="*/ 124839 w 415653"/>
                <a:gd name="connsiteY45" fmla="*/ 78379 h 367844"/>
                <a:gd name="connsiteX46" fmla="*/ 182358 w 415653"/>
                <a:gd name="connsiteY46" fmla="*/ 78379 h 367844"/>
                <a:gd name="connsiteX47" fmla="*/ 216216 w 415653"/>
                <a:gd name="connsiteY47" fmla="*/ 112237 h 367844"/>
                <a:gd name="connsiteX48" fmla="*/ 182358 w 415653"/>
                <a:gd name="connsiteY48" fmla="*/ 146095 h 367844"/>
                <a:gd name="connsiteX49" fmla="*/ 103003 w 415653"/>
                <a:gd name="connsiteY49" fmla="*/ 146095 h 367844"/>
                <a:gd name="connsiteX50" fmla="*/ 85460 w 415653"/>
                <a:gd name="connsiteY50" fmla="*/ 163638 h 367844"/>
                <a:gd name="connsiteX51" fmla="*/ 103003 w 415653"/>
                <a:gd name="connsiteY51" fmla="*/ 181178 h 367844"/>
                <a:gd name="connsiteX52" fmla="*/ 133539 w 415653"/>
                <a:gd name="connsiteY52" fmla="*/ 181178 h 367844"/>
                <a:gd name="connsiteX53" fmla="*/ 168694 w 415653"/>
                <a:gd name="connsiteY53" fmla="*/ 216336 h 367844"/>
                <a:gd name="connsiteX54" fmla="*/ 133539 w 415653"/>
                <a:gd name="connsiteY54" fmla="*/ 251494 h 367844"/>
                <a:gd name="connsiteX55" fmla="*/ 80377 w 415653"/>
                <a:gd name="connsiteY55" fmla="*/ 251494 h 367844"/>
                <a:gd name="connsiteX56" fmla="*/ 71893 w 415653"/>
                <a:gd name="connsiteY56" fmla="*/ 243011 h 367844"/>
                <a:gd name="connsiteX57" fmla="*/ 80377 w 415653"/>
                <a:gd name="connsiteY57" fmla="*/ 234527 h 367844"/>
                <a:gd name="connsiteX58" fmla="*/ 133539 w 415653"/>
                <a:gd name="connsiteY58" fmla="*/ 234527 h 367844"/>
                <a:gd name="connsiteX59" fmla="*/ 151727 w 415653"/>
                <a:gd name="connsiteY59" fmla="*/ 216339 h 367844"/>
                <a:gd name="connsiteX60" fmla="*/ 133539 w 415653"/>
                <a:gd name="connsiteY60" fmla="*/ 198145 h 367844"/>
                <a:gd name="connsiteX61" fmla="*/ 103000 w 415653"/>
                <a:gd name="connsiteY61" fmla="*/ 198145 h 367844"/>
                <a:gd name="connsiteX62" fmla="*/ 68493 w 415653"/>
                <a:gd name="connsiteY62" fmla="*/ 163635 h 367844"/>
                <a:gd name="connsiteX63" fmla="*/ 103003 w 415653"/>
                <a:gd name="connsiteY63" fmla="*/ 129125 h 367844"/>
                <a:gd name="connsiteX64" fmla="*/ 182358 w 415653"/>
                <a:gd name="connsiteY64" fmla="*/ 129125 h 367844"/>
                <a:gd name="connsiteX65" fmla="*/ 199250 w 415653"/>
                <a:gd name="connsiteY65" fmla="*/ 112237 h 367844"/>
                <a:gd name="connsiteX66" fmla="*/ 182358 w 415653"/>
                <a:gd name="connsiteY66" fmla="*/ 95349 h 367844"/>
                <a:gd name="connsiteX67" fmla="*/ 124839 w 415653"/>
                <a:gd name="connsiteY67" fmla="*/ 95349 h 367844"/>
                <a:gd name="connsiteX68" fmla="*/ 101585 w 415653"/>
                <a:gd name="connsiteY68" fmla="*/ 72094 h 367844"/>
                <a:gd name="connsiteX69" fmla="*/ 124839 w 415653"/>
                <a:gd name="connsiteY69" fmla="*/ 48840 h 367844"/>
                <a:gd name="connsiteX70" fmla="*/ 138778 w 415653"/>
                <a:gd name="connsiteY70" fmla="*/ 48840 h 367844"/>
                <a:gd name="connsiteX71" fmla="*/ 151636 w 415653"/>
                <a:gd name="connsiteY71" fmla="*/ 35980 h 367844"/>
                <a:gd name="connsiteX72" fmla="*/ 138775 w 415653"/>
                <a:gd name="connsiteY72" fmla="*/ 23123 h 367844"/>
                <a:gd name="connsiteX73" fmla="*/ 96637 w 415653"/>
                <a:gd name="connsiteY73" fmla="*/ 23123 h 367844"/>
                <a:gd name="connsiteX74" fmla="*/ 7421 w 415653"/>
                <a:gd name="connsiteY74" fmla="*/ 189665 h 367844"/>
                <a:gd name="connsiteX75" fmla="*/ 0 w 415653"/>
                <a:gd name="connsiteY75" fmla="*/ 181182 h 367844"/>
                <a:gd name="connsiteX76" fmla="*/ 68493 w 415653"/>
                <a:gd name="connsiteY76" fmla="*/ 35983 h 367844"/>
                <a:gd name="connsiteX77" fmla="*/ 48989 w 415653"/>
                <a:gd name="connsiteY77" fmla="*/ 234531 h 367844"/>
                <a:gd name="connsiteX78" fmla="*/ 54985 w 415653"/>
                <a:gd name="connsiteY78" fmla="*/ 237018 h 367844"/>
                <a:gd name="connsiteX79" fmla="*/ 57472 w 415653"/>
                <a:gd name="connsiteY79" fmla="*/ 243014 h 367844"/>
                <a:gd name="connsiteX80" fmla="*/ 54985 w 415653"/>
                <a:gd name="connsiteY80" fmla="*/ 249013 h 367844"/>
                <a:gd name="connsiteX81" fmla="*/ 48989 w 415653"/>
                <a:gd name="connsiteY81" fmla="*/ 251497 h 367844"/>
                <a:gd name="connsiteX82" fmla="*/ 42989 w 415653"/>
                <a:gd name="connsiteY82" fmla="*/ 249013 h 367844"/>
                <a:gd name="connsiteX83" fmla="*/ 40506 w 415653"/>
                <a:gd name="connsiteY83" fmla="*/ 243014 h 367844"/>
                <a:gd name="connsiteX84" fmla="*/ 42989 w 415653"/>
                <a:gd name="connsiteY84" fmla="*/ 237018 h 367844"/>
                <a:gd name="connsiteX85" fmla="*/ 48989 w 415653"/>
                <a:gd name="connsiteY85" fmla="*/ 234531 h 36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415653" h="367844">
                  <a:moveTo>
                    <a:pt x="387428" y="101453"/>
                  </a:moveTo>
                  <a:cubicBezTo>
                    <a:pt x="382789" y="92047"/>
                    <a:pt x="415653" y="117816"/>
                    <a:pt x="415653" y="163642"/>
                  </a:cubicBezTo>
                  <a:cubicBezTo>
                    <a:pt x="415653" y="221647"/>
                    <a:pt x="405887" y="286652"/>
                    <a:pt x="364869" y="327673"/>
                  </a:cubicBezTo>
                  <a:cubicBezTo>
                    <a:pt x="323851" y="368688"/>
                    <a:pt x="285606" y="377846"/>
                    <a:pt x="317089" y="357208"/>
                  </a:cubicBezTo>
                  <a:lnTo>
                    <a:pt x="277187" y="357208"/>
                  </a:lnTo>
                  <a:cubicBezTo>
                    <a:pt x="260899" y="357208"/>
                    <a:pt x="247652" y="343957"/>
                    <a:pt x="247652" y="327673"/>
                  </a:cubicBezTo>
                  <a:cubicBezTo>
                    <a:pt x="247652" y="311385"/>
                    <a:pt x="260899" y="298135"/>
                    <a:pt x="277187" y="298135"/>
                  </a:cubicBezTo>
                  <a:lnTo>
                    <a:pt x="290007" y="298135"/>
                  </a:lnTo>
                  <a:cubicBezTo>
                    <a:pt x="296511" y="298125"/>
                    <a:pt x="301781" y="292854"/>
                    <a:pt x="301788" y="286350"/>
                  </a:cubicBezTo>
                  <a:cubicBezTo>
                    <a:pt x="301781" y="279846"/>
                    <a:pt x="296510" y="274576"/>
                    <a:pt x="290007" y="274568"/>
                  </a:cubicBezTo>
                  <a:lnTo>
                    <a:pt x="259142" y="274568"/>
                  </a:lnTo>
                  <a:cubicBezTo>
                    <a:pt x="240472" y="274568"/>
                    <a:pt x="225283" y="259380"/>
                    <a:pt x="225283" y="240710"/>
                  </a:cubicBezTo>
                  <a:cubicBezTo>
                    <a:pt x="225283" y="222040"/>
                    <a:pt x="240472" y="206852"/>
                    <a:pt x="259142" y="206852"/>
                  </a:cubicBezTo>
                  <a:lnTo>
                    <a:pt x="324812" y="206852"/>
                  </a:lnTo>
                  <a:cubicBezTo>
                    <a:pt x="334483" y="206852"/>
                    <a:pt x="342355" y="198983"/>
                    <a:pt x="342355" y="189309"/>
                  </a:cubicBezTo>
                  <a:cubicBezTo>
                    <a:pt x="342355" y="179638"/>
                    <a:pt x="334483" y="171769"/>
                    <a:pt x="324812" y="171769"/>
                  </a:cubicBezTo>
                  <a:lnTo>
                    <a:pt x="294276" y="171769"/>
                  </a:lnTo>
                  <a:cubicBezTo>
                    <a:pt x="274890" y="171769"/>
                    <a:pt x="259118" y="155997"/>
                    <a:pt x="259118" y="136611"/>
                  </a:cubicBezTo>
                  <a:cubicBezTo>
                    <a:pt x="259118" y="117225"/>
                    <a:pt x="274890" y="101453"/>
                    <a:pt x="294276" y="101453"/>
                  </a:cubicBezTo>
                  <a:close/>
                  <a:moveTo>
                    <a:pt x="394832" y="118420"/>
                  </a:moveTo>
                  <a:lnTo>
                    <a:pt x="294276" y="118420"/>
                  </a:lnTo>
                  <a:cubicBezTo>
                    <a:pt x="284232" y="118429"/>
                    <a:pt x="276092" y="126567"/>
                    <a:pt x="276081" y="136611"/>
                  </a:cubicBezTo>
                  <a:cubicBezTo>
                    <a:pt x="276092" y="146654"/>
                    <a:pt x="284232" y="154793"/>
                    <a:pt x="294276" y="154802"/>
                  </a:cubicBezTo>
                  <a:lnTo>
                    <a:pt x="324808" y="154802"/>
                  </a:lnTo>
                  <a:cubicBezTo>
                    <a:pt x="343838" y="154802"/>
                    <a:pt x="359318" y="170282"/>
                    <a:pt x="359318" y="189312"/>
                  </a:cubicBezTo>
                  <a:cubicBezTo>
                    <a:pt x="359318" y="208341"/>
                    <a:pt x="343838" y="223822"/>
                    <a:pt x="324808" y="223822"/>
                  </a:cubicBezTo>
                  <a:lnTo>
                    <a:pt x="259142" y="223822"/>
                  </a:lnTo>
                  <a:cubicBezTo>
                    <a:pt x="249818" y="223831"/>
                    <a:pt x="242261" y="231386"/>
                    <a:pt x="242250" y="240710"/>
                  </a:cubicBezTo>
                  <a:cubicBezTo>
                    <a:pt x="242259" y="250035"/>
                    <a:pt x="249816" y="257592"/>
                    <a:pt x="259142" y="257602"/>
                  </a:cubicBezTo>
                  <a:lnTo>
                    <a:pt x="290003" y="257602"/>
                  </a:lnTo>
                  <a:cubicBezTo>
                    <a:pt x="305857" y="257602"/>
                    <a:pt x="318755" y="270496"/>
                    <a:pt x="318755" y="286350"/>
                  </a:cubicBezTo>
                  <a:cubicBezTo>
                    <a:pt x="318755" y="302203"/>
                    <a:pt x="305860" y="315101"/>
                    <a:pt x="290003" y="315101"/>
                  </a:cubicBezTo>
                  <a:lnTo>
                    <a:pt x="277187" y="315101"/>
                  </a:lnTo>
                  <a:cubicBezTo>
                    <a:pt x="270248" y="315110"/>
                    <a:pt x="264626" y="320734"/>
                    <a:pt x="264618" y="327673"/>
                  </a:cubicBezTo>
                  <a:cubicBezTo>
                    <a:pt x="264626" y="334611"/>
                    <a:pt x="270249" y="340234"/>
                    <a:pt x="277187" y="340242"/>
                  </a:cubicBezTo>
                  <a:lnTo>
                    <a:pt x="339413" y="340242"/>
                  </a:lnTo>
                  <a:cubicBezTo>
                    <a:pt x="381320" y="303516"/>
                    <a:pt x="407828" y="249631"/>
                    <a:pt x="407828" y="189665"/>
                  </a:cubicBezTo>
                  <a:cubicBezTo>
                    <a:pt x="407828" y="164938"/>
                    <a:pt x="403407" y="140924"/>
                    <a:pt x="394832" y="118420"/>
                  </a:cubicBezTo>
                  <a:close/>
                  <a:moveTo>
                    <a:pt x="68493" y="35987"/>
                  </a:moveTo>
                  <a:cubicBezTo>
                    <a:pt x="109511" y="-5031"/>
                    <a:pt x="152145" y="-4573"/>
                    <a:pt x="127625" y="6156"/>
                  </a:cubicBezTo>
                  <a:lnTo>
                    <a:pt x="138778" y="6156"/>
                  </a:lnTo>
                  <a:cubicBezTo>
                    <a:pt x="155222" y="6156"/>
                    <a:pt x="168602" y="19536"/>
                    <a:pt x="168602" y="35983"/>
                  </a:cubicBezTo>
                  <a:cubicBezTo>
                    <a:pt x="168602" y="52427"/>
                    <a:pt x="155222" y="65807"/>
                    <a:pt x="138775" y="65807"/>
                  </a:cubicBezTo>
                  <a:lnTo>
                    <a:pt x="124839" y="65807"/>
                  </a:lnTo>
                  <a:cubicBezTo>
                    <a:pt x="121368" y="65810"/>
                    <a:pt x="118555" y="68623"/>
                    <a:pt x="118551" y="72094"/>
                  </a:cubicBezTo>
                  <a:cubicBezTo>
                    <a:pt x="118551" y="75559"/>
                    <a:pt x="121371" y="78379"/>
                    <a:pt x="124839" y="78379"/>
                  </a:cubicBezTo>
                  <a:lnTo>
                    <a:pt x="182358" y="78379"/>
                  </a:lnTo>
                  <a:cubicBezTo>
                    <a:pt x="201028" y="78379"/>
                    <a:pt x="216216" y="93567"/>
                    <a:pt x="216216" y="112237"/>
                  </a:cubicBezTo>
                  <a:cubicBezTo>
                    <a:pt x="216216" y="130907"/>
                    <a:pt x="201028" y="146095"/>
                    <a:pt x="182358" y="146095"/>
                  </a:cubicBezTo>
                  <a:lnTo>
                    <a:pt x="103003" y="146095"/>
                  </a:lnTo>
                  <a:cubicBezTo>
                    <a:pt x="93332" y="146095"/>
                    <a:pt x="85460" y="153964"/>
                    <a:pt x="85460" y="163638"/>
                  </a:cubicBezTo>
                  <a:cubicBezTo>
                    <a:pt x="85460" y="173309"/>
                    <a:pt x="93332" y="181178"/>
                    <a:pt x="103003" y="181178"/>
                  </a:cubicBezTo>
                  <a:lnTo>
                    <a:pt x="133539" y="181178"/>
                  </a:lnTo>
                  <a:cubicBezTo>
                    <a:pt x="152925" y="181178"/>
                    <a:pt x="168694" y="196950"/>
                    <a:pt x="168694" y="216336"/>
                  </a:cubicBezTo>
                  <a:cubicBezTo>
                    <a:pt x="168694" y="235722"/>
                    <a:pt x="152925" y="251494"/>
                    <a:pt x="133539" y="251494"/>
                  </a:cubicBezTo>
                  <a:lnTo>
                    <a:pt x="80377" y="251494"/>
                  </a:lnTo>
                  <a:cubicBezTo>
                    <a:pt x="75692" y="251494"/>
                    <a:pt x="71893" y="247696"/>
                    <a:pt x="71893" y="243011"/>
                  </a:cubicBezTo>
                  <a:cubicBezTo>
                    <a:pt x="71893" y="238325"/>
                    <a:pt x="75692" y="234527"/>
                    <a:pt x="80377" y="234527"/>
                  </a:cubicBezTo>
                  <a:lnTo>
                    <a:pt x="133539" y="234527"/>
                  </a:lnTo>
                  <a:cubicBezTo>
                    <a:pt x="143579" y="234514"/>
                    <a:pt x="151714" y="226379"/>
                    <a:pt x="151727" y="216339"/>
                  </a:cubicBezTo>
                  <a:cubicBezTo>
                    <a:pt x="151718" y="206297"/>
                    <a:pt x="143581" y="198158"/>
                    <a:pt x="133539" y="198145"/>
                  </a:cubicBezTo>
                  <a:lnTo>
                    <a:pt x="103000" y="198145"/>
                  </a:lnTo>
                  <a:cubicBezTo>
                    <a:pt x="83974" y="198145"/>
                    <a:pt x="68493" y="182665"/>
                    <a:pt x="68493" y="163635"/>
                  </a:cubicBezTo>
                  <a:cubicBezTo>
                    <a:pt x="68493" y="144609"/>
                    <a:pt x="83974" y="129125"/>
                    <a:pt x="103003" y="129125"/>
                  </a:cubicBezTo>
                  <a:lnTo>
                    <a:pt x="182358" y="129125"/>
                  </a:lnTo>
                  <a:cubicBezTo>
                    <a:pt x="191682" y="129116"/>
                    <a:pt x="199239" y="121561"/>
                    <a:pt x="199250" y="112237"/>
                  </a:cubicBezTo>
                  <a:cubicBezTo>
                    <a:pt x="199239" y="102913"/>
                    <a:pt x="191682" y="95358"/>
                    <a:pt x="182358" y="95349"/>
                  </a:cubicBezTo>
                  <a:lnTo>
                    <a:pt x="124839" y="95349"/>
                  </a:lnTo>
                  <a:cubicBezTo>
                    <a:pt x="112001" y="95336"/>
                    <a:pt x="101598" y="84932"/>
                    <a:pt x="101585" y="72094"/>
                  </a:cubicBezTo>
                  <a:cubicBezTo>
                    <a:pt x="101598" y="59257"/>
                    <a:pt x="112001" y="48853"/>
                    <a:pt x="124839" y="48840"/>
                  </a:cubicBezTo>
                  <a:lnTo>
                    <a:pt x="138778" y="48840"/>
                  </a:lnTo>
                  <a:cubicBezTo>
                    <a:pt x="145867" y="48840"/>
                    <a:pt x="151636" y="43072"/>
                    <a:pt x="151636" y="35980"/>
                  </a:cubicBezTo>
                  <a:cubicBezTo>
                    <a:pt x="151636" y="28891"/>
                    <a:pt x="145867" y="23123"/>
                    <a:pt x="138775" y="23123"/>
                  </a:cubicBezTo>
                  <a:lnTo>
                    <a:pt x="96637" y="23123"/>
                  </a:lnTo>
                  <a:cubicBezTo>
                    <a:pt x="42888" y="59061"/>
                    <a:pt x="7421" y="120296"/>
                    <a:pt x="7421" y="189665"/>
                  </a:cubicBezTo>
                  <a:cubicBezTo>
                    <a:pt x="7421" y="231477"/>
                    <a:pt x="0" y="227035"/>
                    <a:pt x="0" y="181182"/>
                  </a:cubicBezTo>
                  <a:cubicBezTo>
                    <a:pt x="0" y="123174"/>
                    <a:pt x="27479" y="77005"/>
                    <a:pt x="68493" y="35983"/>
                  </a:cubicBezTo>
                  <a:close/>
                  <a:moveTo>
                    <a:pt x="48989" y="234531"/>
                  </a:moveTo>
                  <a:cubicBezTo>
                    <a:pt x="51218" y="234531"/>
                    <a:pt x="53407" y="235440"/>
                    <a:pt x="54985" y="237018"/>
                  </a:cubicBezTo>
                  <a:cubicBezTo>
                    <a:pt x="56566" y="238596"/>
                    <a:pt x="57472" y="240785"/>
                    <a:pt x="57472" y="243014"/>
                  </a:cubicBezTo>
                  <a:cubicBezTo>
                    <a:pt x="57464" y="245263"/>
                    <a:pt x="56571" y="247419"/>
                    <a:pt x="54985" y="249013"/>
                  </a:cubicBezTo>
                  <a:cubicBezTo>
                    <a:pt x="53391" y="250598"/>
                    <a:pt x="51236" y="251490"/>
                    <a:pt x="48989" y="251497"/>
                  </a:cubicBezTo>
                  <a:cubicBezTo>
                    <a:pt x="46740" y="251490"/>
                    <a:pt x="44585" y="250598"/>
                    <a:pt x="42989" y="249013"/>
                  </a:cubicBezTo>
                  <a:cubicBezTo>
                    <a:pt x="41404" y="247418"/>
                    <a:pt x="40512" y="245263"/>
                    <a:pt x="40506" y="243014"/>
                  </a:cubicBezTo>
                  <a:cubicBezTo>
                    <a:pt x="40506" y="240785"/>
                    <a:pt x="41415" y="238596"/>
                    <a:pt x="42989" y="237018"/>
                  </a:cubicBezTo>
                  <a:cubicBezTo>
                    <a:pt x="44584" y="235432"/>
                    <a:pt x="46740" y="234539"/>
                    <a:pt x="48989" y="234531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7429223" y="4261882"/>
              <a:ext cx="434339" cy="434340"/>
            </a:xfrm>
            <a:custGeom>
              <a:avLst/>
              <a:gdLst>
                <a:gd name="connsiteX0" fmla="*/ 217194 w 434339"/>
                <a:gd name="connsiteY0" fmla="*/ 417374 h 434340"/>
                <a:gd name="connsiteX1" fmla="*/ 219817 w 434339"/>
                <a:gd name="connsiteY1" fmla="*/ 417357 h 434340"/>
                <a:gd name="connsiteX2" fmla="*/ 217170 w 434339"/>
                <a:gd name="connsiteY2" fmla="*/ 417374 h 434340"/>
                <a:gd name="connsiteX3" fmla="*/ 228096 w 434339"/>
                <a:gd name="connsiteY3" fmla="*/ 417082 h 434340"/>
                <a:gd name="connsiteX4" fmla="*/ 229406 w 434339"/>
                <a:gd name="connsiteY4" fmla="*/ 417004 h 434340"/>
                <a:gd name="connsiteX5" fmla="*/ 231028 w 434339"/>
                <a:gd name="connsiteY5" fmla="*/ 416902 h 434340"/>
                <a:gd name="connsiteX6" fmla="*/ 231300 w 434339"/>
                <a:gd name="connsiteY6" fmla="*/ 416882 h 434340"/>
                <a:gd name="connsiteX7" fmla="*/ 233590 w 434339"/>
                <a:gd name="connsiteY7" fmla="*/ 416712 h 434340"/>
                <a:gd name="connsiteX8" fmla="*/ 416502 w 434339"/>
                <a:gd name="connsiteY8" fmla="*/ 235979 h 434340"/>
                <a:gd name="connsiteX9" fmla="*/ 416586 w 434339"/>
                <a:gd name="connsiteY9" fmla="*/ 234995 h 434340"/>
                <a:gd name="connsiteX10" fmla="*/ 416800 w 434339"/>
                <a:gd name="connsiteY10" fmla="*/ 232450 h 434340"/>
                <a:gd name="connsiteX11" fmla="*/ 416902 w 434339"/>
                <a:gd name="connsiteY11" fmla="*/ 231018 h 434340"/>
                <a:gd name="connsiteX12" fmla="*/ 416970 w 434339"/>
                <a:gd name="connsiteY12" fmla="*/ 229990 h 434340"/>
                <a:gd name="connsiteX13" fmla="*/ 417245 w 434339"/>
                <a:gd name="connsiteY13" fmla="*/ 224398 h 434340"/>
                <a:gd name="connsiteX14" fmla="*/ 417265 w 434339"/>
                <a:gd name="connsiteY14" fmla="*/ 223780 h 434340"/>
                <a:gd name="connsiteX15" fmla="*/ 417279 w 434339"/>
                <a:gd name="connsiteY15" fmla="*/ 223424 h 434340"/>
                <a:gd name="connsiteX16" fmla="*/ 417374 w 434339"/>
                <a:gd name="connsiteY16" fmla="*/ 217397 h 434340"/>
                <a:gd name="connsiteX17" fmla="*/ 417374 w 434339"/>
                <a:gd name="connsiteY17" fmla="*/ 217170 h 434340"/>
                <a:gd name="connsiteX18" fmla="*/ 417357 w 434339"/>
                <a:gd name="connsiteY18" fmla="*/ 214615 h 434340"/>
                <a:gd name="connsiteX19" fmla="*/ 417374 w 434339"/>
                <a:gd name="connsiteY19" fmla="*/ 217170 h 434340"/>
                <a:gd name="connsiteX20" fmla="*/ 417170 w 434339"/>
                <a:gd name="connsiteY20" fmla="*/ 208025 h 434340"/>
                <a:gd name="connsiteX21" fmla="*/ 417136 w 434339"/>
                <a:gd name="connsiteY21" fmla="*/ 207275 h 434340"/>
                <a:gd name="connsiteX22" fmla="*/ 404377 w 434339"/>
                <a:gd name="connsiteY22" fmla="*/ 145925 h 434340"/>
                <a:gd name="connsiteX23" fmla="*/ 404354 w 434339"/>
                <a:gd name="connsiteY23" fmla="*/ 145993 h 434340"/>
                <a:gd name="connsiteX24" fmla="*/ 396963 w 434339"/>
                <a:gd name="connsiteY24" fmla="*/ 128999 h 434340"/>
                <a:gd name="connsiteX25" fmla="*/ 396973 w 434339"/>
                <a:gd name="connsiteY25" fmla="*/ 128958 h 434340"/>
                <a:gd name="connsiteX26" fmla="*/ 386362 w 434339"/>
                <a:gd name="connsiteY26" fmla="*/ 110092 h 434340"/>
                <a:gd name="connsiteX27" fmla="*/ 385965 w 434339"/>
                <a:gd name="connsiteY27" fmla="*/ 109471 h 434340"/>
                <a:gd name="connsiteX28" fmla="*/ 385660 w 434339"/>
                <a:gd name="connsiteY28" fmla="*/ 109013 h 434340"/>
                <a:gd name="connsiteX29" fmla="*/ 384771 w 434339"/>
                <a:gd name="connsiteY29" fmla="*/ 107628 h 434340"/>
                <a:gd name="connsiteX30" fmla="*/ 380780 w 434339"/>
                <a:gd name="connsiteY30" fmla="*/ 101775 h 434340"/>
                <a:gd name="connsiteX31" fmla="*/ 364734 w 434339"/>
                <a:gd name="connsiteY31" fmla="*/ 105548 h 434340"/>
                <a:gd name="connsiteX32" fmla="*/ 339318 w 434339"/>
                <a:gd name="connsiteY32" fmla="*/ 95022 h 434340"/>
                <a:gd name="connsiteX33" fmla="*/ 328792 w 434339"/>
                <a:gd name="connsiteY33" fmla="*/ 69606 h 434340"/>
                <a:gd name="connsiteX34" fmla="*/ 339318 w 434339"/>
                <a:gd name="connsiteY34" fmla="*/ 44191 h 434340"/>
                <a:gd name="connsiteX35" fmla="*/ 364734 w 434339"/>
                <a:gd name="connsiteY35" fmla="*/ 33665 h 434340"/>
                <a:gd name="connsiteX36" fmla="*/ 390149 w 434339"/>
                <a:gd name="connsiteY36" fmla="*/ 44191 h 434340"/>
                <a:gd name="connsiteX37" fmla="*/ 400675 w 434339"/>
                <a:gd name="connsiteY37" fmla="*/ 69606 h 434340"/>
                <a:gd name="connsiteX38" fmla="*/ 393780 w 434339"/>
                <a:gd name="connsiteY38" fmla="*/ 90780 h 434340"/>
                <a:gd name="connsiteX39" fmla="*/ 434340 w 434339"/>
                <a:gd name="connsiteY39" fmla="*/ 217170 h 434340"/>
                <a:gd name="connsiteX40" fmla="*/ 370733 w 434339"/>
                <a:gd name="connsiteY40" fmla="*/ 370733 h 434340"/>
                <a:gd name="connsiteX41" fmla="*/ 217170 w 434339"/>
                <a:gd name="connsiteY41" fmla="*/ 434340 h 434340"/>
                <a:gd name="connsiteX42" fmla="*/ 162803 w 434339"/>
                <a:gd name="connsiteY42" fmla="*/ 427479 h 434340"/>
                <a:gd name="connsiteX43" fmla="*/ 156705 w 434339"/>
                <a:gd name="connsiteY43" fmla="*/ 417143 h 434340"/>
                <a:gd name="connsiteX44" fmla="*/ 167041 w 434339"/>
                <a:gd name="connsiteY44" fmla="*/ 411045 h 434340"/>
                <a:gd name="connsiteX45" fmla="*/ 167374 w 434339"/>
                <a:gd name="connsiteY45" fmla="*/ 411130 h 434340"/>
                <a:gd name="connsiteX46" fmla="*/ 169718 w 434339"/>
                <a:gd name="connsiteY46" fmla="*/ 411717 h 434340"/>
                <a:gd name="connsiteX47" fmla="*/ 167041 w 434339"/>
                <a:gd name="connsiteY47" fmla="*/ 411045 h 434340"/>
                <a:gd name="connsiteX48" fmla="*/ 181412 w 434339"/>
                <a:gd name="connsiteY48" fmla="*/ 414191 h 434340"/>
                <a:gd name="connsiteX49" fmla="*/ 181887 w 434339"/>
                <a:gd name="connsiteY49" fmla="*/ 414272 h 434340"/>
                <a:gd name="connsiteX50" fmla="*/ 187112 w 434339"/>
                <a:gd name="connsiteY50" fmla="*/ 415134 h 434340"/>
                <a:gd name="connsiteX51" fmla="*/ 187696 w 434339"/>
                <a:gd name="connsiteY51" fmla="*/ 415219 h 434340"/>
                <a:gd name="connsiteX52" fmla="*/ 190139 w 434339"/>
                <a:gd name="connsiteY52" fmla="*/ 415565 h 434340"/>
                <a:gd name="connsiteX53" fmla="*/ 190407 w 434339"/>
                <a:gd name="connsiteY53" fmla="*/ 415599 h 434340"/>
                <a:gd name="connsiteX54" fmla="*/ 193105 w 434339"/>
                <a:gd name="connsiteY54" fmla="*/ 415942 h 434340"/>
                <a:gd name="connsiteX55" fmla="*/ 193872 w 434339"/>
                <a:gd name="connsiteY55" fmla="*/ 416030 h 434340"/>
                <a:gd name="connsiteX56" fmla="*/ 196094 w 434339"/>
                <a:gd name="connsiteY56" fmla="*/ 416278 h 434340"/>
                <a:gd name="connsiteX57" fmla="*/ 196549 w 434339"/>
                <a:gd name="connsiteY57" fmla="*/ 416322 h 434340"/>
                <a:gd name="connsiteX58" fmla="*/ 199148 w 434339"/>
                <a:gd name="connsiteY58" fmla="*/ 416573 h 434340"/>
                <a:gd name="connsiteX59" fmla="*/ 199315 w 434339"/>
                <a:gd name="connsiteY59" fmla="*/ 416586 h 434340"/>
                <a:gd name="connsiteX60" fmla="*/ 205100 w 434339"/>
                <a:gd name="connsiteY60" fmla="*/ 417017 h 434340"/>
                <a:gd name="connsiteX61" fmla="*/ 205592 w 434339"/>
                <a:gd name="connsiteY61" fmla="*/ 417044 h 434340"/>
                <a:gd name="connsiteX62" fmla="*/ 208090 w 434339"/>
                <a:gd name="connsiteY62" fmla="*/ 417170 h 434340"/>
                <a:gd name="connsiteX63" fmla="*/ 208361 w 434339"/>
                <a:gd name="connsiteY63" fmla="*/ 417184 h 434340"/>
                <a:gd name="connsiteX64" fmla="*/ 210994 w 434339"/>
                <a:gd name="connsiteY64" fmla="*/ 417279 h 434340"/>
                <a:gd name="connsiteX65" fmla="*/ 211381 w 434339"/>
                <a:gd name="connsiteY65" fmla="*/ 417292 h 434340"/>
                <a:gd name="connsiteX66" fmla="*/ 217143 w 434339"/>
                <a:gd name="connsiteY66" fmla="*/ 417374 h 434340"/>
                <a:gd name="connsiteX67" fmla="*/ 217194 w 434339"/>
                <a:gd name="connsiteY67" fmla="*/ 417374 h 434340"/>
                <a:gd name="connsiteX68" fmla="*/ 142063 w 434339"/>
                <a:gd name="connsiteY68" fmla="*/ 402830 h 434340"/>
                <a:gd name="connsiteX69" fmla="*/ 142606 w 434339"/>
                <a:gd name="connsiteY69" fmla="*/ 403027 h 434340"/>
                <a:gd name="connsiteX70" fmla="*/ 142718 w 434339"/>
                <a:gd name="connsiteY70" fmla="*/ 403071 h 434340"/>
                <a:gd name="connsiteX71" fmla="*/ 142898 w 434339"/>
                <a:gd name="connsiteY71" fmla="*/ 403146 h 434340"/>
                <a:gd name="connsiteX72" fmla="*/ 142840 w 434339"/>
                <a:gd name="connsiteY72" fmla="*/ 403122 h 434340"/>
                <a:gd name="connsiteX73" fmla="*/ 147510 w 434339"/>
                <a:gd name="connsiteY73" fmla="*/ 414173 h 434340"/>
                <a:gd name="connsiteX74" fmla="*/ 137112 w 434339"/>
                <a:gd name="connsiteY74" fmla="*/ 419077 h 434340"/>
                <a:gd name="connsiteX75" fmla="*/ 136481 w 434339"/>
                <a:gd name="connsiteY75" fmla="*/ 418853 h 434340"/>
                <a:gd name="connsiteX76" fmla="*/ 136250 w 434339"/>
                <a:gd name="connsiteY76" fmla="*/ 418758 h 434340"/>
                <a:gd name="connsiteX77" fmla="*/ 131582 w 434339"/>
                <a:gd name="connsiteY77" fmla="*/ 407707 h 434340"/>
                <a:gd name="connsiteX78" fmla="*/ 142063 w 434339"/>
                <a:gd name="connsiteY78" fmla="*/ 402830 h 434340"/>
                <a:gd name="connsiteX79" fmla="*/ 217170 w 434339"/>
                <a:gd name="connsiteY79" fmla="*/ 0 h 434340"/>
                <a:gd name="connsiteX80" fmla="*/ 268154 w 434339"/>
                <a:gd name="connsiteY80" fmla="*/ 6020 h 434340"/>
                <a:gd name="connsiteX81" fmla="*/ 274418 w 434339"/>
                <a:gd name="connsiteY81" fmla="*/ 16254 h 434340"/>
                <a:gd name="connsiteX82" fmla="*/ 264184 w 434339"/>
                <a:gd name="connsiteY82" fmla="*/ 22518 h 434340"/>
                <a:gd name="connsiteX83" fmla="*/ 217170 w 434339"/>
                <a:gd name="connsiteY83" fmla="*/ 16966 h 434340"/>
                <a:gd name="connsiteX84" fmla="*/ 137170 w 434339"/>
                <a:gd name="connsiteY84" fmla="*/ 33665 h 434340"/>
                <a:gd name="connsiteX85" fmla="*/ 106183 w 434339"/>
                <a:gd name="connsiteY85" fmla="*/ 50631 h 434340"/>
                <a:gd name="connsiteX86" fmla="*/ 16966 w 434339"/>
                <a:gd name="connsiteY86" fmla="*/ 217170 h 434340"/>
                <a:gd name="connsiteX87" fmla="*/ 53556 w 434339"/>
                <a:gd name="connsiteY87" fmla="*/ 332565 h 434340"/>
                <a:gd name="connsiteX88" fmla="*/ 69606 w 434339"/>
                <a:gd name="connsiteY88" fmla="*/ 328792 h 434340"/>
                <a:gd name="connsiteX89" fmla="*/ 95022 w 434339"/>
                <a:gd name="connsiteY89" fmla="*/ 339318 h 434340"/>
                <a:gd name="connsiteX90" fmla="*/ 105548 w 434339"/>
                <a:gd name="connsiteY90" fmla="*/ 364734 h 434340"/>
                <a:gd name="connsiteX91" fmla="*/ 95022 w 434339"/>
                <a:gd name="connsiteY91" fmla="*/ 390149 h 434340"/>
                <a:gd name="connsiteX92" fmla="*/ 69606 w 434339"/>
                <a:gd name="connsiteY92" fmla="*/ 400675 h 434340"/>
                <a:gd name="connsiteX93" fmla="*/ 44191 w 434339"/>
                <a:gd name="connsiteY93" fmla="*/ 390149 h 434340"/>
                <a:gd name="connsiteX94" fmla="*/ 33665 w 434339"/>
                <a:gd name="connsiteY94" fmla="*/ 364734 h 434340"/>
                <a:gd name="connsiteX95" fmla="*/ 40563 w 434339"/>
                <a:gd name="connsiteY95" fmla="*/ 343560 h 434340"/>
                <a:gd name="connsiteX96" fmla="*/ 0 w 434339"/>
                <a:gd name="connsiteY96" fmla="*/ 217170 h 434340"/>
                <a:gd name="connsiteX97" fmla="*/ 63607 w 434339"/>
                <a:gd name="connsiteY97" fmla="*/ 63607 h 434340"/>
                <a:gd name="connsiteX98" fmla="*/ 217170 w 434339"/>
                <a:gd name="connsiteY98" fmla="*/ 0 h 434340"/>
                <a:gd name="connsiteX99" fmla="*/ 69606 w 434339"/>
                <a:gd name="connsiteY99" fmla="*/ 345758 h 434340"/>
                <a:gd name="connsiteX100" fmla="*/ 56189 w 434339"/>
                <a:gd name="connsiteY100" fmla="*/ 351317 h 434340"/>
                <a:gd name="connsiteX101" fmla="*/ 50631 w 434339"/>
                <a:gd name="connsiteY101" fmla="*/ 364734 h 434340"/>
                <a:gd name="connsiteX102" fmla="*/ 56189 w 434339"/>
                <a:gd name="connsiteY102" fmla="*/ 378151 h 434340"/>
                <a:gd name="connsiteX103" fmla="*/ 69606 w 434339"/>
                <a:gd name="connsiteY103" fmla="*/ 383709 h 434340"/>
                <a:gd name="connsiteX104" fmla="*/ 83023 w 434339"/>
                <a:gd name="connsiteY104" fmla="*/ 378151 h 434340"/>
                <a:gd name="connsiteX105" fmla="*/ 88582 w 434339"/>
                <a:gd name="connsiteY105" fmla="*/ 364734 h 434340"/>
                <a:gd name="connsiteX106" fmla="*/ 83023 w 434339"/>
                <a:gd name="connsiteY106" fmla="*/ 351317 h 434340"/>
                <a:gd name="connsiteX107" fmla="*/ 69606 w 434339"/>
                <a:gd name="connsiteY107" fmla="*/ 345758 h 434340"/>
                <a:gd name="connsiteX108" fmla="*/ 364734 w 434339"/>
                <a:gd name="connsiteY108" fmla="*/ 50631 h 434340"/>
                <a:gd name="connsiteX109" fmla="*/ 351317 w 434339"/>
                <a:gd name="connsiteY109" fmla="*/ 56189 h 434340"/>
                <a:gd name="connsiteX110" fmla="*/ 345758 w 434339"/>
                <a:gd name="connsiteY110" fmla="*/ 69606 h 434340"/>
                <a:gd name="connsiteX111" fmla="*/ 351317 w 434339"/>
                <a:gd name="connsiteY111" fmla="*/ 83023 h 434340"/>
                <a:gd name="connsiteX112" fmla="*/ 364734 w 434339"/>
                <a:gd name="connsiteY112" fmla="*/ 88582 h 434340"/>
                <a:gd name="connsiteX113" fmla="*/ 378151 w 434339"/>
                <a:gd name="connsiteY113" fmla="*/ 83023 h 434340"/>
                <a:gd name="connsiteX114" fmla="*/ 383709 w 434339"/>
                <a:gd name="connsiteY114" fmla="*/ 69606 h 434340"/>
                <a:gd name="connsiteX115" fmla="*/ 378151 w 434339"/>
                <a:gd name="connsiteY115" fmla="*/ 56189 h 434340"/>
                <a:gd name="connsiteX116" fmla="*/ 364734 w 434339"/>
                <a:gd name="connsiteY116" fmla="*/ 50631 h 434340"/>
                <a:gd name="connsiteX117" fmla="*/ 298405 w 434339"/>
                <a:gd name="connsiteY117" fmla="*/ 15708 h 434340"/>
                <a:gd name="connsiteX118" fmla="*/ 298504 w 434339"/>
                <a:gd name="connsiteY118" fmla="*/ 15748 h 434340"/>
                <a:gd name="connsiteX119" fmla="*/ 303152 w 434339"/>
                <a:gd name="connsiteY119" fmla="*/ 26810 h 434340"/>
                <a:gd name="connsiteX120" fmla="*/ 292090 w 434339"/>
                <a:gd name="connsiteY120" fmla="*/ 31459 h 434340"/>
                <a:gd name="connsiteX121" fmla="*/ 291965 w 434339"/>
                <a:gd name="connsiteY121" fmla="*/ 31405 h 434340"/>
                <a:gd name="connsiteX122" fmla="*/ 287523 w 434339"/>
                <a:gd name="connsiteY122" fmla="*/ 20260 h 434340"/>
                <a:gd name="connsiteX123" fmla="*/ 298405 w 434339"/>
                <a:gd name="connsiteY123" fmla="*/ 15711 h 43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434339" h="434340">
                  <a:moveTo>
                    <a:pt x="217194" y="417374"/>
                  </a:moveTo>
                  <a:cubicBezTo>
                    <a:pt x="218052" y="417374"/>
                    <a:pt x="218935" y="417367"/>
                    <a:pt x="219817" y="417357"/>
                  </a:cubicBezTo>
                  <a:lnTo>
                    <a:pt x="217170" y="417374"/>
                  </a:lnTo>
                  <a:cubicBezTo>
                    <a:pt x="220814" y="417374"/>
                    <a:pt x="224458" y="417277"/>
                    <a:pt x="228096" y="417082"/>
                  </a:cubicBezTo>
                  <a:lnTo>
                    <a:pt x="229406" y="417004"/>
                  </a:lnTo>
                  <a:cubicBezTo>
                    <a:pt x="229949" y="416973"/>
                    <a:pt x="230489" y="416936"/>
                    <a:pt x="231028" y="416902"/>
                  </a:cubicBezTo>
                  <a:lnTo>
                    <a:pt x="231300" y="416882"/>
                  </a:lnTo>
                  <a:lnTo>
                    <a:pt x="233590" y="416712"/>
                  </a:lnTo>
                  <a:cubicBezTo>
                    <a:pt x="330265" y="408863"/>
                    <a:pt x="407523" y="332331"/>
                    <a:pt x="416502" y="235979"/>
                  </a:cubicBezTo>
                  <a:lnTo>
                    <a:pt x="416586" y="234995"/>
                  </a:lnTo>
                  <a:cubicBezTo>
                    <a:pt x="416664" y="234147"/>
                    <a:pt x="416736" y="233298"/>
                    <a:pt x="416800" y="232450"/>
                  </a:cubicBezTo>
                  <a:lnTo>
                    <a:pt x="416902" y="231018"/>
                  </a:lnTo>
                  <a:lnTo>
                    <a:pt x="416970" y="229990"/>
                  </a:lnTo>
                  <a:cubicBezTo>
                    <a:pt x="417082" y="228127"/>
                    <a:pt x="417174" y="226263"/>
                    <a:pt x="417245" y="224398"/>
                  </a:cubicBezTo>
                  <a:lnTo>
                    <a:pt x="417265" y="223780"/>
                  </a:lnTo>
                  <a:lnTo>
                    <a:pt x="417279" y="223424"/>
                  </a:lnTo>
                  <a:cubicBezTo>
                    <a:pt x="417340" y="221416"/>
                    <a:pt x="417372" y="219407"/>
                    <a:pt x="417374" y="217397"/>
                  </a:cubicBezTo>
                  <a:lnTo>
                    <a:pt x="417374" y="217170"/>
                  </a:lnTo>
                  <a:cubicBezTo>
                    <a:pt x="417374" y="216315"/>
                    <a:pt x="417367" y="215463"/>
                    <a:pt x="417357" y="214615"/>
                  </a:cubicBezTo>
                  <a:lnTo>
                    <a:pt x="417374" y="217170"/>
                  </a:lnTo>
                  <a:cubicBezTo>
                    <a:pt x="417373" y="214121"/>
                    <a:pt x="417305" y="211072"/>
                    <a:pt x="417170" y="208025"/>
                  </a:cubicBezTo>
                  <a:lnTo>
                    <a:pt x="417136" y="207275"/>
                  </a:lnTo>
                  <a:cubicBezTo>
                    <a:pt x="416155" y="186279"/>
                    <a:pt x="411849" y="165571"/>
                    <a:pt x="404377" y="145925"/>
                  </a:cubicBezTo>
                  <a:lnTo>
                    <a:pt x="404354" y="145993"/>
                  </a:lnTo>
                  <a:cubicBezTo>
                    <a:pt x="402155" y="140216"/>
                    <a:pt x="399689" y="134546"/>
                    <a:pt x="396963" y="128999"/>
                  </a:cubicBezTo>
                  <a:lnTo>
                    <a:pt x="396973" y="128958"/>
                  </a:lnTo>
                  <a:cubicBezTo>
                    <a:pt x="393780" y="122482"/>
                    <a:pt x="390238" y="116184"/>
                    <a:pt x="386362" y="110092"/>
                  </a:cubicBezTo>
                  <a:lnTo>
                    <a:pt x="385965" y="109471"/>
                  </a:lnTo>
                  <a:lnTo>
                    <a:pt x="385660" y="109013"/>
                  </a:lnTo>
                  <a:lnTo>
                    <a:pt x="384771" y="107628"/>
                  </a:lnTo>
                  <a:cubicBezTo>
                    <a:pt x="383475" y="105654"/>
                    <a:pt x="382145" y="103702"/>
                    <a:pt x="380780" y="101775"/>
                  </a:cubicBezTo>
                  <a:cubicBezTo>
                    <a:pt x="375798" y="104264"/>
                    <a:pt x="370303" y="105557"/>
                    <a:pt x="364734" y="105548"/>
                  </a:cubicBezTo>
                  <a:cubicBezTo>
                    <a:pt x="355196" y="105574"/>
                    <a:pt x="346044" y="101784"/>
                    <a:pt x="339318" y="95022"/>
                  </a:cubicBezTo>
                  <a:cubicBezTo>
                    <a:pt x="332531" y="88232"/>
                    <a:pt x="328792" y="79206"/>
                    <a:pt x="328792" y="69606"/>
                  </a:cubicBezTo>
                  <a:cubicBezTo>
                    <a:pt x="328792" y="60003"/>
                    <a:pt x="332531" y="50977"/>
                    <a:pt x="339318" y="44191"/>
                  </a:cubicBezTo>
                  <a:cubicBezTo>
                    <a:pt x="346108" y="37404"/>
                    <a:pt x="355134" y="33665"/>
                    <a:pt x="364734" y="33665"/>
                  </a:cubicBezTo>
                  <a:cubicBezTo>
                    <a:pt x="374333" y="33665"/>
                    <a:pt x="383359" y="37404"/>
                    <a:pt x="390149" y="44191"/>
                  </a:cubicBezTo>
                  <a:cubicBezTo>
                    <a:pt x="396936" y="50977"/>
                    <a:pt x="400675" y="60003"/>
                    <a:pt x="400675" y="69606"/>
                  </a:cubicBezTo>
                  <a:cubicBezTo>
                    <a:pt x="400675" y="77323"/>
                    <a:pt x="398256" y="84669"/>
                    <a:pt x="393780" y="90780"/>
                  </a:cubicBezTo>
                  <a:cubicBezTo>
                    <a:pt x="420326" y="127777"/>
                    <a:pt x="434340" y="171347"/>
                    <a:pt x="434340" y="217170"/>
                  </a:cubicBezTo>
                  <a:cubicBezTo>
                    <a:pt x="434340" y="275178"/>
                    <a:pt x="411751" y="329715"/>
                    <a:pt x="370733" y="370733"/>
                  </a:cubicBezTo>
                  <a:cubicBezTo>
                    <a:pt x="329715" y="411751"/>
                    <a:pt x="275178" y="434340"/>
                    <a:pt x="217170" y="434340"/>
                  </a:cubicBezTo>
                  <a:cubicBezTo>
                    <a:pt x="198831" y="434349"/>
                    <a:pt x="180564" y="432044"/>
                    <a:pt x="162803" y="427479"/>
                  </a:cubicBezTo>
                  <a:cubicBezTo>
                    <a:pt x="158265" y="426308"/>
                    <a:pt x="155535" y="421681"/>
                    <a:pt x="156705" y="417143"/>
                  </a:cubicBezTo>
                  <a:cubicBezTo>
                    <a:pt x="157875" y="412605"/>
                    <a:pt x="162503" y="409875"/>
                    <a:pt x="167041" y="411045"/>
                  </a:cubicBezTo>
                  <a:lnTo>
                    <a:pt x="167374" y="411130"/>
                  </a:lnTo>
                  <a:cubicBezTo>
                    <a:pt x="168154" y="411334"/>
                    <a:pt x="168935" y="411527"/>
                    <a:pt x="169718" y="411717"/>
                  </a:cubicBezTo>
                  <a:lnTo>
                    <a:pt x="167041" y="411045"/>
                  </a:lnTo>
                  <a:cubicBezTo>
                    <a:pt x="171791" y="412272"/>
                    <a:pt x="176584" y="413321"/>
                    <a:pt x="181412" y="414191"/>
                  </a:cubicBezTo>
                  <a:lnTo>
                    <a:pt x="181887" y="414272"/>
                  </a:lnTo>
                  <a:cubicBezTo>
                    <a:pt x="183621" y="414584"/>
                    <a:pt x="185365" y="414869"/>
                    <a:pt x="187112" y="415134"/>
                  </a:cubicBezTo>
                  <a:lnTo>
                    <a:pt x="187696" y="415219"/>
                  </a:lnTo>
                  <a:cubicBezTo>
                    <a:pt x="188507" y="415338"/>
                    <a:pt x="189321" y="415456"/>
                    <a:pt x="190139" y="415565"/>
                  </a:cubicBezTo>
                  <a:lnTo>
                    <a:pt x="190407" y="415599"/>
                  </a:lnTo>
                  <a:cubicBezTo>
                    <a:pt x="191303" y="415721"/>
                    <a:pt x="192206" y="415836"/>
                    <a:pt x="193105" y="415942"/>
                  </a:cubicBezTo>
                  <a:lnTo>
                    <a:pt x="193872" y="416030"/>
                  </a:lnTo>
                  <a:cubicBezTo>
                    <a:pt x="194608" y="416118"/>
                    <a:pt x="195351" y="416200"/>
                    <a:pt x="196094" y="416278"/>
                  </a:cubicBezTo>
                  <a:lnTo>
                    <a:pt x="196549" y="416322"/>
                  </a:lnTo>
                  <a:cubicBezTo>
                    <a:pt x="197411" y="416413"/>
                    <a:pt x="198280" y="416495"/>
                    <a:pt x="199148" y="416573"/>
                  </a:cubicBezTo>
                  <a:lnTo>
                    <a:pt x="199315" y="416586"/>
                  </a:lnTo>
                  <a:cubicBezTo>
                    <a:pt x="201235" y="416756"/>
                    <a:pt x="203163" y="416902"/>
                    <a:pt x="205100" y="417017"/>
                  </a:cubicBezTo>
                  <a:lnTo>
                    <a:pt x="205592" y="417044"/>
                  </a:lnTo>
                  <a:cubicBezTo>
                    <a:pt x="206420" y="417092"/>
                    <a:pt x="207255" y="417133"/>
                    <a:pt x="208090" y="417170"/>
                  </a:cubicBezTo>
                  <a:lnTo>
                    <a:pt x="208361" y="417184"/>
                  </a:lnTo>
                  <a:cubicBezTo>
                    <a:pt x="209237" y="417221"/>
                    <a:pt x="210115" y="417251"/>
                    <a:pt x="210994" y="417279"/>
                  </a:cubicBezTo>
                  <a:lnTo>
                    <a:pt x="211381" y="417292"/>
                  </a:lnTo>
                  <a:cubicBezTo>
                    <a:pt x="213301" y="417348"/>
                    <a:pt x="215222" y="417375"/>
                    <a:pt x="217143" y="417374"/>
                  </a:cubicBezTo>
                  <a:lnTo>
                    <a:pt x="217194" y="417374"/>
                  </a:lnTo>
                  <a:close/>
                  <a:moveTo>
                    <a:pt x="142063" y="402830"/>
                  </a:moveTo>
                  <a:lnTo>
                    <a:pt x="142606" y="403027"/>
                  </a:lnTo>
                  <a:lnTo>
                    <a:pt x="142718" y="403071"/>
                  </a:lnTo>
                  <a:lnTo>
                    <a:pt x="142898" y="403146"/>
                  </a:lnTo>
                  <a:lnTo>
                    <a:pt x="142840" y="403122"/>
                  </a:lnTo>
                  <a:cubicBezTo>
                    <a:pt x="147181" y="404884"/>
                    <a:pt x="149272" y="409832"/>
                    <a:pt x="147510" y="414173"/>
                  </a:cubicBezTo>
                  <a:cubicBezTo>
                    <a:pt x="145849" y="418265"/>
                    <a:pt x="141326" y="420398"/>
                    <a:pt x="137112" y="419077"/>
                  </a:cubicBezTo>
                  <a:lnTo>
                    <a:pt x="136481" y="418853"/>
                  </a:lnTo>
                  <a:lnTo>
                    <a:pt x="136250" y="418758"/>
                  </a:lnTo>
                  <a:cubicBezTo>
                    <a:pt x="131909" y="416995"/>
                    <a:pt x="129819" y="412048"/>
                    <a:pt x="131582" y="407707"/>
                  </a:cubicBezTo>
                  <a:cubicBezTo>
                    <a:pt x="133256" y="403584"/>
                    <a:pt x="137831" y="401455"/>
                    <a:pt x="142063" y="402830"/>
                  </a:cubicBezTo>
                  <a:close/>
                  <a:moveTo>
                    <a:pt x="217170" y="0"/>
                  </a:moveTo>
                  <a:cubicBezTo>
                    <a:pt x="234401" y="0"/>
                    <a:pt x="251551" y="2026"/>
                    <a:pt x="268154" y="6020"/>
                  </a:cubicBezTo>
                  <a:cubicBezTo>
                    <a:pt x="272710" y="7116"/>
                    <a:pt x="275514" y="11698"/>
                    <a:pt x="274418" y="16254"/>
                  </a:cubicBezTo>
                  <a:cubicBezTo>
                    <a:pt x="273322" y="20810"/>
                    <a:pt x="268740" y="23614"/>
                    <a:pt x="264184" y="22518"/>
                  </a:cubicBezTo>
                  <a:cubicBezTo>
                    <a:pt x="248786" y="18823"/>
                    <a:pt x="233005" y="16960"/>
                    <a:pt x="217170" y="16966"/>
                  </a:cubicBezTo>
                  <a:cubicBezTo>
                    <a:pt x="189635" y="16939"/>
                    <a:pt x="162395" y="22625"/>
                    <a:pt x="137170" y="33665"/>
                  </a:cubicBezTo>
                  <a:lnTo>
                    <a:pt x="106183" y="50631"/>
                  </a:lnTo>
                  <a:cubicBezTo>
                    <a:pt x="52433" y="86566"/>
                    <a:pt x="16966" y="147801"/>
                    <a:pt x="16966" y="217170"/>
                  </a:cubicBezTo>
                  <a:cubicBezTo>
                    <a:pt x="16966" y="258982"/>
                    <a:pt x="29596" y="298714"/>
                    <a:pt x="53556" y="332565"/>
                  </a:cubicBezTo>
                  <a:cubicBezTo>
                    <a:pt x="58540" y="330075"/>
                    <a:pt x="64036" y="328783"/>
                    <a:pt x="69606" y="328792"/>
                  </a:cubicBezTo>
                  <a:cubicBezTo>
                    <a:pt x="79206" y="328792"/>
                    <a:pt x="88232" y="332531"/>
                    <a:pt x="95022" y="339318"/>
                  </a:cubicBezTo>
                  <a:cubicBezTo>
                    <a:pt x="101809" y="346108"/>
                    <a:pt x="105548" y="355134"/>
                    <a:pt x="105548" y="364734"/>
                  </a:cubicBezTo>
                  <a:cubicBezTo>
                    <a:pt x="105548" y="374333"/>
                    <a:pt x="101809" y="383359"/>
                    <a:pt x="95022" y="390149"/>
                  </a:cubicBezTo>
                  <a:cubicBezTo>
                    <a:pt x="88232" y="396936"/>
                    <a:pt x="79206" y="400675"/>
                    <a:pt x="69606" y="400675"/>
                  </a:cubicBezTo>
                  <a:cubicBezTo>
                    <a:pt x="60069" y="400701"/>
                    <a:pt x="50917" y="396911"/>
                    <a:pt x="44191" y="390149"/>
                  </a:cubicBezTo>
                  <a:cubicBezTo>
                    <a:pt x="37404" y="383359"/>
                    <a:pt x="33665" y="374333"/>
                    <a:pt x="33665" y="364734"/>
                  </a:cubicBezTo>
                  <a:cubicBezTo>
                    <a:pt x="33665" y="357014"/>
                    <a:pt x="36084" y="349667"/>
                    <a:pt x="40563" y="343560"/>
                  </a:cubicBezTo>
                  <a:cubicBezTo>
                    <a:pt x="14007" y="306569"/>
                    <a:pt x="0" y="263020"/>
                    <a:pt x="0" y="217170"/>
                  </a:cubicBezTo>
                  <a:cubicBezTo>
                    <a:pt x="0" y="159162"/>
                    <a:pt x="22589" y="104625"/>
                    <a:pt x="63607" y="63607"/>
                  </a:cubicBezTo>
                  <a:cubicBezTo>
                    <a:pt x="104625" y="22589"/>
                    <a:pt x="159162" y="0"/>
                    <a:pt x="217170" y="0"/>
                  </a:cubicBezTo>
                  <a:close/>
                  <a:moveTo>
                    <a:pt x="69606" y="345758"/>
                  </a:moveTo>
                  <a:cubicBezTo>
                    <a:pt x="64571" y="345745"/>
                    <a:pt x="59740" y="347747"/>
                    <a:pt x="56189" y="351317"/>
                  </a:cubicBezTo>
                  <a:cubicBezTo>
                    <a:pt x="52619" y="354867"/>
                    <a:pt x="50617" y="359698"/>
                    <a:pt x="50631" y="364734"/>
                  </a:cubicBezTo>
                  <a:cubicBezTo>
                    <a:pt x="50631" y="369803"/>
                    <a:pt x="52606" y="374567"/>
                    <a:pt x="56189" y="378151"/>
                  </a:cubicBezTo>
                  <a:cubicBezTo>
                    <a:pt x="59740" y="381721"/>
                    <a:pt x="64571" y="383722"/>
                    <a:pt x="69606" y="383709"/>
                  </a:cubicBezTo>
                  <a:cubicBezTo>
                    <a:pt x="74642" y="383723"/>
                    <a:pt x="79473" y="381721"/>
                    <a:pt x="83023" y="378151"/>
                  </a:cubicBezTo>
                  <a:cubicBezTo>
                    <a:pt x="86594" y="374600"/>
                    <a:pt x="88595" y="369769"/>
                    <a:pt x="88582" y="364734"/>
                  </a:cubicBezTo>
                  <a:cubicBezTo>
                    <a:pt x="88595" y="359698"/>
                    <a:pt x="86593" y="354867"/>
                    <a:pt x="83023" y="351317"/>
                  </a:cubicBezTo>
                  <a:cubicBezTo>
                    <a:pt x="79473" y="347746"/>
                    <a:pt x="74642" y="345745"/>
                    <a:pt x="69606" y="345758"/>
                  </a:cubicBezTo>
                  <a:close/>
                  <a:moveTo>
                    <a:pt x="364734" y="50631"/>
                  </a:moveTo>
                  <a:cubicBezTo>
                    <a:pt x="359699" y="50618"/>
                    <a:pt x="354867" y="52619"/>
                    <a:pt x="351317" y="56189"/>
                  </a:cubicBezTo>
                  <a:cubicBezTo>
                    <a:pt x="347746" y="59740"/>
                    <a:pt x="345745" y="64571"/>
                    <a:pt x="345758" y="69606"/>
                  </a:cubicBezTo>
                  <a:cubicBezTo>
                    <a:pt x="345758" y="74673"/>
                    <a:pt x="347733" y="79440"/>
                    <a:pt x="351317" y="83023"/>
                  </a:cubicBezTo>
                  <a:cubicBezTo>
                    <a:pt x="354867" y="86594"/>
                    <a:pt x="359698" y="88595"/>
                    <a:pt x="364734" y="88582"/>
                  </a:cubicBezTo>
                  <a:cubicBezTo>
                    <a:pt x="369769" y="88595"/>
                    <a:pt x="374600" y="86593"/>
                    <a:pt x="378151" y="83023"/>
                  </a:cubicBezTo>
                  <a:cubicBezTo>
                    <a:pt x="381721" y="79473"/>
                    <a:pt x="383722" y="74642"/>
                    <a:pt x="383709" y="69606"/>
                  </a:cubicBezTo>
                  <a:cubicBezTo>
                    <a:pt x="383722" y="64571"/>
                    <a:pt x="381721" y="59740"/>
                    <a:pt x="378151" y="56189"/>
                  </a:cubicBezTo>
                  <a:cubicBezTo>
                    <a:pt x="374600" y="52619"/>
                    <a:pt x="369769" y="50617"/>
                    <a:pt x="364734" y="50631"/>
                  </a:cubicBezTo>
                  <a:close/>
                  <a:moveTo>
                    <a:pt x="298405" y="15708"/>
                  </a:moveTo>
                  <a:lnTo>
                    <a:pt x="298504" y="15748"/>
                  </a:lnTo>
                  <a:cubicBezTo>
                    <a:pt x="302842" y="17519"/>
                    <a:pt x="304923" y="22472"/>
                    <a:pt x="303152" y="26810"/>
                  </a:cubicBezTo>
                  <a:cubicBezTo>
                    <a:pt x="301381" y="31149"/>
                    <a:pt x="296429" y="33230"/>
                    <a:pt x="292090" y="31459"/>
                  </a:cubicBezTo>
                  <a:lnTo>
                    <a:pt x="291965" y="31405"/>
                  </a:lnTo>
                  <a:cubicBezTo>
                    <a:pt x="287661" y="29554"/>
                    <a:pt x="285672" y="24564"/>
                    <a:pt x="287523" y="20260"/>
                  </a:cubicBezTo>
                  <a:cubicBezTo>
                    <a:pt x="289330" y="16058"/>
                    <a:pt x="294144" y="14045"/>
                    <a:pt x="298405" y="15711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9" name="组合 28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5748569" y="2672378"/>
            <a:ext cx="612132" cy="613232"/>
            <a:chOff x="8996583" y="4261882"/>
            <a:chExt cx="433556" cy="434339"/>
          </a:xfrm>
          <a:solidFill>
            <a:schemeClr val="accent1"/>
          </a:solidFill>
        </p:grpSpPr>
        <p:sp>
          <p:nvSpPr>
            <p:cNvPr id="30" name="任意多边形: 形状 29"/>
            <p:cNvSpPr/>
            <p:nvPr/>
          </p:nvSpPr>
          <p:spPr>
            <a:xfrm>
              <a:off x="9156979" y="4301965"/>
              <a:ext cx="273160" cy="394256"/>
            </a:xfrm>
            <a:custGeom>
              <a:avLst/>
              <a:gdLst>
                <a:gd name="connsiteX0" fmla="*/ 136564 w 273160"/>
                <a:gd name="connsiteY0" fmla="*/ 329900 h 394256"/>
                <a:gd name="connsiteX1" fmla="*/ 168743 w 273160"/>
                <a:gd name="connsiteY1" fmla="*/ 362078 h 394256"/>
                <a:gd name="connsiteX2" fmla="*/ 136564 w 273160"/>
                <a:gd name="connsiteY2" fmla="*/ 394257 h 394256"/>
                <a:gd name="connsiteX3" fmla="*/ 104386 w 273160"/>
                <a:gd name="connsiteY3" fmla="*/ 362078 h 394256"/>
                <a:gd name="connsiteX4" fmla="*/ 136564 w 273160"/>
                <a:gd name="connsiteY4" fmla="*/ 329900 h 394256"/>
                <a:gd name="connsiteX5" fmla="*/ 136564 w 273160"/>
                <a:gd name="connsiteY5" fmla="*/ 346836 h 394256"/>
                <a:gd name="connsiteX6" fmla="*/ 121322 w 273160"/>
                <a:gd name="connsiteY6" fmla="*/ 362078 h 394256"/>
                <a:gd name="connsiteX7" fmla="*/ 136564 w 273160"/>
                <a:gd name="connsiteY7" fmla="*/ 377321 h 394256"/>
                <a:gd name="connsiteX8" fmla="*/ 151807 w 273160"/>
                <a:gd name="connsiteY8" fmla="*/ 362078 h 394256"/>
                <a:gd name="connsiteX9" fmla="*/ 136564 w 273160"/>
                <a:gd name="connsiteY9" fmla="*/ 346836 h 394256"/>
                <a:gd name="connsiteX10" fmla="*/ 98729 w 273160"/>
                <a:gd name="connsiteY10" fmla="*/ 11440 h 394256"/>
                <a:gd name="connsiteX11" fmla="*/ 103497 w 273160"/>
                <a:gd name="connsiteY11" fmla="*/ 1603 h 394256"/>
                <a:gd name="connsiteX12" fmla="*/ 104522 w 273160"/>
                <a:gd name="connsiteY12" fmla="*/ 1892 h 394256"/>
                <a:gd name="connsiteX13" fmla="*/ 105546 w 273160"/>
                <a:gd name="connsiteY13" fmla="*/ 2187 h 394256"/>
                <a:gd name="connsiteX14" fmla="*/ 117888 w 273160"/>
                <a:gd name="connsiteY14" fmla="*/ 6496 h 394256"/>
                <a:gd name="connsiteX15" fmla="*/ 130144 w 273160"/>
                <a:gd name="connsiteY15" fmla="*/ 5641 h 394256"/>
                <a:gd name="connsiteX16" fmla="*/ 217073 w 273160"/>
                <a:gd name="connsiteY16" fmla="*/ 83103 h 394256"/>
                <a:gd name="connsiteX17" fmla="*/ 224135 w 273160"/>
                <a:gd name="connsiteY17" fmla="*/ 82594 h 394256"/>
                <a:gd name="connsiteX18" fmla="*/ 273161 w 273160"/>
                <a:gd name="connsiteY18" fmla="*/ 131620 h 394256"/>
                <a:gd name="connsiteX19" fmla="*/ 224135 w 273160"/>
                <a:gd name="connsiteY19" fmla="*/ 180643 h 394256"/>
                <a:gd name="connsiteX20" fmla="*/ 185679 w 273160"/>
                <a:gd name="connsiteY20" fmla="*/ 180643 h 394256"/>
                <a:gd name="connsiteX21" fmla="*/ 185679 w 273160"/>
                <a:gd name="connsiteY21" fmla="*/ 263419 h 394256"/>
                <a:gd name="connsiteX22" fmla="*/ 222811 w 273160"/>
                <a:gd name="connsiteY22" fmla="*/ 282190 h 394256"/>
                <a:gd name="connsiteX23" fmla="*/ 224885 w 273160"/>
                <a:gd name="connsiteY23" fmla="*/ 279869 h 394256"/>
                <a:gd name="connsiteX24" fmla="*/ 264874 w 273160"/>
                <a:gd name="connsiteY24" fmla="*/ 279869 h 394256"/>
                <a:gd name="connsiteX25" fmla="*/ 264874 w 273160"/>
                <a:gd name="connsiteY25" fmla="*/ 319856 h 394256"/>
                <a:gd name="connsiteX26" fmla="*/ 244881 w 273160"/>
                <a:gd name="connsiteY26" fmla="*/ 328125 h 394256"/>
                <a:gd name="connsiteX27" fmla="*/ 216623 w 273160"/>
                <a:gd name="connsiteY27" fmla="*/ 299953 h 394256"/>
                <a:gd name="connsiteX28" fmla="*/ 216683 w 273160"/>
                <a:gd name="connsiteY28" fmla="*/ 298064 h 394256"/>
                <a:gd name="connsiteX29" fmla="*/ 173392 w 273160"/>
                <a:gd name="connsiteY29" fmla="*/ 276184 h 394256"/>
                <a:gd name="connsiteX30" fmla="*/ 168743 w 273160"/>
                <a:gd name="connsiteY30" fmla="*/ 268627 h 394256"/>
                <a:gd name="connsiteX31" fmla="*/ 168743 w 273160"/>
                <a:gd name="connsiteY31" fmla="*/ 160602 h 394256"/>
                <a:gd name="connsiteX32" fmla="*/ 177380 w 273160"/>
                <a:gd name="connsiteY32" fmla="*/ 152304 h 394256"/>
                <a:gd name="connsiteX33" fmla="*/ 185679 w 273160"/>
                <a:gd name="connsiteY33" fmla="*/ 160602 h 394256"/>
                <a:gd name="connsiteX34" fmla="*/ 185679 w 273160"/>
                <a:gd name="connsiteY34" fmla="*/ 163710 h 394256"/>
                <a:gd name="connsiteX35" fmla="*/ 224138 w 273160"/>
                <a:gd name="connsiteY35" fmla="*/ 163710 h 394256"/>
                <a:gd name="connsiteX36" fmla="*/ 256228 w 273160"/>
                <a:gd name="connsiteY36" fmla="*/ 131620 h 394256"/>
                <a:gd name="connsiteX37" fmla="*/ 224138 w 273160"/>
                <a:gd name="connsiteY37" fmla="*/ 99533 h 394256"/>
                <a:gd name="connsiteX38" fmla="*/ 212299 w 273160"/>
                <a:gd name="connsiteY38" fmla="*/ 101797 h 394256"/>
                <a:gd name="connsiteX39" fmla="*/ 211960 w 273160"/>
                <a:gd name="connsiteY39" fmla="*/ 101909 h 394256"/>
                <a:gd name="connsiteX40" fmla="*/ 211759 w 273160"/>
                <a:gd name="connsiteY40" fmla="*/ 102004 h 394256"/>
                <a:gd name="connsiteX41" fmla="*/ 201447 w 273160"/>
                <a:gd name="connsiteY41" fmla="*/ 108929 h 394256"/>
                <a:gd name="connsiteX42" fmla="*/ 193863 w 273160"/>
                <a:gd name="connsiteY42" fmla="*/ 120962 h 394256"/>
                <a:gd name="connsiteX43" fmla="*/ 182908 w 273160"/>
                <a:gd name="connsiteY43" fmla="*/ 125817 h 394256"/>
                <a:gd name="connsiteX44" fmla="*/ 177881 w 273160"/>
                <a:gd name="connsiteY44" fmla="*/ 115353 h 394256"/>
                <a:gd name="connsiteX45" fmla="*/ 189472 w 273160"/>
                <a:gd name="connsiteY45" fmla="*/ 96954 h 394256"/>
                <a:gd name="connsiteX46" fmla="*/ 200551 w 273160"/>
                <a:gd name="connsiteY46" fmla="*/ 88634 h 394256"/>
                <a:gd name="connsiteX47" fmla="*/ 130148 w 273160"/>
                <a:gd name="connsiteY47" fmla="*/ 22577 h 394256"/>
                <a:gd name="connsiteX48" fmla="*/ 60195 w 273160"/>
                <a:gd name="connsiteY48" fmla="*/ 83788 h 394256"/>
                <a:gd name="connsiteX49" fmla="*/ 79265 w 273160"/>
                <a:gd name="connsiteY49" fmla="*/ 92723 h 394256"/>
                <a:gd name="connsiteX50" fmla="*/ 80573 w 273160"/>
                <a:gd name="connsiteY50" fmla="*/ 104629 h 394256"/>
                <a:gd name="connsiteX51" fmla="*/ 68940 w 273160"/>
                <a:gd name="connsiteY51" fmla="*/ 106147 h 394256"/>
                <a:gd name="connsiteX52" fmla="*/ 51899 w 273160"/>
                <a:gd name="connsiteY52" fmla="*/ 99628 h 394256"/>
                <a:gd name="connsiteX53" fmla="*/ 51390 w 273160"/>
                <a:gd name="connsiteY53" fmla="*/ 99560 h 394256"/>
                <a:gd name="connsiteX54" fmla="*/ 50789 w 273160"/>
                <a:gd name="connsiteY54" fmla="*/ 99567 h 394256"/>
                <a:gd name="connsiteX55" fmla="*/ 49415 w 273160"/>
                <a:gd name="connsiteY55" fmla="*/ 99533 h 394256"/>
                <a:gd name="connsiteX56" fmla="*/ 17328 w 273160"/>
                <a:gd name="connsiteY56" fmla="*/ 131620 h 394256"/>
                <a:gd name="connsiteX57" fmla="*/ 49415 w 273160"/>
                <a:gd name="connsiteY57" fmla="*/ 163707 h 394256"/>
                <a:gd name="connsiteX58" fmla="*/ 95933 w 273160"/>
                <a:gd name="connsiteY58" fmla="*/ 163707 h 394256"/>
                <a:gd name="connsiteX59" fmla="*/ 104403 w 273160"/>
                <a:gd name="connsiteY59" fmla="*/ 172177 h 394256"/>
                <a:gd name="connsiteX60" fmla="*/ 104403 w 273160"/>
                <a:gd name="connsiteY60" fmla="*/ 268631 h 394256"/>
                <a:gd name="connsiteX61" fmla="*/ 99754 w 273160"/>
                <a:gd name="connsiteY61" fmla="*/ 276187 h 394256"/>
                <a:gd name="connsiteX62" fmla="*/ 56466 w 273160"/>
                <a:gd name="connsiteY62" fmla="*/ 298067 h 394256"/>
                <a:gd name="connsiteX63" fmla="*/ 30168 w 273160"/>
                <a:gd name="connsiteY63" fmla="*/ 328071 h 394256"/>
                <a:gd name="connsiteX64" fmla="*/ 28268 w 273160"/>
                <a:gd name="connsiteY64" fmla="*/ 328132 h 394256"/>
                <a:gd name="connsiteX65" fmla="*/ 8271 w 273160"/>
                <a:gd name="connsiteY65" fmla="*/ 319859 h 394256"/>
                <a:gd name="connsiteX66" fmla="*/ 8271 w 273160"/>
                <a:gd name="connsiteY66" fmla="*/ 279869 h 394256"/>
                <a:gd name="connsiteX67" fmla="*/ 48261 w 273160"/>
                <a:gd name="connsiteY67" fmla="*/ 279869 h 394256"/>
                <a:gd name="connsiteX68" fmla="*/ 50334 w 273160"/>
                <a:gd name="connsiteY68" fmla="*/ 282190 h 394256"/>
                <a:gd name="connsiteX69" fmla="*/ 87467 w 273160"/>
                <a:gd name="connsiteY69" fmla="*/ 263422 h 394256"/>
                <a:gd name="connsiteX70" fmla="*/ 87467 w 273160"/>
                <a:gd name="connsiteY70" fmla="*/ 180646 h 394256"/>
                <a:gd name="connsiteX71" fmla="*/ 49418 w 273160"/>
                <a:gd name="connsiteY71" fmla="*/ 180646 h 394256"/>
                <a:gd name="connsiteX72" fmla="*/ 392 w 273160"/>
                <a:gd name="connsiteY72" fmla="*/ 131620 h 394256"/>
                <a:gd name="connsiteX73" fmla="*/ 43229 w 273160"/>
                <a:gd name="connsiteY73" fmla="*/ 82984 h 394256"/>
                <a:gd name="connsiteX74" fmla="*/ 69018 w 273160"/>
                <a:gd name="connsiteY74" fmla="*/ 30534 h 394256"/>
                <a:gd name="connsiteX75" fmla="*/ 98733 w 273160"/>
                <a:gd name="connsiteY75" fmla="*/ 11440 h 394256"/>
                <a:gd name="connsiteX76" fmla="*/ 136564 w 273160"/>
                <a:gd name="connsiteY76" fmla="*/ 295241 h 394256"/>
                <a:gd name="connsiteX77" fmla="*/ 142550 w 273160"/>
                <a:gd name="connsiteY77" fmla="*/ 297725 h 394256"/>
                <a:gd name="connsiteX78" fmla="*/ 145027 w 273160"/>
                <a:gd name="connsiteY78" fmla="*/ 303710 h 394256"/>
                <a:gd name="connsiteX79" fmla="*/ 142550 w 273160"/>
                <a:gd name="connsiteY79" fmla="*/ 309696 h 394256"/>
                <a:gd name="connsiteX80" fmla="*/ 136561 w 273160"/>
                <a:gd name="connsiteY80" fmla="*/ 312177 h 394256"/>
                <a:gd name="connsiteX81" fmla="*/ 130575 w 273160"/>
                <a:gd name="connsiteY81" fmla="*/ 309696 h 394256"/>
                <a:gd name="connsiteX82" fmla="*/ 128095 w 273160"/>
                <a:gd name="connsiteY82" fmla="*/ 303710 h 394256"/>
                <a:gd name="connsiteX83" fmla="*/ 130575 w 273160"/>
                <a:gd name="connsiteY83" fmla="*/ 297725 h 394256"/>
                <a:gd name="connsiteX84" fmla="*/ 136561 w 273160"/>
                <a:gd name="connsiteY84" fmla="*/ 295241 h 394256"/>
                <a:gd name="connsiteX85" fmla="*/ 28261 w 273160"/>
                <a:gd name="connsiteY85" fmla="*/ 288529 h 394256"/>
                <a:gd name="connsiteX86" fmla="*/ 20239 w 273160"/>
                <a:gd name="connsiteY86" fmla="*/ 291844 h 394256"/>
                <a:gd name="connsiteX87" fmla="*/ 20239 w 273160"/>
                <a:gd name="connsiteY87" fmla="*/ 307884 h 394256"/>
                <a:gd name="connsiteX88" fmla="*/ 36279 w 273160"/>
                <a:gd name="connsiteY88" fmla="*/ 307884 h 394256"/>
                <a:gd name="connsiteX89" fmla="*/ 36279 w 273160"/>
                <a:gd name="connsiteY89" fmla="*/ 291844 h 394256"/>
                <a:gd name="connsiteX90" fmla="*/ 28261 w 273160"/>
                <a:gd name="connsiteY90" fmla="*/ 288525 h 394256"/>
                <a:gd name="connsiteX91" fmla="*/ 244881 w 273160"/>
                <a:gd name="connsiteY91" fmla="*/ 288529 h 394256"/>
                <a:gd name="connsiteX92" fmla="*/ 236863 w 273160"/>
                <a:gd name="connsiteY92" fmla="*/ 291844 h 394256"/>
                <a:gd name="connsiteX93" fmla="*/ 236863 w 273160"/>
                <a:gd name="connsiteY93" fmla="*/ 307884 h 394256"/>
                <a:gd name="connsiteX94" fmla="*/ 252900 w 273160"/>
                <a:gd name="connsiteY94" fmla="*/ 307884 h 394256"/>
                <a:gd name="connsiteX95" fmla="*/ 252900 w 273160"/>
                <a:gd name="connsiteY95" fmla="*/ 291844 h 394256"/>
                <a:gd name="connsiteX96" fmla="*/ 244881 w 273160"/>
                <a:gd name="connsiteY96" fmla="*/ 288525 h 394256"/>
                <a:gd name="connsiteX97" fmla="*/ 136564 w 273160"/>
                <a:gd name="connsiteY97" fmla="*/ 136048 h 394256"/>
                <a:gd name="connsiteX98" fmla="*/ 145031 w 273160"/>
                <a:gd name="connsiteY98" fmla="*/ 144515 h 394256"/>
                <a:gd name="connsiteX99" fmla="*/ 145031 w 273160"/>
                <a:gd name="connsiteY99" fmla="*/ 274070 h 394256"/>
                <a:gd name="connsiteX100" fmla="*/ 136325 w 273160"/>
                <a:gd name="connsiteY100" fmla="*/ 282297 h 394256"/>
                <a:gd name="connsiteX101" fmla="*/ 128098 w 273160"/>
                <a:gd name="connsiteY101" fmla="*/ 274070 h 394256"/>
                <a:gd name="connsiteX102" fmla="*/ 128098 w 273160"/>
                <a:gd name="connsiteY102" fmla="*/ 144515 h 394256"/>
                <a:gd name="connsiteX103" fmla="*/ 136564 w 273160"/>
                <a:gd name="connsiteY103" fmla="*/ 136048 h 394256"/>
                <a:gd name="connsiteX104" fmla="*/ 93395 w 273160"/>
                <a:gd name="connsiteY104" fmla="*/ 117697 h 394256"/>
                <a:gd name="connsiteX105" fmla="*/ 99381 w 273160"/>
                <a:gd name="connsiteY105" fmla="*/ 120178 h 394256"/>
                <a:gd name="connsiteX106" fmla="*/ 101854 w 273160"/>
                <a:gd name="connsiteY106" fmla="*/ 126164 h 394256"/>
                <a:gd name="connsiteX107" fmla="*/ 99381 w 273160"/>
                <a:gd name="connsiteY107" fmla="*/ 132153 h 394256"/>
                <a:gd name="connsiteX108" fmla="*/ 93395 w 273160"/>
                <a:gd name="connsiteY108" fmla="*/ 134630 h 394256"/>
                <a:gd name="connsiteX109" fmla="*/ 87409 w 273160"/>
                <a:gd name="connsiteY109" fmla="*/ 132153 h 394256"/>
                <a:gd name="connsiteX110" fmla="*/ 87404 w 273160"/>
                <a:gd name="connsiteY110" fmla="*/ 120180 h 394256"/>
                <a:gd name="connsiteX111" fmla="*/ 93395 w 273160"/>
                <a:gd name="connsiteY111" fmla="*/ 117697 h 39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73160" h="394256">
                  <a:moveTo>
                    <a:pt x="136564" y="329900"/>
                  </a:moveTo>
                  <a:cubicBezTo>
                    <a:pt x="154308" y="329900"/>
                    <a:pt x="168743" y="344335"/>
                    <a:pt x="168743" y="362078"/>
                  </a:cubicBezTo>
                  <a:cubicBezTo>
                    <a:pt x="168743" y="379822"/>
                    <a:pt x="154308" y="394257"/>
                    <a:pt x="136564" y="394257"/>
                  </a:cubicBezTo>
                  <a:cubicBezTo>
                    <a:pt x="118821" y="394257"/>
                    <a:pt x="104386" y="379822"/>
                    <a:pt x="104386" y="362078"/>
                  </a:cubicBezTo>
                  <a:cubicBezTo>
                    <a:pt x="104386" y="344335"/>
                    <a:pt x="118821" y="329900"/>
                    <a:pt x="136564" y="329900"/>
                  </a:cubicBezTo>
                  <a:close/>
                  <a:moveTo>
                    <a:pt x="136564" y="346836"/>
                  </a:moveTo>
                  <a:cubicBezTo>
                    <a:pt x="128150" y="346845"/>
                    <a:pt x="121331" y="353664"/>
                    <a:pt x="121322" y="362078"/>
                  </a:cubicBezTo>
                  <a:cubicBezTo>
                    <a:pt x="121331" y="370493"/>
                    <a:pt x="128150" y="377311"/>
                    <a:pt x="136564" y="377321"/>
                  </a:cubicBezTo>
                  <a:cubicBezTo>
                    <a:pt x="144979" y="377311"/>
                    <a:pt x="151798" y="370493"/>
                    <a:pt x="151807" y="362078"/>
                  </a:cubicBezTo>
                  <a:cubicBezTo>
                    <a:pt x="151798" y="353664"/>
                    <a:pt x="144979" y="346845"/>
                    <a:pt x="136564" y="346836"/>
                  </a:cubicBezTo>
                  <a:close/>
                  <a:moveTo>
                    <a:pt x="98729" y="11440"/>
                  </a:moveTo>
                  <a:cubicBezTo>
                    <a:pt x="84199" y="-1760"/>
                    <a:pt x="93449" y="-1142"/>
                    <a:pt x="103497" y="1603"/>
                  </a:cubicBezTo>
                  <a:lnTo>
                    <a:pt x="104522" y="1892"/>
                  </a:lnTo>
                  <a:lnTo>
                    <a:pt x="105546" y="2187"/>
                  </a:lnTo>
                  <a:cubicBezTo>
                    <a:pt x="109723" y="3436"/>
                    <a:pt x="113841" y="4874"/>
                    <a:pt x="117888" y="6496"/>
                  </a:cubicBezTo>
                  <a:cubicBezTo>
                    <a:pt x="121948" y="5928"/>
                    <a:pt x="126044" y="5642"/>
                    <a:pt x="130144" y="5641"/>
                  </a:cubicBezTo>
                  <a:cubicBezTo>
                    <a:pt x="175000" y="5641"/>
                    <a:pt x="212078" y="39567"/>
                    <a:pt x="217073" y="83103"/>
                  </a:cubicBezTo>
                  <a:cubicBezTo>
                    <a:pt x="219401" y="82764"/>
                    <a:pt x="221756" y="82594"/>
                    <a:pt x="224135" y="82594"/>
                  </a:cubicBezTo>
                  <a:cubicBezTo>
                    <a:pt x="251169" y="82594"/>
                    <a:pt x="273161" y="104589"/>
                    <a:pt x="273161" y="131620"/>
                  </a:cubicBezTo>
                  <a:cubicBezTo>
                    <a:pt x="273161" y="158651"/>
                    <a:pt x="251169" y="180643"/>
                    <a:pt x="224135" y="180643"/>
                  </a:cubicBezTo>
                  <a:lnTo>
                    <a:pt x="185679" y="180643"/>
                  </a:lnTo>
                  <a:lnTo>
                    <a:pt x="185679" y="263419"/>
                  </a:lnTo>
                  <a:lnTo>
                    <a:pt x="222811" y="282190"/>
                  </a:lnTo>
                  <a:cubicBezTo>
                    <a:pt x="223456" y="281389"/>
                    <a:pt x="224141" y="280612"/>
                    <a:pt x="224885" y="279869"/>
                  </a:cubicBezTo>
                  <a:cubicBezTo>
                    <a:pt x="235913" y="268844"/>
                    <a:pt x="253850" y="268841"/>
                    <a:pt x="264874" y="279869"/>
                  </a:cubicBezTo>
                  <a:cubicBezTo>
                    <a:pt x="275903" y="290891"/>
                    <a:pt x="275903" y="308831"/>
                    <a:pt x="264874" y="319856"/>
                  </a:cubicBezTo>
                  <a:cubicBezTo>
                    <a:pt x="259575" y="325162"/>
                    <a:pt x="252380" y="328138"/>
                    <a:pt x="244881" y="328125"/>
                  </a:cubicBezTo>
                  <a:cubicBezTo>
                    <a:pt x="229298" y="328149"/>
                    <a:pt x="216647" y="315536"/>
                    <a:pt x="216623" y="299953"/>
                  </a:cubicBezTo>
                  <a:cubicBezTo>
                    <a:pt x="216622" y="299323"/>
                    <a:pt x="216642" y="298693"/>
                    <a:pt x="216683" y="298064"/>
                  </a:cubicBezTo>
                  <a:lnTo>
                    <a:pt x="173392" y="276184"/>
                  </a:lnTo>
                  <a:cubicBezTo>
                    <a:pt x="170541" y="274743"/>
                    <a:pt x="168744" y="271821"/>
                    <a:pt x="168743" y="268627"/>
                  </a:cubicBezTo>
                  <a:lnTo>
                    <a:pt x="168743" y="160602"/>
                  </a:lnTo>
                  <a:cubicBezTo>
                    <a:pt x="168836" y="155925"/>
                    <a:pt x="172704" y="152210"/>
                    <a:pt x="177380" y="152304"/>
                  </a:cubicBezTo>
                  <a:cubicBezTo>
                    <a:pt x="181925" y="152395"/>
                    <a:pt x="185588" y="156057"/>
                    <a:pt x="185679" y="160602"/>
                  </a:cubicBezTo>
                  <a:lnTo>
                    <a:pt x="185679" y="163710"/>
                  </a:lnTo>
                  <a:lnTo>
                    <a:pt x="224138" y="163710"/>
                  </a:lnTo>
                  <a:cubicBezTo>
                    <a:pt x="241834" y="163710"/>
                    <a:pt x="256228" y="149313"/>
                    <a:pt x="256228" y="131620"/>
                  </a:cubicBezTo>
                  <a:cubicBezTo>
                    <a:pt x="256228" y="113928"/>
                    <a:pt x="241834" y="99533"/>
                    <a:pt x="224138" y="99533"/>
                  </a:cubicBezTo>
                  <a:cubicBezTo>
                    <a:pt x="220066" y="99533"/>
                    <a:pt x="216082" y="100293"/>
                    <a:pt x="212299" y="101797"/>
                  </a:cubicBezTo>
                  <a:cubicBezTo>
                    <a:pt x="212187" y="101841"/>
                    <a:pt x="212072" y="101868"/>
                    <a:pt x="211960" y="101909"/>
                  </a:cubicBezTo>
                  <a:cubicBezTo>
                    <a:pt x="211892" y="101939"/>
                    <a:pt x="211831" y="101976"/>
                    <a:pt x="211759" y="102004"/>
                  </a:cubicBezTo>
                  <a:cubicBezTo>
                    <a:pt x="207901" y="103614"/>
                    <a:pt x="204397" y="105967"/>
                    <a:pt x="201447" y="108929"/>
                  </a:cubicBezTo>
                  <a:cubicBezTo>
                    <a:pt x="198042" y="112315"/>
                    <a:pt x="195449" y="116429"/>
                    <a:pt x="193863" y="120962"/>
                  </a:cubicBezTo>
                  <a:cubicBezTo>
                    <a:pt x="192179" y="125328"/>
                    <a:pt x="187274" y="127501"/>
                    <a:pt x="182908" y="125817"/>
                  </a:cubicBezTo>
                  <a:cubicBezTo>
                    <a:pt x="178731" y="124205"/>
                    <a:pt x="176529" y="119621"/>
                    <a:pt x="177881" y="115353"/>
                  </a:cubicBezTo>
                  <a:cubicBezTo>
                    <a:pt x="180304" y="108423"/>
                    <a:pt x="184268" y="102132"/>
                    <a:pt x="189472" y="96954"/>
                  </a:cubicBezTo>
                  <a:cubicBezTo>
                    <a:pt x="192751" y="93669"/>
                    <a:pt x="196482" y="90867"/>
                    <a:pt x="200551" y="88634"/>
                  </a:cubicBezTo>
                  <a:cubicBezTo>
                    <a:pt x="198220" y="51820"/>
                    <a:pt x="167542" y="22577"/>
                    <a:pt x="130148" y="22577"/>
                  </a:cubicBezTo>
                  <a:cubicBezTo>
                    <a:pt x="94118" y="22577"/>
                    <a:pt x="64722" y="48912"/>
                    <a:pt x="60195" y="83788"/>
                  </a:cubicBezTo>
                  <a:cubicBezTo>
                    <a:pt x="67107" y="85339"/>
                    <a:pt x="73599" y="88369"/>
                    <a:pt x="79265" y="92723"/>
                  </a:cubicBezTo>
                  <a:cubicBezTo>
                    <a:pt x="82914" y="95650"/>
                    <a:pt x="83500" y="100980"/>
                    <a:pt x="80573" y="104629"/>
                  </a:cubicBezTo>
                  <a:cubicBezTo>
                    <a:pt x="77730" y="108174"/>
                    <a:pt x="72597" y="108843"/>
                    <a:pt x="68940" y="106147"/>
                  </a:cubicBezTo>
                  <a:cubicBezTo>
                    <a:pt x="64015" y="102361"/>
                    <a:pt x="58092" y="100095"/>
                    <a:pt x="51899" y="99628"/>
                  </a:cubicBezTo>
                  <a:cubicBezTo>
                    <a:pt x="51725" y="99615"/>
                    <a:pt x="51559" y="99584"/>
                    <a:pt x="51390" y="99560"/>
                  </a:cubicBezTo>
                  <a:cubicBezTo>
                    <a:pt x="51189" y="99567"/>
                    <a:pt x="50993" y="99577"/>
                    <a:pt x="50789" y="99567"/>
                  </a:cubicBezTo>
                  <a:cubicBezTo>
                    <a:pt x="50331" y="99546"/>
                    <a:pt x="49873" y="99535"/>
                    <a:pt x="49415" y="99533"/>
                  </a:cubicBezTo>
                  <a:cubicBezTo>
                    <a:pt x="31722" y="99533"/>
                    <a:pt x="17328" y="113924"/>
                    <a:pt x="17328" y="131620"/>
                  </a:cubicBezTo>
                  <a:cubicBezTo>
                    <a:pt x="17328" y="149313"/>
                    <a:pt x="31722" y="163707"/>
                    <a:pt x="49415" y="163707"/>
                  </a:cubicBezTo>
                  <a:lnTo>
                    <a:pt x="95933" y="163707"/>
                  </a:lnTo>
                  <a:cubicBezTo>
                    <a:pt x="100611" y="163707"/>
                    <a:pt x="104403" y="167499"/>
                    <a:pt x="104403" y="172177"/>
                  </a:cubicBezTo>
                  <a:lnTo>
                    <a:pt x="104403" y="268631"/>
                  </a:lnTo>
                  <a:cubicBezTo>
                    <a:pt x="104403" y="271824"/>
                    <a:pt x="102604" y="274745"/>
                    <a:pt x="99754" y="276187"/>
                  </a:cubicBezTo>
                  <a:lnTo>
                    <a:pt x="56466" y="298067"/>
                  </a:lnTo>
                  <a:cubicBezTo>
                    <a:pt x="57489" y="313615"/>
                    <a:pt x="45715" y="327048"/>
                    <a:pt x="30168" y="328071"/>
                  </a:cubicBezTo>
                  <a:cubicBezTo>
                    <a:pt x="29535" y="328113"/>
                    <a:pt x="28902" y="328133"/>
                    <a:pt x="28268" y="328132"/>
                  </a:cubicBezTo>
                  <a:cubicBezTo>
                    <a:pt x="20767" y="328144"/>
                    <a:pt x="13571" y="325167"/>
                    <a:pt x="8271" y="319859"/>
                  </a:cubicBezTo>
                  <a:cubicBezTo>
                    <a:pt x="-2757" y="308834"/>
                    <a:pt x="-2757" y="290897"/>
                    <a:pt x="8271" y="279869"/>
                  </a:cubicBezTo>
                  <a:cubicBezTo>
                    <a:pt x="19299" y="268844"/>
                    <a:pt x="37236" y="268844"/>
                    <a:pt x="48261" y="279869"/>
                  </a:cubicBezTo>
                  <a:cubicBezTo>
                    <a:pt x="49004" y="280616"/>
                    <a:pt x="49693" y="281389"/>
                    <a:pt x="50334" y="282190"/>
                  </a:cubicBezTo>
                  <a:lnTo>
                    <a:pt x="87467" y="263422"/>
                  </a:lnTo>
                  <a:lnTo>
                    <a:pt x="87467" y="180646"/>
                  </a:lnTo>
                  <a:lnTo>
                    <a:pt x="49418" y="180646"/>
                  </a:lnTo>
                  <a:cubicBezTo>
                    <a:pt x="22384" y="180646"/>
                    <a:pt x="392" y="158651"/>
                    <a:pt x="392" y="131620"/>
                  </a:cubicBezTo>
                  <a:cubicBezTo>
                    <a:pt x="392" y="106683"/>
                    <a:pt x="19106" y="86035"/>
                    <a:pt x="43229" y="82984"/>
                  </a:cubicBezTo>
                  <a:cubicBezTo>
                    <a:pt x="45519" y="63089"/>
                    <a:pt x="54515" y="44698"/>
                    <a:pt x="69018" y="30534"/>
                  </a:cubicBezTo>
                  <a:cubicBezTo>
                    <a:pt x="77518" y="22211"/>
                    <a:pt x="87630" y="15713"/>
                    <a:pt x="98733" y="11440"/>
                  </a:cubicBezTo>
                  <a:close/>
                  <a:moveTo>
                    <a:pt x="136564" y="295241"/>
                  </a:moveTo>
                  <a:cubicBezTo>
                    <a:pt x="138790" y="295241"/>
                    <a:pt x="140976" y="296147"/>
                    <a:pt x="142550" y="297725"/>
                  </a:cubicBezTo>
                  <a:cubicBezTo>
                    <a:pt x="144125" y="299299"/>
                    <a:pt x="145027" y="301481"/>
                    <a:pt x="145027" y="303710"/>
                  </a:cubicBezTo>
                  <a:cubicBezTo>
                    <a:pt x="145027" y="305936"/>
                    <a:pt x="144125" y="308122"/>
                    <a:pt x="142550" y="309696"/>
                  </a:cubicBezTo>
                  <a:cubicBezTo>
                    <a:pt x="140958" y="311279"/>
                    <a:pt x="138806" y="312170"/>
                    <a:pt x="136561" y="312177"/>
                  </a:cubicBezTo>
                  <a:cubicBezTo>
                    <a:pt x="134335" y="312177"/>
                    <a:pt x="132150" y="311271"/>
                    <a:pt x="130575" y="309696"/>
                  </a:cubicBezTo>
                  <a:cubicBezTo>
                    <a:pt x="128993" y="308105"/>
                    <a:pt x="128102" y="305954"/>
                    <a:pt x="128095" y="303710"/>
                  </a:cubicBezTo>
                  <a:cubicBezTo>
                    <a:pt x="128095" y="301481"/>
                    <a:pt x="129001" y="299299"/>
                    <a:pt x="130575" y="297725"/>
                  </a:cubicBezTo>
                  <a:cubicBezTo>
                    <a:pt x="132166" y="296141"/>
                    <a:pt x="134316" y="295248"/>
                    <a:pt x="136561" y="295241"/>
                  </a:cubicBezTo>
                  <a:close/>
                  <a:moveTo>
                    <a:pt x="28261" y="288529"/>
                  </a:moveTo>
                  <a:cubicBezTo>
                    <a:pt x="25356" y="288529"/>
                    <a:pt x="22452" y="289635"/>
                    <a:pt x="20239" y="291844"/>
                  </a:cubicBezTo>
                  <a:cubicBezTo>
                    <a:pt x="15816" y="296276"/>
                    <a:pt x="15816" y="303452"/>
                    <a:pt x="20239" y="307884"/>
                  </a:cubicBezTo>
                  <a:cubicBezTo>
                    <a:pt x="24671" y="312307"/>
                    <a:pt x="31847" y="312307"/>
                    <a:pt x="36279" y="307884"/>
                  </a:cubicBezTo>
                  <a:cubicBezTo>
                    <a:pt x="40700" y="303451"/>
                    <a:pt x="40700" y="296277"/>
                    <a:pt x="36279" y="291844"/>
                  </a:cubicBezTo>
                  <a:cubicBezTo>
                    <a:pt x="34154" y="289716"/>
                    <a:pt x="31269" y="288521"/>
                    <a:pt x="28261" y="288525"/>
                  </a:cubicBezTo>
                  <a:close/>
                  <a:moveTo>
                    <a:pt x="244881" y="288529"/>
                  </a:moveTo>
                  <a:cubicBezTo>
                    <a:pt x="241977" y="288529"/>
                    <a:pt x="239072" y="289635"/>
                    <a:pt x="236863" y="291844"/>
                  </a:cubicBezTo>
                  <a:cubicBezTo>
                    <a:pt x="232440" y="296276"/>
                    <a:pt x="232440" y="303452"/>
                    <a:pt x="236863" y="307884"/>
                  </a:cubicBezTo>
                  <a:cubicBezTo>
                    <a:pt x="241294" y="312306"/>
                    <a:pt x="248469" y="312306"/>
                    <a:pt x="252900" y="307884"/>
                  </a:cubicBezTo>
                  <a:cubicBezTo>
                    <a:pt x="257322" y="303452"/>
                    <a:pt x="257322" y="296276"/>
                    <a:pt x="252900" y="291844"/>
                  </a:cubicBezTo>
                  <a:cubicBezTo>
                    <a:pt x="250775" y="289715"/>
                    <a:pt x="247889" y="288521"/>
                    <a:pt x="244881" y="288525"/>
                  </a:cubicBezTo>
                  <a:close/>
                  <a:moveTo>
                    <a:pt x="136564" y="136048"/>
                  </a:moveTo>
                  <a:cubicBezTo>
                    <a:pt x="141239" y="136050"/>
                    <a:pt x="145029" y="139840"/>
                    <a:pt x="145031" y="144515"/>
                  </a:cubicBezTo>
                  <a:lnTo>
                    <a:pt x="145031" y="274070"/>
                  </a:lnTo>
                  <a:cubicBezTo>
                    <a:pt x="144898" y="278746"/>
                    <a:pt x="141000" y="282429"/>
                    <a:pt x="136325" y="282297"/>
                  </a:cubicBezTo>
                  <a:cubicBezTo>
                    <a:pt x="131835" y="282169"/>
                    <a:pt x="128225" y="278560"/>
                    <a:pt x="128098" y="274070"/>
                  </a:cubicBezTo>
                  <a:lnTo>
                    <a:pt x="128098" y="144515"/>
                  </a:lnTo>
                  <a:cubicBezTo>
                    <a:pt x="128100" y="139840"/>
                    <a:pt x="131889" y="136050"/>
                    <a:pt x="136564" y="136048"/>
                  </a:cubicBezTo>
                  <a:close/>
                  <a:moveTo>
                    <a:pt x="93395" y="117697"/>
                  </a:moveTo>
                  <a:cubicBezTo>
                    <a:pt x="95621" y="117697"/>
                    <a:pt x="97796" y="118593"/>
                    <a:pt x="99381" y="120178"/>
                  </a:cubicBezTo>
                  <a:cubicBezTo>
                    <a:pt x="100961" y="121770"/>
                    <a:pt x="101850" y="123921"/>
                    <a:pt x="101854" y="126164"/>
                  </a:cubicBezTo>
                  <a:cubicBezTo>
                    <a:pt x="101854" y="128393"/>
                    <a:pt x="100955" y="130575"/>
                    <a:pt x="99381" y="132153"/>
                  </a:cubicBezTo>
                  <a:cubicBezTo>
                    <a:pt x="97788" y="133732"/>
                    <a:pt x="95638" y="134622"/>
                    <a:pt x="93395" y="134630"/>
                  </a:cubicBezTo>
                  <a:cubicBezTo>
                    <a:pt x="91151" y="134625"/>
                    <a:pt x="89000" y="133735"/>
                    <a:pt x="87409" y="132153"/>
                  </a:cubicBezTo>
                  <a:cubicBezTo>
                    <a:pt x="84102" y="128848"/>
                    <a:pt x="84099" y="123487"/>
                    <a:pt x="87404" y="120180"/>
                  </a:cubicBezTo>
                  <a:cubicBezTo>
                    <a:pt x="88992" y="118590"/>
                    <a:pt x="91148" y="117697"/>
                    <a:pt x="93395" y="117697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8996583" y="4261882"/>
              <a:ext cx="278287" cy="433313"/>
            </a:xfrm>
            <a:custGeom>
              <a:avLst/>
              <a:gdLst>
                <a:gd name="connsiteX0" fmla="*/ 46852 w 278287"/>
                <a:gd name="connsiteY0" fmla="*/ 62894 h 433313"/>
                <a:gd name="connsiteX1" fmla="*/ 58710 w 278287"/>
                <a:gd name="connsiteY1" fmla="*/ 61206 h 433313"/>
                <a:gd name="connsiteX2" fmla="*/ 60608 w 278287"/>
                <a:gd name="connsiteY2" fmla="*/ 72772 h 433313"/>
                <a:gd name="connsiteX3" fmla="*/ 35566 w 278287"/>
                <a:gd name="connsiteY3" fmla="*/ 150726 h 433313"/>
                <a:gd name="connsiteX4" fmla="*/ 35566 w 278287"/>
                <a:gd name="connsiteY4" fmla="*/ 186291 h 433313"/>
                <a:gd name="connsiteX5" fmla="*/ 35396 w 278287"/>
                <a:gd name="connsiteY5" fmla="*/ 187981 h 433313"/>
                <a:gd name="connsiteX6" fmla="*/ 18837 w 278287"/>
                <a:gd name="connsiteY6" fmla="*/ 269277 h 433313"/>
                <a:gd name="connsiteX7" fmla="*/ 54185 w 278287"/>
                <a:gd name="connsiteY7" fmla="*/ 269277 h 433313"/>
                <a:gd name="connsiteX8" fmla="*/ 62651 w 278287"/>
                <a:gd name="connsiteY8" fmla="*/ 277743 h 433313"/>
                <a:gd name="connsiteX9" fmla="*/ 62651 w 278287"/>
                <a:gd name="connsiteY9" fmla="*/ 290017 h 433313"/>
                <a:gd name="connsiteX10" fmla="*/ 80160 w 278287"/>
                <a:gd name="connsiteY10" fmla="*/ 340275 h 433313"/>
                <a:gd name="connsiteX11" fmla="*/ 86336 w 278287"/>
                <a:gd name="connsiteY11" fmla="*/ 347201 h 433313"/>
                <a:gd name="connsiteX12" fmla="*/ 86696 w 278287"/>
                <a:gd name="connsiteY12" fmla="*/ 347557 h 433313"/>
                <a:gd name="connsiteX13" fmla="*/ 143523 w 278287"/>
                <a:gd name="connsiteY13" fmla="*/ 370889 h 433313"/>
                <a:gd name="connsiteX14" fmla="*/ 149034 w 278287"/>
                <a:gd name="connsiteY14" fmla="*/ 370889 h 433313"/>
                <a:gd name="connsiteX15" fmla="*/ 157500 w 278287"/>
                <a:gd name="connsiteY15" fmla="*/ 379355 h 433313"/>
                <a:gd name="connsiteX16" fmla="*/ 157500 w 278287"/>
                <a:gd name="connsiteY16" fmla="*/ 379359 h 433313"/>
                <a:gd name="connsiteX17" fmla="*/ 157500 w 278287"/>
                <a:gd name="connsiteY17" fmla="*/ 425083 h 433313"/>
                <a:gd name="connsiteX18" fmla="*/ 148794 w 278287"/>
                <a:gd name="connsiteY18" fmla="*/ 433310 h 433313"/>
                <a:gd name="connsiteX19" fmla="*/ 140567 w 278287"/>
                <a:gd name="connsiteY19" fmla="*/ 425083 h 433313"/>
                <a:gd name="connsiteX20" fmla="*/ 140567 w 278287"/>
                <a:gd name="connsiteY20" fmla="*/ 387784 h 433313"/>
                <a:gd name="connsiteX21" fmla="*/ 74772 w 278287"/>
                <a:gd name="connsiteY21" fmla="*/ 359593 h 433313"/>
                <a:gd name="connsiteX22" fmla="*/ 74364 w 278287"/>
                <a:gd name="connsiteY22" fmla="*/ 359182 h 433313"/>
                <a:gd name="connsiteX23" fmla="*/ 63750 w 278287"/>
                <a:gd name="connsiteY23" fmla="*/ 346627 h 433313"/>
                <a:gd name="connsiteX24" fmla="*/ 45715 w 278287"/>
                <a:gd name="connsiteY24" fmla="*/ 290020 h 433313"/>
                <a:gd name="connsiteX25" fmla="*/ 45715 w 278287"/>
                <a:gd name="connsiteY25" fmla="*/ 286213 h 433313"/>
                <a:gd name="connsiteX26" fmla="*/ 8470 w 278287"/>
                <a:gd name="connsiteY26" fmla="*/ 286213 h 433313"/>
                <a:gd name="connsiteX27" fmla="*/ 0 w 278287"/>
                <a:gd name="connsiteY27" fmla="*/ 277751 h 433313"/>
                <a:gd name="connsiteX28" fmla="*/ 170 w 278287"/>
                <a:gd name="connsiteY28" fmla="*/ 276057 h 433313"/>
                <a:gd name="connsiteX29" fmla="*/ 18630 w 278287"/>
                <a:gd name="connsiteY29" fmla="*/ 185439 h 433313"/>
                <a:gd name="connsiteX30" fmla="*/ 18630 w 278287"/>
                <a:gd name="connsiteY30" fmla="*/ 150730 h 433313"/>
                <a:gd name="connsiteX31" fmla="*/ 46852 w 278287"/>
                <a:gd name="connsiteY31" fmla="*/ 62894 h 433313"/>
                <a:gd name="connsiteX32" fmla="*/ 169359 w 278287"/>
                <a:gd name="connsiteY32" fmla="*/ 0 h 433313"/>
                <a:gd name="connsiteX33" fmla="*/ 277992 w 278287"/>
                <a:gd name="connsiteY33" fmla="*/ 46240 h 433313"/>
                <a:gd name="connsiteX34" fmla="*/ 278287 w 278287"/>
                <a:gd name="connsiteY34" fmla="*/ 46580 h 433313"/>
                <a:gd name="connsiteX35" fmla="*/ 268481 w 278287"/>
                <a:gd name="connsiteY35" fmla="*/ 48582 h 433313"/>
                <a:gd name="connsiteX36" fmla="*/ 259132 w 278287"/>
                <a:gd name="connsiteY36" fmla="*/ 51524 h 433313"/>
                <a:gd name="connsiteX37" fmla="*/ 169359 w 278287"/>
                <a:gd name="connsiteY37" fmla="*/ 16936 h 433313"/>
                <a:gd name="connsiteX38" fmla="*/ 109515 w 278287"/>
                <a:gd name="connsiteY38" fmla="*/ 31032 h 433313"/>
                <a:gd name="connsiteX39" fmla="*/ 98230 w 278287"/>
                <a:gd name="connsiteY39" fmla="*/ 27017 h 433313"/>
                <a:gd name="connsiteX40" fmla="*/ 101928 w 278287"/>
                <a:gd name="connsiteY40" fmla="*/ 15891 h 433313"/>
                <a:gd name="connsiteX41" fmla="*/ 169356 w 278287"/>
                <a:gd name="connsiteY41" fmla="*/ 0 h 433313"/>
                <a:gd name="connsiteX42" fmla="*/ 71531 w 278287"/>
                <a:gd name="connsiteY42" fmla="*/ 36057 h 433313"/>
                <a:gd name="connsiteX43" fmla="*/ 83469 w 278287"/>
                <a:gd name="connsiteY43" fmla="*/ 37014 h 433313"/>
                <a:gd name="connsiteX44" fmla="*/ 82512 w 278287"/>
                <a:gd name="connsiteY44" fmla="*/ 48951 h 433313"/>
                <a:gd name="connsiteX45" fmla="*/ 82210 w 278287"/>
                <a:gd name="connsiteY45" fmla="*/ 49209 h 433313"/>
                <a:gd name="connsiteX46" fmla="*/ 76679 w 278287"/>
                <a:gd name="connsiteY46" fmla="*/ 51269 h 433313"/>
                <a:gd name="connsiteX47" fmla="*/ 68202 w 278287"/>
                <a:gd name="connsiteY47" fmla="*/ 42813 h 433313"/>
                <a:gd name="connsiteX48" fmla="*/ 71137 w 278287"/>
                <a:gd name="connsiteY48" fmla="*/ 36393 h 433313"/>
                <a:gd name="connsiteX49" fmla="*/ 71137 w 278287"/>
                <a:gd name="connsiteY49" fmla="*/ 36396 h 43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78287" h="433313">
                  <a:moveTo>
                    <a:pt x="46852" y="62894"/>
                  </a:moveTo>
                  <a:cubicBezTo>
                    <a:pt x="49660" y="59154"/>
                    <a:pt x="54969" y="58398"/>
                    <a:pt x="58710" y="61206"/>
                  </a:cubicBezTo>
                  <a:cubicBezTo>
                    <a:pt x="62339" y="63930"/>
                    <a:pt x="63176" y="69031"/>
                    <a:pt x="60608" y="72772"/>
                  </a:cubicBezTo>
                  <a:cubicBezTo>
                    <a:pt x="44225" y="95585"/>
                    <a:pt x="35566" y="122542"/>
                    <a:pt x="35566" y="150726"/>
                  </a:cubicBezTo>
                  <a:lnTo>
                    <a:pt x="35566" y="186291"/>
                  </a:lnTo>
                  <a:cubicBezTo>
                    <a:pt x="35566" y="186858"/>
                    <a:pt x="35508" y="187425"/>
                    <a:pt x="35396" y="187981"/>
                  </a:cubicBezTo>
                  <a:lnTo>
                    <a:pt x="18837" y="269277"/>
                  </a:lnTo>
                  <a:lnTo>
                    <a:pt x="54185" y="269277"/>
                  </a:lnTo>
                  <a:cubicBezTo>
                    <a:pt x="58860" y="269279"/>
                    <a:pt x="62649" y="273068"/>
                    <a:pt x="62651" y="277743"/>
                  </a:cubicBezTo>
                  <a:lnTo>
                    <a:pt x="62651" y="290017"/>
                  </a:lnTo>
                  <a:cubicBezTo>
                    <a:pt x="62606" y="308273"/>
                    <a:pt x="68782" y="325999"/>
                    <a:pt x="80160" y="340275"/>
                  </a:cubicBezTo>
                  <a:cubicBezTo>
                    <a:pt x="82086" y="342699"/>
                    <a:pt x="84148" y="345011"/>
                    <a:pt x="86336" y="347201"/>
                  </a:cubicBezTo>
                  <a:lnTo>
                    <a:pt x="86696" y="347557"/>
                  </a:lnTo>
                  <a:cubicBezTo>
                    <a:pt x="101801" y="362552"/>
                    <a:pt x="122238" y="370943"/>
                    <a:pt x="143523" y="370889"/>
                  </a:cubicBezTo>
                  <a:lnTo>
                    <a:pt x="149034" y="370889"/>
                  </a:lnTo>
                  <a:cubicBezTo>
                    <a:pt x="153709" y="370889"/>
                    <a:pt x="157500" y="374680"/>
                    <a:pt x="157500" y="379355"/>
                  </a:cubicBezTo>
                  <a:cubicBezTo>
                    <a:pt x="157500" y="379356"/>
                    <a:pt x="157500" y="379358"/>
                    <a:pt x="157500" y="379359"/>
                  </a:cubicBezTo>
                  <a:lnTo>
                    <a:pt x="157500" y="425083"/>
                  </a:lnTo>
                  <a:cubicBezTo>
                    <a:pt x="157367" y="429759"/>
                    <a:pt x="153470" y="433442"/>
                    <a:pt x="148794" y="433310"/>
                  </a:cubicBezTo>
                  <a:cubicBezTo>
                    <a:pt x="144304" y="433183"/>
                    <a:pt x="140695" y="429573"/>
                    <a:pt x="140567" y="425083"/>
                  </a:cubicBezTo>
                  <a:lnTo>
                    <a:pt x="140567" y="387784"/>
                  </a:lnTo>
                  <a:cubicBezTo>
                    <a:pt x="115762" y="387051"/>
                    <a:pt x="92498" y="377106"/>
                    <a:pt x="74772" y="359593"/>
                  </a:cubicBezTo>
                  <a:lnTo>
                    <a:pt x="74364" y="359182"/>
                  </a:lnTo>
                  <a:cubicBezTo>
                    <a:pt x="70484" y="355299"/>
                    <a:pt x="66934" y="351099"/>
                    <a:pt x="63750" y="346627"/>
                  </a:cubicBezTo>
                  <a:cubicBezTo>
                    <a:pt x="51976" y="330104"/>
                    <a:pt x="45670" y="310309"/>
                    <a:pt x="45715" y="290020"/>
                  </a:cubicBezTo>
                  <a:lnTo>
                    <a:pt x="45715" y="286213"/>
                  </a:lnTo>
                  <a:lnTo>
                    <a:pt x="8470" y="286213"/>
                  </a:lnTo>
                  <a:cubicBezTo>
                    <a:pt x="3795" y="286215"/>
                    <a:pt x="2" y="282427"/>
                    <a:pt x="0" y="277751"/>
                  </a:cubicBezTo>
                  <a:cubicBezTo>
                    <a:pt x="0" y="277182"/>
                    <a:pt x="57" y="276615"/>
                    <a:pt x="170" y="276057"/>
                  </a:cubicBezTo>
                  <a:lnTo>
                    <a:pt x="18630" y="185439"/>
                  </a:lnTo>
                  <a:lnTo>
                    <a:pt x="18630" y="150730"/>
                  </a:lnTo>
                  <a:cubicBezTo>
                    <a:pt x="18630" y="118979"/>
                    <a:pt x="28389" y="88605"/>
                    <a:pt x="46852" y="62894"/>
                  </a:cubicBezTo>
                  <a:close/>
                  <a:moveTo>
                    <a:pt x="169359" y="0"/>
                  </a:moveTo>
                  <a:cubicBezTo>
                    <a:pt x="210723" y="0"/>
                    <a:pt x="249305" y="16423"/>
                    <a:pt x="277992" y="46240"/>
                  </a:cubicBezTo>
                  <a:cubicBezTo>
                    <a:pt x="278094" y="46349"/>
                    <a:pt x="278189" y="46464"/>
                    <a:pt x="278287" y="46580"/>
                  </a:cubicBezTo>
                  <a:cubicBezTo>
                    <a:pt x="273598" y="47438"/>
                    <a:pt x="270330" y="48107"/>
                    <a:pt x="268481" y="48582"/>
                  </a:cubicBezTo>
                  <a:cubicBezTo>
                    <a:pt x="266071" y="49206"/>
                    <a:pt x="262956" y="50183"/>
                    <a:pt x="259132" y="51524"/>
                  </a:cubicBezTo>
                  <a:cubicBezTo>
                    <a:pt x="234504" y="29155"/>
                    <a:pt x="202973" y="16936"/>
                    <a:pt x="169359" y="16936"/>
                  </a:cubicBezTo>
                  <a:cubicBezTo>
                    <a:pt x="148321" y="16936"/>
                    <a:pt x="128182" y="21680"/>
                    <a:pt x="109515" y="31032"/>
                  </a:cubicBezTo>
                  <a:cubicBezTo>
                    <a:pt x="105291" y="33039"/>
                    <a:pt x="100238" y="31242"/>
                    <a:pt x="98230" y="27017"/>
                  </a:cubicBezTo>
                  <a:cubicBezTo>
                    <a:pt x="96282" y="22917"/>
                    <a:pt x="97913" y="18009"/>
                    <a:pt x="101928" y="15891"/>
                  </a:cubicBezTo>
                  <a:cubicBezTo>
                    <a:pt x="122970" y="5348"/>
                    <a:pt x="145657" y="0"/>
                    <a:pt x="169356" y="0"/>
                  </a:cubicBezTo>
                  <a:close/>
                  <a:moveTo>
                    <a:pt x="71531" y="36057"/>
                  </a:moveTo>
                  <a:cubicBezTo>
                    <a:pt x="75092" y="33025"/>
                    <a:pt x="80436" y="33453"/>
                    <a:pt x="83469" y="37014"/>
                  </a:cubicBezTo>
                  <a:cubicBezTo>
                    <a:pt x="86501" y="40575"/>
                    <a:pt x="86072" y="45919"/>
                    <a:pt x="82512" y="48951"/>
                  </a:cubicBezTo>
                  <a:lnTo>
                    <a:pt x="82210" y="49209"/>
                  </a:lnTo>
                  <a:cubicBezTo>
                    <a:pt x="80674" y="50540"/>
                    <a:pt x="78710" y="51271"/>
                    <a:pt x="76679" y="51269"/>
                  </a:cubicBezTo>
                  <a:cubicBezTo>
                    <a:pt x="72003" y="51275"/>
                    <a:pt x="68208" y="47489"/>
                    <a:pt x="68202" y="42813"/>
                  </a:cubicBezTo>
                  <a:cubicBezTo>
                    <a:pt x="68199" y="40348"/>
                    <a:pt x="69271" y="38004"/>
                    <a:pt x="71137" y="36393"/>
                  </a:cubicBezTo>
                  <a:lnTo>
                    <a:pt x="71137" y="36396"/>
                  </a:ln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8996583" y="4261882"/>
              <a:ext cx="278287" cy="433313"/>
            </a:xfrm>
            <a:custGeom>
              <a:avLst/>
              <a:gdLst>
                <a:gd name="connsiteX0" fmla="*/ 46852 w 278287"/>
                <a:gd name="connsiteY0" fmla="*/ 62894 h 433313"/>
                <a:gd name="connsiteX1" fmla="*/ 58710 w 278287"/>
                <a:gd name="connsiteY1" fmla="*/ 61206 h 433313"/>
                <a:gd name="connsiteX2" fmla="*/ 60608 w 278287"/>
                <a:gd name="connsiteY2" fmla="*/ 72772 h 433313"/>
                <a:gd name="connsiteX3" fmla="*/ 35566 w 278287"/>
                <a:gd name="connsiteY3" fmla="*/ 150726 h 433313"/>
                <a:gd name="connsiteX4" fmla="*/ 35566 w 278287"/>
                <a:gd name="connsiteY4" fmla="*/ 186291 h 433313"/>
                <a:gd name="connsiteX5" fmla="*/ 35396 w 278287"/>
                <a:gd name="connsiteY5" fmla="*/ 187981 h 433313"/>
                <a:gd name="connsiteX6" fmla="*/ 18837 w 278287"/>
                <a:gd name="connsiteY6" fmla="*/ 269277 h 433313"/>
                <a:gd name="connsiteX7" fmla="*/ 54185 w 278287"/>
                <a:gd name="connsiteY7" fmla="*/ 269277 h 433313"/>
                <a:gd name="connsiteX8" fmla="*/ 62651 w 278287"/>
                <a:gd name="connsiteY8" fmla="*/ 277743 h 433313"/>
                <a:gd name="connsiteX9" fmla="*/ 62651 w 278287"/>
                <a:gd name="connsiteY9" fmla="*/ 290017 h 433313"/>
                <a:gd name="connsiteX10" fmla="*/ 80160 w 278287"/>
                <a:gd name="connsiteY10" fmla="*/ 340275 h 433313"/>
                <a:gd name="connsiteX11" fmla="*/ 86336 w 278287"/>
                <a:gd name="connsiteY11" fmla="*/ 347201 h 433313"/>
                <a:gd name="connsiteX12" fmla="*/ 86696 w 278287"/>
                <a:gd name="connsiteY12" fmla="*/ 347557 h 433313"/>
                <a:gd name="connsiteX13" fmla="*/ 143523 w 278287"/>
                <a:gd name="connsiteY13" fmla="*/ 370889 h 433313"/>
                <a:gd name="connsiteX14" fmla="*/ 149034 w 278287"/>
                <a:gd name="connsiteY14" fmla="*/ 370889 h 433313"/>
                <a:gd name="connsiteX15" fmla="*/ 157500 w 278287"/>
                <a:gd name="connsiteY15" fmla="*/ 379355 h 433313"/>
                <a:gd name="connsiteX16" fmla="*/ 157500 w 278287"/>
                <a:gd name="connsiteY16" fmla="*/ 379359 h 433313"/>
                <a:gd name="connsiteX17" fmla="*/ 157500 w 278287"/>
                <a:gd name="connsiteY17" fmla="*/ 425083 h 433313"/>
                <a:gd name="connsiteX18" fmla="*/ 148794 w 278287"/>
                <a:gd name="connsiteY18" fmla="*/ 433310 h 433313"/>
                <a:gd name="connsiteX19" fmla="*/ 140567 w 278287"/>
                <a:gd name="connsiteY19" fmla="*/ 425083 h 433313"/>
                <a:gd name="connsiteX20" fmla="*/ 140567 w 278287"/>
                <a:gd name="connsiteY20" fmla="*/ 387784 h 433313"/>
                <a:gd name="connsiteX21" fmla="*/ 74772 w 278287"/>
                <a:gd name="connsiteY21" fmla="*/ 359593 h 433313"/>
                <a:gd name="connsiteX22" fmla="*/ 74364 w 278287"/>
                <a:gd name="connsiteY22" fmla="*/ 359182 h 433313"/>
                <a:gd name="connsiteX23" fmla="*/ 63750 w 278287"/>
                <a:gd name="connsiteY23" fmla="*/ 346627 h 433313"/>
                <a:gd name="connsiteX24" fmla="*/ 45715 w 278287"/>
                <a:gd name="connsiteY24" fmla="*/ 290020 h 433313"/>
                <a:gd name="connsiteX25" fmla="*/ 45715 w 278287"/>
                <a:gd name="connsiteY25" fmla="*/ 286213 h 433313"/>
                <a:gd name="connsiteX26" fmla="*/ 8470 w 278287"/>
                <a:gd name="connsiteY26" fmla="*/ 286213 h 433313"/>
                <a:gd name="connsiteX27" fmla="*/ 0 w 278287"/>
                <a:gd name="connsiteY27" fmla="*/ 277751 h 433313"/>
                <a:gd name="connsiteX28" fmla="*/ 170 w 278287"/>
                <a:gd name="connsiteY28" fmla="*/ 276057 h 433313"/>
                <a:gd name="connsiteX29" fmla="*/ 18630 w 278287"/>
                <a:gd name="connsiteY29" fmla="*/ 185439 h 433313"/>
                <a:gd name="connsiteX30" fmla="*/ 18630 w 278287"/>
                <a:gd name="connsiteY30" fmla="*/ 150730 h 433313"/>
                <a:gd name="connsiteX31" fmla="*/ 46852 w 278287"/>
                <a:gd name="connsiteY31" fmla="*/ 62894 h 433313"/>
                <a:gd name="connsiteX32" fmla="*/ 169359 w 278287"/>
                <a:gd name="connsiteY32" fmla="*/ 0 h 433313"/>
                <a:gd name="connsiteX33" fmla="*/ 277992 w 278287"/>
                <a:gd name="connsiteY33" fmla="*/ 46240 h 433313"/>
                <a:gd name="connsiteX34" fmla="*/ 278287 w 278287"/>
                <a:gd name="connsiteY34" fmla="*/ 46580 h 433313"/>
                <a:gd name="connsiteX35" fmla="*/ 268481 w 278287"/>
                <a:gd name="connsiteY35" fmla="*/ 48582 h 433313"/>
                <a:gd name="connsiteX36" fmla="*/ 259132 w 278287"/>
                <a:gd name="connsiteY36" fmla="*/ 51524 h 433313"/>
                <a:gd name="connsiteX37" fmla="*/ 169359 w 278287"/>
                <a:gd name="connsiteY37" fmla="*/ 16936 h 433313"/>
                <a:gd name="connsiteX38" fmla="*/ 109515 w 278287"/>
                <a:gd name="connsiteY38" fmla="*/ 31032 h 433313"/>
                <a:gd name="connsiteX39" fmla="*/ 98230 w 278287"/>
                <a:gd name="connsiteY39" fmla="*/ 27017 h 433313"/>
                <a:gd name="connsiteX40" fmla="*/ 101928 w 278287"/>
                <a:gd name="connsiteY40" fmla="*/ 15891 h 433313"/>
                <a:gd name="connsiteX41" fmla="*/ 169356 w 278287"/>
                <a:gd name="connsiteY41" fmla="*/ 0 h 433313"/>
                <a:gd name="connsiteX42" fmla="*/ 71531 w 278287"/>
                <a:gd name="connsiteY42" fmla="*/ 36057 h 433313"/>
                <a:gd name="connsiteX43" fmla="*/ 83469 w 278287"/>
                <a:gd name="connsiteY43" fmla="*/ 37014 h 433313"/>
                <a:gd name="connsiteX44" fmla="*/ 82512 w 278287"/>
                <a:gd name="connsiteY44" fmla="*/ 48951 h 433313"/>
                <a:gd name="connsiteX45" fmla="*/ 82210 w 278287"/>
                <a:gd name="connsiteY45" fmla="*/ 49209 h 433313"/>
                <a:gd name="connsiteX46" fmla="*/ 76679 w 278287"/>
                <a:gd name="connsiteY46" fmla="*/ 51269 h 433313"/>
                <a:gd name="connsiteX47" fmla="*/ 68202 w 278287"/>
                <a:gd name="connsiteY47" fmla="*/ 42813 h 433313"/>
                <a:gd name="connsiteX48" fmla="*/ 71137 w 278287"/>
                <a:gd name="connsiteY48" fmla="*/ 36393 h 433313"/>
                <a:gd name="connsiteX49" fmla="*/ 71137 w 278287"/>
                <a:gd name="connsiteY49" fmla="*/ 36396 h 43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78287" h="433313">
                  <a:moveTo>
                    <a:pt x="46852" y="62894"/>
                  </a:moveTo>
                  <a:cubicBezTo>
                    <a:pt x="49660" y="59154"/>
                    <a:pt x="54969" y="58398"/>
                    <a:pt x="58710" y="61206"/>
                  </a:cubicBezTo>
                  <a:cubicBezTo>
                    <a:pt x="62339" y="63930"/>
                    <a:pt x="63176" y="69031"/>
                    <a:pt x="60608" y="72772"/>
                  </a:cubicBezTo>
                  <a:cubicBezTo>
                    <a:pt x="44225" y="95585"/>
                    <a:pt x="35566" y="122542"/>
                    <a:pt x="35566" y="150726"/>
                  </a:cubicBezTo>
                  <a:lnTo>
                    <a:pt x="35566" y="186291"/>
                  </a:lnTo>
                  <a:cubicBezTo>
                    <a:pt x="35566" y="186858"/>
                    <a:pt x="35508" y="187425"/>
                    <a:pt x="35396" y="187981"/>
                  </a:cubicBezTo>
                  <a:lnTo>
                    <a:pt x="18837" y="269277"/>
                  </a:lnTo>
                  <a:lnTo>
                    <a:pt x="54185" y="269277"/>
                  </a:lnTo>
                  <a:cubicBezTo>
                    <a:pt x="58860" y="269279"/>
                    <a:pt x="62649" y="273068"/>
                    <a:pt x="62651" y="277743"/>
                  </a:cubicBezTo>
                  <a:lnTo>
                    <a:pt x="62651" y="290017"/>
                  </a:lnTo>
                  <a:cubicBezTo>
                    <a:pt x="62606" y="308273"/>
                    <a:pt x="68782" y="325999"/>
                    <a:pt x="80160" y="340275"/>
                  </a:cubicBezTo>
                  <a:cubicBezTo>
                    <a:pt x="82086" y="342699"/>
                    <a:pt x="84148" y="345011"/>
                    <a:pt x="86336" y="347201"/>
                  </a:cubicBezTo>
                  <a:lnTo>
                    <a:pt x="86696" y="347557"/>
                  </a:lnTo>
                  <a:cubicBezTo>
                    <a:pt x="101801" y="362552"/>
                    <a:pt x="122238" y="370943"/>
                    <a:pt x="143523" y="370889"/>
                  </a:cubicBezTo>
                  <a:lnTo>
                    <a:pt x="149034" y="370889"/>
                  </a:lnTo>
                  <a:cubicBezTo>
                    <a:pt x="153709" y="370889"/>
                    <a:pt x="157500" y="374680"/>
                    <a:pt x="157500" y="379355"/>
                  </a:cubicBezTo>
                  <a:cubicBezTo>
                    <a:pt x="157500" y="379356"/>
                    <a:pt x="157500" y="379358"/>
                    <a:pt x="157500" y="379359"/>
                  </a:cubicBezTo>
                  <a:lnTo>
                    <a:pt x="157500" y="425083"/>
                  </a:lnTo>
                  <a:cubicBezTo>
                    <a:pt x="157367" y="429759"/>
                    <a:pt x="153470" y="433442"/>
                    <a:pt x="148794" y="433310"/>
                  </a:cubicBezTo>
                  <a:cubicBezTo>
                    <a:pt x="144304" y="433183"/>
                    <a:pt x="140695" y="429573"/>
                    <a:pt x="140567" y="425083"/>
                  </a:cubicBezTo>
                  <a:lnTo>
                    <a:pt x="140567" y="387784"/>
                  </a:lnTo>
                  <a:cubicBezTo>
                    <a:pt x="115762" y="387051"/>
                    <a:pt x="92498" y="377106"/>
                    <a:pt x="74772" y="359593"/>
                  </a:cubicBezTo>
                  <a:lnTo>
                    <a:pt x="74364" y="359182"/>
                  </a:lnTo>
                  <a:cubicBezTo>
                    <a:pt x="70484" y="355299"/>
                    <a:pt x="66934" y="351099"/>
                    <a:pt x="63750" y="346627"/>
                  </a:cubicBezTo>
                  <a:cubicBezTo>
                    <a:pt x="51976" y="330104"/>
                    <a:pt x="45670" y="310309"/>
                    <a:pt x="45715" y="290020"/>
                  </a:cubicBezTo>
                  <a:lnTo>
                    <a:pt x="45715" y="286213"/>
                  </a:lnTo>
                  <a:lnTo>
                    <a:pt x="8470" y="286213"/>
                  </a:lnTo>
                  <a:cubicBezTo>
                    <a:pt x="3795" y="286215"/>
                    <a:pt x="2" y="282427"/>
                    <a:pt x="0" y="277751"/>
                  </a:cubicBezTo>
                  <a:cubicBezTo>
                    <a:pt x="0" y="277182"/>
                    <a:pt x="57" y="276615"/>
                    <a:pt x="170" y="276057"/>
                  </a:cubicBezTo>
                  <a:lnTo>
                    <a:pt x="18630" y="185439"/>
                  </a:lnTo>
                  <a:lnTo>
                    <a:pt x="18630" y="150730"/>
                  </a:lnTo>
                  <a:cubicBezTo>
                    <a:pt x="18630" y="118979"/>
                    <a:pt x="28389" y="88605"/>
                    <a:pt x="46852" y="62894"/>
                  </a:cubicBezTo>
                  <a:close/>
                  <a:moveTo>
                    <a:pt x="169359" y="0"/>
                  </a:moveTo>
                  <a:cubicBezTo>
                    <a:pt x="210723" y="0"/>
                    <a:pt x="249305" y="16423"/>
                    <a:pt x="277992" y="46240"/>
                  </a:cubicBezTo>
                  <a:cubicBezTo>
                    <a:pt x="278094" y="46349"/>
                    <a:pt x="278189" y="46464"/>
                    <a:pt x="278287" y="46580"/>
                  </a:cubicBezTo>
                  <a:cubicBezTo>
                    <a:pt x="273598" y="47438"/>
                    <a:pt x="270330" y="48107"/>
                    <a:pt x="268481" y="48582"/>
                  </a:cubicBezTo>
                  <a:cubicBezTo>
                    <a:pt x="266071" y="49206"/>
                    <a:pt x="262956" y="50183"/>
                    <a:pt x="259132" y="51524"/>
                  </a:cubicBezTo>
                  <a:cubicBezTo>
                    <a:pt x="234504" y="29155"/>
                    <a:pt x="202973" y="16936"/>
                    <a:pt x="169359" y="16936"/>
                  </a:cubicBezTo>
                  <a:cubicBezTo>
                    <a:pt x="148321" y="16936"/>
                    <a:pt x="128182" y="21680"/>
                    <a:pt x="109515" y="31032"/>
                  </a:cubicBezTo>
                  <a:cubicBezTo>
                    <a:pt x="105291" y="33039"/>
                    <a:pt x="100238" y="31242"/>
                    <a:pt x="98230" y="27017"/>
                  </a:cubicBezTo>
                  <a:cubicBezTo>
                    <a:pt x="96282" y="22917"/>
                    <a:pt x="97913" y="18009"/>
                    <a:pt x="101928" y="15891"/>
                  </a:cubicBezTo>
                  <a:cubicBezTo>
                    <a:pt x="122970" y="5348"/>
                    <a:pt x="145657" y="0"/>
                    <a:pt x="169356" y="0"/>
                  </a:cubicBezTo>
                  <a:close/>
                  <a:moveTo>
                    <a:pt x="71531" y="36057"/>
                  </a:moveTo>
                  <a:cubicBezTo>
                    <a:pt x="75092" y="33025"/>
                    <a:pt x="80436" y="33453"/>
                    <a:pt x="83469" y="37014"/>
                  </a:cubicBezTo>
                  <a:cubicBezTo>
                    <a:pt x="86501" y="40575"/>
                    <a:pt x="86072" y="45919"/>
                    <a:pt x="82512" y="48951"/>
                  </a:cubicBezTo>
                  <a:lnTo>
                    <a:pt x="82210" y="49209"/>
                  </a:lnTo>
                  <a:cubicBezTo>
                    <a:pt x="80674" y="50540"/>
                    <a:pt x="78710" y="51271"/>
                    <a:pt x="76679" y="51269"/>
                  </a:cubicBezTo>
                  <a:cubicBezTo>
                    <a:pt x="72003" y="51275"/>
                    <a:pt x="68208" y="47489"/>
                    <a:pt x="68202" y="42813"/>
                  </a:cubicBezTo>
                  <a:cubicBezTo>
                    <a:pt x="68199" y="40348"/>
                    <a:pt x="69271" y="38004"/>
                    <a:pt x="71137" y="36393"/>
                  </a:cubicBezTo>
                  <a:lnTo>
                    <a:pt x="71137" y="36396"/>
                  </a:ln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3" name="e7d195523061f1c0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 hidden="1"/>
          <p:cNvSpPr txBox="1"/>
          <p:nvPr/>
        </p:nvSpPr>
        <p:spPr>
          <a:xfrm>
            <a:off x="-355600" y="1803400"/>
            <a:ext cx="262251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e7d195523061f1c09d430b2e086820dbf734666a277b0d4b500BB7A72AB1412ED5183AD7B3816201F88CE1DA88F1BDB3B214B2C038CB098A30603A7C73162896CA56D5F2C85C2877766F9AF7CC3216D725B6CEA20EE751279F50F267BC9DA20804ECAC160AE64FDD4299626C279CB1B0CBB659B713AC1F69002871353778F7ACD068D5CC02A7AFF2</a:t>
            </a:r>
            <a:endParaRPr lang="zh-CN" altLang="en-US" sz="100"/>
          </a:p>
        </p:txBody>
      </p:sp>
      <p:cxnSp>
        <p:nvCxnSpPr>
          <p:cNvPr id="2" name="直线连接符 7"/>
          <p:cNvCxnSpPr/>
          <p:nvPr/>
        </p:nvCxnSpPr>
        <p:spPr>
          <a:xfrm>
            <a:off x="454763" y="798737"/>
            <a:ext cx="112824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63836" y="1076356"/>
            <a:ext cx="814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dirty="0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5C246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pic>
        <p:nvPicPr>
          <p:cNvPr id="11" name="图片 10" descr="资源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55" y="292289"/>
            <a:ext cx="1962785" cy="34163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63836" y="1581630"/>
            <a:ext cx="6971152" cy="31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xxxxxxxxx</a:t>
            </a:r>
            <a:endParaRPr kumimoji="1" lang="zh-CN" altLang="en-US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0" name="矩形: 圆角 19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7278545" y="2382468"/>
            <a:ext cx="2350943" cy="4209115"/>
          </a:xfrm>
          <a:prstGeom prst="roundRect">
            <a:avLst>
              <a:gd name="adj" fmla="val 10417"/>
            </a:avLst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path path="circle">
              <a:fillToRect r="100000" b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矩形: 圆角 20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9688656" y="2398478"/>
            <a:ext cx="2350944" cy="4193103"/>
          </a:xfrm>
          <a:prstGeom prst="roundRect">
            <a:avLst>
              <a:gd name="adj" fmla="val 10417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2" name="组合 21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8148542" y="2700387"/>
            <a:ext cx="610947" cy="610942"/>
            <a:chOff x="4321649" y="3211830"/>
            <a:chExt cx="434339" cy="434339"/>
          </a:xfrm>
          <a:solidFill>
            <a:schemeClr val="bg1"/>
          </a:solidFill>
        </p:grpSpPr>
        <p:sp>
          <p:nvSpPr>
            <p:cNvPr id="34" name="任意多边形: 形状 33"/>
            <p:cNvSpPr/>
            <p:nvPr/>
          </p:nvSpPr>
          <p:spPr>
            <a:xfrm>
              <a:off x="4321649" y="3211830"/>
              <a:ext cx="434339" cy="434339"/>
            </a:xfrm>
            <a:custGeom>
              <a:avLst/>
              <a:gdLst>
                <a:gd name="connsiteX0" fmla="*/ 339321 w 434339"/>
                <a:gd name="connsiteY0" fmla="*/ 44191 h 434339"/>
                <a:gd name="connsiteX1" fmla="*/ 390149 w 434339"/>
                <a:gd name="connsiteY1" fmla="*/ 44191 h 434339"/>
                <a:gd name="connsiteX2" fmla="*/ 393780 w 434339"/>
                <a:gd name="connsiteY2" fmla="*/ 90780 h 434339"/>
                <a:gd name="connsiteX3" fmla="*/ 434340 w 434339"/>
                <a:gd name="connsiteY3" fmla="*/ 217170 h 434339"/>
                <a:gd name="connsiteX4" fmla="*/ 370733 w 434339"/>
                <a:gd name="connsiteY4" fmla="*/ 370733 h 434339"/>
                <a:gd name="connsiteX5" fmla="*/ 217170 w 434339"/>
                <a:gd name="connsiteY5" fmla="*/ 434340 h 434339"/>
                <a:gd name="connsiteX6" fmla="*/ 136267 w 434339"/>
                <a:gd name="connsiteY6" fmla="*/ 418765 h 434339"/>
                <a:gd name="connsiteX7" fmla="*/ 131558 w 434339"/>
                <a:gd name="connsiteY7" fmla="*/ 407730 h 434339"/>
                <a:gd name="connsiteX8" fmla="*/ 142592 w 434339"/>
                <a:gd name="connsiteY8" fmla="*/ 403020 h 434339"/>
                <a:gd name="connsiteX9" fmla="*/ 217170 w 434339"/>
                <a:gd name="connsiteY9" fmla="*/ 417374 h 434339"/>
                <a:gd name="connsiteX10" fmla="*/ 417374 w 434339"/>
                <a:gd name="connsiteY10" fmla="*/ 217170 h 434339"/>
                <a:gd name="connsiteX11" fmla="*/ 380770 w 434339"/>
                <a:gd name="connsiteY11" fmla="*/ 101765 h 434339"/>
                <a:gd name="connsiteX12" fmla="*/ 364734 w 434339"/>
                <a:gd name="connsiteY12" fmla="*/ 105531 h 434339"/>
                <a:gd name="connsiteX13" fmla="*/ 339318 w 434339"/>
                <a:gd name="connsiteY13" fmla="*/ 95022 h 434339"/>
                <a:gd name="connsiteX14" fmla="*/ 328792 w 434339"/>
                <a:gd name="connsiteY14" fmla="*/ 69606 h 434339"/>
                <a:gd name="connsiteX15" fmla="*/ 339321 w 434339"/>
                <a:gd name="connsiteY15" fmla="*/ 44191 h 434339"/>
                <a:gd name="connsiteX16" fmla="*/ 217170 w 434339"/>
                <a:gd name="connsiteY16" fmla="*/ 0 h 434339"/>
                <a:gd name="connsiteX17" fmla="*/ 298459 w 434339"/>
                <a:gd name="connsiteY17" fmla="*/ 15731 h 434339"/>
                <a:gd name="connsiteX18" fmla="*/ 303147 w 434339"/>
                <a:gd name="connsiteY18" fmla="*/ 26775 h 434339"/>
                <a:gd name="connsiteX19" fmla="*/ 292104 w 434339"/>
                <a:gd name="connsiteY19" fmla="*/ 31463 h 434339"/>
                <a:gd name="connsiteX20" fmla="*/ 217170 w 434339"/>
                <a:gd name="connsiteY20" fmla="*/ 16966 h 434339"/>
                <a:gd name="connsiteX21" fmla="*/ 16966 w 434339"/>
                <a:gd name="connsiteY21" fmla="*/ 217170 h 434339"/>
                <a:gd name="connsiteX22" fmla="*/ 53556 w 434339"/>
                <a:gd name="connsiteY22" fmla="*/ 332565 h 434339"/>
                <a:gd name="connsiteX23" fmla="*/ 69606 w 434339"/>
                <a:gd name="connsiteY23" fmla="*/ 328792 h 434339"/>
                <a:gd name="connsiteX24" fmla="*/ 95022 w 434339"/>
                <a:gd name="connsiteY24" fmla="*/ 339318 h 434339"/>
                <a:gd name="connsiteX25" fmla="*/ 105548 w 434339"/>
                <a:gd name="connsiteY25" fmla="*/ 364734 h 434339"/>
                <a:gd name="connsiteX26" fmla="*/ 95022 w 434339"/>
                <a:gd name="connsiteY26" fmla="*/ 390149 h 434339"/>
                <a:gd name="connsiteX27" fmla="*/ 69606 w 434339"/>
                <a:gd name="connsiteY27" fmla="*/ 400675 h 434339"/>
                <a:gd name="connsiteX28" fmla="*/ 44191 w 434339"/>
                <a:gd name="connsiteY28" fmla="*/ 390149 h 434339"/>
                <a:gd name="connsiteX29" fmla="*/ 33665 w 434339"/>
                <a:gd name="connsiteY29" fmla="*/ 364734 h 434339"/>
                <a:gd name="connsiteX30" fmla="*/ 40563 w 434339"/>
                <a:gd name="connsiteY30" fmla="*/ 343560 h 434339"/>
                <a:gd name="connsiteX31" fmla="*/ 0 w 434339"/>
                <a:gd name="connsiteY31" fmla="*/ 217170 h 434339"/>
                <a:gd name="connsiteX32" fmla="*/ 63607 w 434339"/>
                <a:gd name="connsiteY32" fmla="*/ 63607 h 434339"/>
                <a:gd name="connsiteX33" fmla="*/ 217170 w 434339"/>
                <a:gd name="connsiteY33" fmla="*/ 0 h 434339"/>
                <a:gd name="connsiteX34" fmla="*/ 69606 w 434339"/>
                <a:gd name="connsiteY34" fmla="*/ 345758 h 434339"/>
                <a:gd name="connsiteX35" fmla="*/ 56189 w 434339"/>
                <a:gd name="connsiteY35" fmla="*/ 351317 h 434339"/>
                <a:gd name="connsiteX36" fmla="*/ 50631 w 434339"/>
                <a:gd name="connsiteY36" fmla="*/ 364734 h 434339"/>
                <a:gd name="connsiteX37" fmla="*/ 56189 w 434339"/>
                <a:gd name="connsiteY37" fmla="*/ 378151 h 434339"/>
                <a:gd name="connsiteX38" fmla="*/ 69606 w 434339"/>
                <a:gd name="connsiteY38" fmla="*/ 383709 h 434339"/>
                <a:gd name="connsiteX39" fmla="*/ 83023 w 434339"/>
                <a:gd name="connsiteY39" fmla="*/ 378151 h 434339"/>
                <a:gd name="connsiteX40" fmla="*/ 88582 w 434339"/>
                <a:gd name="connsiteY40" fmla="*/ 364734 h 434339"/>
                <a:gd name="connsiteX41" fmla="*/ 83023 w 434339"/>
                <a:gd name="connsiteY41" fmla="*/ 351317 h 434339"/>
                <a:gd name="connsiteX42" fmla="*/ 69606 w 434339"/>
                <a:gd name="connsiteY42" fmla="*/ 345758 h 434339"/>
                <a:gd name="connsiteX43" fmla="*/ 364734 w 434339"/>
                <a:gd name="connsiteY43" fmla="*/ 50641 h 434339"/>
                <a:gd name="connsiteX44" fmla="*/ 351317 w 434339"/>
                <a:gd name="connsiteY44" fmla="*/ 56189 h 434339"/>
                <a:gd name="connsiteX45" fmla="*/ 345758 w 434339"/>
                <a:gd name="connsiteY45" fmla="*/ 69606 h 434339"/>
                <a:gd name="connsiteX46" fmla="*/ 351317 w 434339"/>
                <a:gd name="connsiteY46" fmla="*/ 83023 h 434339"/>
                <a:gd name="connsiteX47" fmla="*/ 378151 w 434339"/>
                <a:gd name="connsiteY47" fmla="*/ 83023 h 434339"/>
                <a:gd name="connsiteX48" fmla="*/ 378151 w 434339"/>
                <a:gd name="connsiteY48" fmla="*/ 56189 h 434339"/>
                <a:gd name="connsiteX49" fmla="*/ 364734 w 434339"/>
                <a:gd name="connsiteY49" fmla="*/ 50641 h 4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34339" h="434339">
                  <a:moveTo>
                    <a:pt x="339321" y="44191"/>
                  </a:moveTo>
                  <a:cubicBezTo>
                    <a:pt x="353336" y="30176"/>
                    <a:pt x="376135" y="30176"/>
                    <a:pt x="390149" y="44191"/>
                  </a:cubicBezTo>
                  <a:cubicBezTo>
                    <a:pt x="402823" y="56868"/>
                    <a:pt x="404031" y="76732"/>
                    <a:pt x="393780" y="90780"/>
                  </a:cubicBezTo>
                  <a:cubicBezTo>
                    <a:pt x="420326" y="127774"/>
                    <a:pt x="434340" y="171347"/>
                    <a:pt x="434340" y="217170"/>
                  </a:cubicBezTo>
                  <a:cubicBezTo>
                    <a:pt x="434340" y="275178"/>
                    <a:pt x="411751" y="329715"/>
                    <a:pt x="370733" y="370733"/>
                  </a:cubicBezTo>
                  <a:cubicBezTo>
                    <a:pt x="329715" y="411751"/>
                    <a:pt x="275178" y="434340"/>
                    <a:pt x="217170" y="434340"/>
                  </a:cubicBezTo>
                  <a:cubicBezTo>
                    <a:pt x="189209" y="434340"/>
                    <a:pt x="161992" y="429101"/>
                    <a:pt x="136267" y="418765"/>
                  </a:cubicBezTo>
                  <a:cubicBezTo>
                    <a:pt x="131920" y="417018"/>
                    <a:pt x="129811" y="412078"/>
                    <a:pt x="131558" y="407730"/>
                  </a:cubicBezTo>
                  <a:cubicBezTo>
                    <a:pt x="133304" y="403382"/>
                    <a:pt x="138245" y="401273"/>
                    <a:pt x="142592" y="403020"/>
                  </a:cubicBezTo>
                  <a:cubicBezTo>
                    <a:pt x="166298" y="412548"/>
                    <a:pt x="191388" y="417374"/>
                    <a:pt x="217170" y="417374"/>
                  </a:cubicBezTo>
                  <a:cubicBezTo>
                    <a:pt x="327564" y="417374"/>
                    <a:pt x="417374" y="327564"/>
                    <a:pt x="417374" y="217170"/>
                  </a:cubicBezTo>
                  <a:cubicBezTo>
                    <a:pt x="417374" y="175378"/>
                    <a:pt x="404734" y="135626"/>
                    <a:pt x="380770" y="101765"/>
                  </a:cubicBezTo>
                  <a:cubicBezTo>
                    <a:pt x="375788" y="104243"/>
                    <a:pt x="370298" y="105532"/>
                    <a:pt x="364734" y="105531"/>
                  </a:cubicBezTo>
                  <a:cubicBezTo>
                    <a:pt x="355201" y="105548"/>
                    <a:pt x="346055" y="101767"/>
                    <a:pt x="339318" y="95022"/>
                  </a:cubicBezTo>
                  <a:cubicBezTo>
                    <a:pt x="332531" y="88232"/>
                    <a:pt x="328792" y="79206"/>
                    <a:pt x="328792" y="69606"/>
                  </a:cubicBezTo>
                  <a:cubicBezTo>
                    <a:pt x="328792" y="60007"/>
                    <a:pt x="332531" y="50981"/>
                    <a:pt x="339321" y="44191"/>
                  </a:cubicBezTo>
                  <a:close/>
                  <a:moveTo>
                    <a:pt x="217170" y="0"/>
                  </a:moveTo>
                  <a:cubicBezTo>
                    <a:pt x="245270" y="0"/>
                    <a:pt x="272620" y="5294"/>
                    <a:pt x="298459" y="15731"/>
                  </a:cubicBezTo>
                  <a:cubicBezTo>
                    <a:pt x="302804" y="17486"/>
                    <a:pt x="304902" y="22431"/>
                    <a:pt x="303147" y="26775"/>
                  </a:cubicBezTo>
                  <a:cubicBezTo>
                    <a:pt x="301392" y="31119"/>
                    <a:pt x="296448" y="33218"/>
                    <a:pt x="292104" y="31463"/>
                  </a:cubicBezTo>
                  <a:cubicBezTo>
                    <a:pt x="268293" y="21843"/>
                    <a:pt x="243081" y="16966"/>
                    <a:pt x="217170" y="16966"/>
                  </a:cubicBezTo>
                  <a:cubicBezTo>
                    <a:pt x="106776" y="16966"/>
                    <a:pt x="16966" y="106776"/>
                    <a:pt x="16966" y="217170"/>
                  </a:cubicBezTo>
                  <a:cubicBezTo>
                    <a:pt x="16966" y="258982"/>
                    <a:pt x="29596" y="298714"/>
                    <a:pt x="53556" y="332565"/>
                  </a:cubicBezTo>
                  <a:cubicBezTo>
                    <a:pt x="58540" y="330075"/>
                    <a:pt x="64035" y="328783"/>
                    <a:pt x="69606" y="328792"/>
                  </a:cubicBezTo>
                  <a:cubicBezTo>
                    <a:pt x="79209" y="328792"/>
                    <a:pt x="88232" y="332531"/>
                    <a:pt x="95022" y="339318"/>
                  </a:cubicBezTo>
                  <a:cubicBezTo>
                    <a:pt x="101809" y="346105"/>
                    <a:pt x="105548" y="355131"/>
                    <a:pt x="105548" y="364734"/>
                  </a:cubicBezTo>
                  <a:cubicBezTo>
                    <a:pt x="105548" y="374337"/>
                    <a:pt x="101809" y="383363"/>
                    <a:pt x="95022" y="390149"/>
                  </a:cubicBezTo>
                  <a:cubicBezTo>
                    <a:pt x="88236" y="396936"/>
                    <a:pt x="79209" y="400675"/>
                    <a:pt x="69606" y="400675"/>
                  </a:cubicBezTo>
                  <a:cubicBezTo>
                    <a:pt x="60003" y="400675"/>
                    <a:pt x="50981" y="396936"/>
                    <a:pt x="44191" y="390149"/>
                  </a:cubicBezTo>
                  <a:cubicBezTo>
                    <a:pt x="37404" y="383363"/>
                    <a:pt x="33665" y="374337"/>
                    <a:pt x="33665" y="364734"/>
                  </a:cubicBezTo>
                  <a:cubicBezTo>
                    <a:pt x="33665" y="357014"/>
                    <a:pt x="36084" y="349667"/>
                    <a:pt x="40563" y="343560"/>
                  </a:cubicBezTo>
                  <a:cubicBezTo>
                    <a:pt x="14007" y="306569"/>
                    <a:pt x="0" y="263017"/>
                    <a:pt x="0" y="217170"/>
                  </a:cubicBezTo>
                  <a:cubicBezTo>
                    <a:pt x="0" y="159162"/>
                    <a:pt x="22589" y="104625"/>
                    <a:pt x="63607" y="63607"/>
                  </a:cubicBezTo>
                  <a:cubicBezTo>
                    <a:pt x="104625" y="22589"/>
                    <a:pt x="159162" y="0"/>
                    <a:pt x="217170" y="0"/>
                  </a:cubicBezTo>
                  <a:close/>
                  <a:moveTo>
                    <a:pt x="69606" y="345758"/>
                  </a:moveTo>
                  <a:cubicBezTo>
                    <a:pt x="64571" y="345745"/>
                    <a:pt x="59740" y="347746"/>
                    <a:pt x="56189" y="351317"/>
                  </a:cubicBezTo>
                  <a:cubicBezTo>
                    <a:pt x="52619" y="354867"/>
                    <a:pt x="50617" y="359698"/>
                    <a:pt x="50631" y="364734"/>
                  </a:cubicBezTo>
                  <a:cubicBezTo>
                    <a:pt x="50631" y="369803"/>
                    <a:pt x="52606" y="374567"/>
                    <a:pt x="56189" y="378151"/>
                  </a:cubicBezTo>
                  <a:cubicBezTo>
                    <a:pt x="59740" y="381721"/>
                    <a:pt x="64571" y="383722"/>
                    <a:pt x="69606" y="383709"/>
                  </a:cubicBezTo>
                  <a:cubicBezTo>
                    <a:pt x="74642" y="383722"/>
                    <a:pt x="79473" y="381721"/>
                    <a:pt x="83023" y="378151"/>
                  </a:cubicBezTo>
                  <a:cubicBezTo>
                    <a:pt x="86593" y="374600"/>
                    <a:pt x="88595" y="369769"/>
                    <a:pt x="88582" y="364734"/>
                  </a:cubicBezTo>
                  <a:cubicBezTo>
                    <a:pt x="88595" y="359698"/>
                    <a:pt x="86594" y="354867"/>
                    <a:pt x="83023" y="351317"/>
                  </a:cubicBezTo>
                  <a:cubicBezTo>
                    <a:pt x="79473" y="347747"/>
                    <a:pt x="74642" y="345745"/>
                    <a:pt x="69606" y="345758"/>
                  </a:cubicBezTo>
                  <a:close/>
                  <a:moveTo>
                    <a:pt x="364734" y="50641"/>
                  </a:moveTo>
                  <a:cubicBezTo>
                    <a:pt x="359701" y="50632"/>
                    <a:pt x="354873" y="52629"/>
                    <a:pt x="351317" y="56189"/>
                  </a:cubicBezTo>
                  <a:cubicBezTo>
                    <a:pt x="347746" y="59740"/>
                    <a:pt x="345745" y="64571"/>
                    <a:pt x="345758" y="69606"/>
                  </a:cubicBezTo>
                  <a:cubicBezTo>
                    <a:pt x="345758" y="74673"/>
                    <a:pt x="347733" y="79440"/>
                    <a:pt x="351317" y="83023"/>
                  </a:cubicBezTo>
                  <a:cubicBezTo>
                    <a:pt x="358731" y="90422"/>
                    <a:pt x="370736" y="90422"/>
                    <a:pt x="378151" y="83023"/>
                  </a:cubicBezTo>
                  <a:cubicBezTo>
                    <a:pt x="385549" y="75609"/>
                    <a:pt x="385549" y="63604"/>
                    <a:pt x="378151" y="56189"/>
                  </a:cubicBezTo>
                  <a:cubicBezTo>
                    <a:pt x="374594" y="52629"/>
                    <a:pt x="369766" y="50632"/>
                    <a:pt x="364734" y="50641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4384429" y="3267113"/>
              <a:ext cx="308775" cy="316240"/>
            </a:xfrm>
            <a:custGeom>
              <a:avLst/>
              <a:gdLst>
                <a:gd name="connsiteX0" fmla="*/ 154838 w 308775"/>
                <a:gd name="connsiteY0" fmla="*/ 299274 h 316240"/>
                <a:gd name="connsiteX1" fmla="*/ 163343 w 308775"/>
                <a:gd name="connsiteY1" fmla="*/ 307735 h 316240"/>
                <a:gd name="connsiteX2" fmla="*/ 154882 w 308775"/>
                <a:gd name="connsiteY2" fmla="*/ 316240 h 316240"/>
                <a:gd name="connsiteX3" fmla="*/ 154390 w 308775"/>
                <a:gd name="connsiteY3" fmla="*/ 316240 h 316240"/>
                <a:gd name="connsiteX4" fmla="*/ 145907 w 308775"/>
                <a:gd name="connsiteY4" fmla="*/ 307757 h 316240"/>
                <a:gd name="connsiteX5" fmla="*/ 154390 w 308775"/>
                <a:gd name="connsiteY5" fmla="*/ 299274 h 316240"/>
                <a:gd name="connsiteX6" fmla="*/ 154790 w 308775"/>
                <a:gd name="connsiteY6" fmla="*/ 299274 h 316240"/>
                <a:gd name="connsiteX7" fmla="*/ 231662 w 308775"/>
                <a:gd name="connsiteY7" fmla="*/ 72616 h 316240"/>
                <a:gd name="connsiteX8" fmla="*/ 259229 w 308775"/>
                <a:gd name="connsiteY8" fmla="*/ 62878 h 316240"/>
                <a:gd name="connsiteX9" fmla="*/ 284220 w 308775"/>
                <a:gd name="connsiteY9" fmla="*/ 78276 h 316240"/>
                <a:gd name="connsiteX10" fmla="*/ 308000 w 308775"/>
                <a:gd name="connsiteY10" fmla="*/ 177455 h 316240"/>
                <a:gd name="connsiteX11" fmla="*/ 263562 w 308775"/>
                <a:gd name="connsiteY11" fmla="*/ 271062 h 316240"/>
                <a:gd name="connsiteX12" fmla="*/ 192944 w 308775"/>
                <a:gd name="connsiteY12" fmla="*/ 311381 h 316240"/>
                <a:gd name="connsiteX13" fmla="*/ 182685 w 308775"/>
                <a:gd name="connsiteY13" fmla="*/ 305162 h 316240"/>
                <a:gd name="connsiteX14" fmla="*/ 188730 w 308775"/>
                <a:gd name="connsiteY14" fmla="*/ 294947 h 316240"/>
                <a:gd name="connsiteX15" fmla="*/ 251563 w 308775"/>
                <a:gd name="connsiteY15" fmla="*/ 259063 h 316240"/>
                <a:gd name="connsiteX16" fmla="*/ 269965 w 308775"/>
                <a:gd name="connsiteY16" fmla="*/ 87472 h 316240"/>
                <a:gd name="connsiteX17" fmla="*/ 257430 w 308775"/>
                <a:gd name="connsiteY17" fmla="*/ 79746 h 316240"/>
                <a:gd name="connsiteX18" fmla="*/ 243657 w 308775"/>
                <a:gd name="connsiteY18" fmla="*/ 84611 h 316240"/>
                <a:gd name="connsiteX19" fmla="*/ 241529 w 308775"/>
                <a:gd name="connsiteY19" fmla="*/ 106013 h 316240"/>
                <a:gd name="connsiteX20" fmla="*/ 226524 w 308775"/>
                <a:gd name="connsiteY20" fmla="*/ 236101 h 316240"/>
                <a:gd name="connsiteX21" fmla="*/ 154390 w 308775"/>
                <a:gd name="connsiteY21" fmla="*/ 265263 h 316240"/>
                <a:gd name="connsiteX22" fmla="*/ 82256 w 308775"/>
                <a:gd name="connsiteY22" fmla="*/ 236101 h 316240"/>
                <a:gd name="connsiteX23" fmla="*/ 67247 w 308775"/>
                <a:gd name="connsiteY23" fmla="*/ 106013 h 316240"/>
                <a:gd name="connsiteX24" fmla="*/ 65119 w 308775"/>
                <a:gd name="connsiteY24" fmla="*/ 84611 h 316240"/>
                <a:gd name="connsiteX25" fmla="*/ 51346 w 308775"/>
                <a:gd name="connsiteY25" fmla="*/ 79746 h 316240"/>
                <a:gd name="connsiteX26" fmla="*/ 38815 w 308775"/>
                <a:gd name="connsiteY26" fmla="*/ 87472 h 316240"/>
                <a:gd name="connsiteX27" fmla="*/ 57213 w 308775"/>
                <a:gd name="connsiteY27" fmla="*/ 259060 h 316240"/>
                <a:gd name="connsiteX28" fmla="*/ 120450 w 308775"/>
                <a:gd name="connsiteY28" fmla="*/ 295046 h 316240"/>
                <a:gd name="connsiteX29" fmla="*/ 126590 w 308775"/>
                <a:gd name="connsiteY29" fmla="*/ 305353 h 316240"/>
                <a:gd name="connsiteX30" fmla="*/ 116283 w 308775"/>
                <a:gd name="connsiteY30" fmla="*/ 311493 h 316240"/>
                <a:gd name="connsiteX31" fmla="*/ 45211 w 308775"/>
                <a:gd name="connsiteY31" fmla="*/ 271059 h 316240"/>
                <a:gd name="connsiteX32" fmla="*/ 776 w 308775"/>
                <a:gd name="connsiteY32" fmla="*/ 177455 h 316240"/>
                <a:gd name="connsiteX33" fmla="*/ 24556 w 308775"/>
                <a:gd name="connsiteY33" fmla="*/ 78280 h 316240"/>
                <a:gd name="connsiteX34" fmla="*/ 49544 w 308775"/>
                <a:gd name="connsiteY34" fmla="*/ 62878 h 316240"/>
                <a:gd name="connsiteX35" fmla="*/ 77115 w 308775"/>
                <a:gd name="connsiteY35" fmla="*/ 72616 h 316240"/>
                <a:gd name="connsiteX36" fmla="*/ 81519 w 308775"/>
                <a:gd name="connsiteY36" fmla="*/ 115188 h 316240"/>
                <a:gd name="connsiteX37" fmla="*/ 94081 w 308775"/>
                <a:gd name="connsiteY37" fmla="*/ 223943 h 316240"/>
                <a:gd name="connsiteX38" fmla="*/ 214692 w 308775"/>
                <a:gd name="connsiteY38" fmla="*/ 223943 h 316240"/>
                <a:gd name="connsiteX39" fmla="*/ 227254 w 308775"/>
                <a:gd name="connsiteY39" fmla="*/ 115188 h 316240"/>
                <a:gd name="connsiteX40" fmla="*/ 231658 w 308775"/>
                <a:gd name="connsiteY40" fmla="*/ 72620 h 316240"/>
                <a:gd name="connsiteX41" fmla="*/ 154390 w 308775"/>
                <a:gd name="connsiteY41" fmla="*/ 0 h 316240"/>
                <a:gd name="connsiteX42" fmla="*/ 188323 w 308775"/>
                <a:gd name="connsiteY42" fmla="*/ 33933 h 316240"/>
                <a:gd name="connsiteX43" fmla="*/ 188323 w 308775"/>
                <a:gd name="connsiteY43" fmla="*/ 51038 h 316240"/>
                <a:gd name="connsiteX44" fmla="*/ 179840 w 308775"/>
                <a:gd name="connsiteY44" fmla="*/ 59522 h 316240"/>
                <a:gd name="connsiteX45" fmla="*/ 171356 w 308775"/>
                <a:gd name="connsiteY45" fmla="*/ 51038 h 316240"/>
                <a:gd name="connsiteX46" fmla="*/ 171356 w 308775"/>
                <a:gd name="connsiteY46" fmla="*/ 33933 h 316240"/>
                <a:gd name="connsiteX47" fmla="*/ 154390 w 308775"/>
                <a:gd name="connsiteY47" fmla="*/ 16966 h 316240"/>
                <a:gd name="connsiteX48" fmla="*/ 137423 w 308775"/>
                <a:gd name="connsiteY48" fmla="*/ 33933 h 316240"/>
                <a:gd name="connsiteX49" fmla="*/ 137423 w 308775"/>
                <a:gd name="connsiteY49" fmla="*/ 136546 h 316240"/>
                <a:gd name="connsiteX50" fmla="*/ 154390 w 308775"/>
                <a:gd name="connsiteY50" fmla="*/ 153512 h 316240"/>
                <a:gd name="connsiteX51" fmla="*/ 171356 w 308775"/>
                <a:gd name="connsiteY51" fmla="*/ 136546 h 316240"/>
                <a:gd name="connsiteX52" fmla="*/ 171356 w 308775"/>
                <a:gd name="connsiteY52" fmla="*/ 120882 h 316240"/>
                <a:gd name="connsiteX53" fmla="*/ 179840 w 308775"/>
                <a:gd name="connsiteY53" fmla="*/ 112399 h 316240"/>
                <a:gd name="connsiteX54" fmla="*/ 188323 w 308775"/>
                <a:gd name="connsiteY54" fmla="*/ 120882 h 316240"/>
                <a:gd name="connsiteX55" fmla="*/ 188323 w 308775"/>
                <a:gd name="connsiteY55" fmla="*/ 136546 h 316240"/>
                <a:gd name="connsiteX56" fmla="*/ 154390 w 308775"/>
                <a:gd name="connsiteY56" fmla="*/ 170478 h 316240"/>
                <a:gd name="connsiteX57" fmla="*/ 120457 w 308775"/>
                <a:gd name="connsiteY57" fmla="*/ 136546 h 316240"/>
                <a:gd name="connsiteX58" fmla="*/ 120457 w 308775"/>
                <a:gd name="connsiteY58" fmla="*/ 33933 h 316240"/>
                <a:gd name="connsiteX59" fmla="*/ 154390 w 308775"/>
                <a:gd name="connsiteY59" fmla="*/ 0 h 316240"/>
                <a:gd name="connsiteX60" fmla="*/ 179840 w 308775"/>
                <a:gd name="connsiteY60" fmla="*/ 76756 h 316240"/>
                <a:gd name="connsiteX61" fmla="*/ 185835 w 308775"/>
                <a:gd name="connsiteY61" fmla="*/ 79233 h 316240"/>
                <a:gd name="connsiteX62" fmla="*/ 188323 w 308775"/>
                <a:gd name="connsiteY62" fmla="*/ 85239 h 316240"/>
                <a:gd name="connsiteX63" fmla="*/ 185835 w 308775"/>
                <a:gd name="connsiteY63" fmla="*/ 91239 h 316240"/>
                <a:gd name="connsiteX64" fmla="*/ 179840 w 308775"/>
                <a:gd name="connsiteY64" fmla="*/ 93722 h 316240"/>
                <a:gd name="connsiteX65" fmla="*/ 173844 w 308775"/>
                <a:gd name="connsiteY65" fmla="*/ 91239 h 316240"/>
                <a:gd name="connsiteX66" fmla="*/ 171356 w 308775"/>
                <a:gd name="connsiteY66" fmla="*/ 85239 h 316240"/>
                <a:gd name="connsiteX67" fmla="*/ 173844 w 308775"/>
                <a:gd name="connsiteY67" fmla="*/ 79233 h 316240"/>
                <a:gd name="connsiteX68" fmla="*/ 179840 w 308775"/>
                <a:gd name="connsiteY68" fmla="*/ 76756 h 31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08775" h="316240">
                  <a:moveTo>
                    <a:pt x="154838" y="299274"/>
                  </a:moveTo>
                  <a:cubicBezTo>
                    <a:pt x="159523" y="299262"/>
                    <a:pt x="163331" y="303050"/>
                    <a:pt x="163343" y="307735"/>
                  </a:cubicBezTo>
                  <a:cubicBezTo>
                    <a:pt x="163355" y="312420"/>
                    <a:pt x="159567" y="316228"/>
                    <a:pt x="154882" y="316240"/>
                  </a:cubicBezTo>
                  <a:lnTo>
                    <a:pt x="154390" y="316240"/>
                  </a:lnTo>
                  <a:cubicBezTo>
                    <a:pt x="149705" y="316240"/>
                    <a:pt x="145907" y="312442"/>
                    <a:pt x="145907" y="307757"/>
                  </a:cubicBezTo>
                  <a:cubicBezTo>
                    <a:pt x="145907" y="303072"/>
                    <a:pt x="149705" y="299274"/>
                    <a:pt x="154390" y="299274"/>
                  </a:cubicBezTo>
                  <a:lnTo>
                    <a:pt x="154790" y="299274"/>
                  </a:lnTo>
                  <a:close/>
                  <a:moveTo>
                    <a:pt x="231662" y="72616"/>
                  </a:moveTo>
                  <a:cubicBezTo>
                    <a:pt x="238896" y="65354"/>
                    <a:pt x="249038" y="61772"/>
                    <a:pt x="259229" y="62878"/>
                  </a:cubicBezTo>
                  <a:cubicBezTo>
                    <a:pt x="269465" y="63949"/>
                    <a:pt x="278660" y="69615"/>
                    <a:pt x="284220" y="78276"/>
                  </a:cubicBezTo>
                  <a:cubicBezTo>
                    <a:pt x="303056" y="107472"/>
                    <a:pt x="311502" y="142691"/>
                    <a:pt x="308000" y="177455"/>
                  </a:cubicBezTo>
                  <a:cubicBezTo>
                    <a:pt x="304389" y="212838"/>
                    <a:pt x="288695" y="245896"/>
                    <a:pt x="263562" y="271062"/>
                  </a:cubicBezTo>
                  <a:cubicBezTo>
                    <a:pt x="244056" y="290581"/>
                    <a:pt x="219668" y="304505"/>
                    <a:pt x="192944" y="311381"/>
                  </a:cubicBezTo>
                  <a:cubicBezTo>
                    <a:pt x="188394" y="312497"/>
                    <a:pt x="183801" y="309713"/>
                    <a:pt x="182685" y="305162"/>
                  </a:cubicBezTo>
                  <a:cubicBezTo>
                    <a:pt x="181586" y="300680"/>
                    <a:pt x="184272" y="296141"/>
                    <a:pt x="188730" y="294947"/>
                  </a:cubicBezTo>
                  <a:cubicBezTo>
                    <a:pt x="212509" y="288827"/>
                    <a:pt x="234209" y="276434"/>
                    <a:pt x="251563" y="259063"/>
                  </a:cubicBezTo>
                  <a:cubicBezTo>
                    <a:pt x="297043" y="213587"/>
                    <a:pt x="304780" y="141425"/>
                    <a:pt x="269965" y="87472"/>
                  </a:cubicBezTo>
                  <a:cubicBezTo>
                    <a:pt x="267177" y="83127"/>
                    <a:pt x="262565" y="80284"/>
                    <a:pt x="257430" y="79746"/>
                  </a:cubicBezTo>
                  <a:cubicBezTo>
                    <a:pt x="252338" y="79192"/>
                    <a:pt x="247271" y="80982"/>
                    <a:pt x="243657" y="84611"/>
                  </a:cubicBezTo>
                  <a:cubicBezTo>
                    <a:pt x="237966" y="90302"/>
                    <a:pt x="237094" y="99101"/>
                    <a:pt x="241529" y="106013"/>
                  </a:cubicBezTo>
                  <a:cubicBezTo>
                    <a:pt x="267990" y="147201"/>
                    <a:pt x="261679" y="201907"/>
                    <a:pt x="226524" y="236101"/>
                  </a:cubicBezTo>
                  <a:cubicBezTo>
                    <a:pt x="207186" y="254903"/>
                    <a:pt x="181570" y="265263"/>
                    <a:pt x="154390" y="265263"/>
                  </a:cubicBezTo>
                  <a:cubicBezTo>
                    <a:pt x="127210" y="265263"/>
                    <a:pt x="101590" y="254907"/>
                    <a:pt x="82256" y="236101"/>
                  </a:cubicBezTo>
                  <a:cubicBezTo>
                    <a:pt x="47101" y="201910"/>
                    <a:pt x="40790" y="147201"/>
                    <a:pt x="67247" y="106013"/>
                  </a:cubicBezTo>
                  <a:cubicBezTo>
                    <a:pt x="71685" y="99104"/>
                    <a:pt x="70810" y="90302"/>
                    <a:pt x="65119" y="84611"/>
                  </a:cubicBezTo>
                  <a:cubicBezTo>
                    <a:pt x="61505" y="80983"/>
                    <a:pt x="56438" y="79193"/>
                    <a:pt x="51346" y="79746"/>
                  </a:cubicBezTo>
                  <a:cubicBezTo>
                    <a:pt x="46213" y="80285"/>
                    <a:pt x="41602" y="83128"/>
                    <a:pt x="38815" y="87472"/>
                  </a:cubicBezTo>
                  <a:cubicBezTo>
                    <a:pt x="4000" y="141422"/>
                    <a:pt x="11736" y="213583"/>
                    <a:pt x="57213" y="259060"/>
                  </a:cubicBezTo>
                  <a:cubicBezTo>
                    <a:pt x="74667" y="276531"/>
                    <a:pt x="96515" y="288964"/>
                    <a:pt x="120450" y="295046"/>
                  </a:cubicBezTo>
                  <a:cubicBezTo>
                    <a:pt x="124992" y="296197"/>
                    <a:pt x="127741" y="300811"/>
                    <a:pt x="126590" y="305353"/>
                  </a:cubicBezTo>
                  <a:cubicBezTo>
                    <a:pt x="125440" y="309895"/>
                    <a:pt x="120825" y="312644"/>
                    <a:pt x="116283" y="311493"/>
                  </a:cubicBezTo>
                  <a:cubicBezTo>
                    <a:pt x="89383" y="304662"/>
                    <a:pt x="64828" y="290691"/>
                    <a:pt x="45211" y="271059"/>
                  </a:cubicBezTo>
                  <a:cubicBezTo>
                    <a:pt x="20080" y="245893"/>
                    <a:pt x="4388" y="212836"/>
                    <a:pt x="776" y="177455"/>
                  </a:cubicBezTo>
                  <a:cubicBezTo>
                    <a:pt x="-2729" y="142694"/>
                    <a:pt x="5717" y="107472"/>
                    <a:pt x="24556" y="78280"/>
                  </a:cubicBezTo>
                  <a:cubicBezTo>
                    <a:pt x="30115" y="69618"/>
                    <a:pt x="39308" y="63951"/>
                    <a:pt x="49544" y="62878"/>
                  </a:cubicBezTo>
                  <a:cubicBezTo>
                    <a:pt x="59736" y="61770"/>
                    <a:pt x="69880" y="65353"/>
                    <a:pt x="77115" y="72616"/>
                  </a:cubicBezTo>
                  <a:cubicBezTo>
                    <a:pt x="88496" y="84001"/>
                    <a:pt x="90308" y="101507"/>
                    <a:pt x="81519" y="115188"/>
                  </a:cubicBezTo>
                  <a:cubicBezTo>
                    <a:pt x="59402" y="149613"/>
                    <a:pt x="64689" y="195351"/>
                    <a:pt x="94081" y="223943"/>
                  </a:cubicBezTo>
                  <a:cubicBezTo>
                    <a:pt x="127335" y="256281"/>
                    <a:pt x="181441" y="256281"/>
                    <a:pt x="214692" y="223943"/>
                  </a:cubicBezTo>
                  <a:cubicBezTo>
                    <a:pt x="244088" y="195351"/>
                    <a:pt x="249371" y="149617"/>
                    <a:pt x="227254" y="115188"/>
                  </a:cubicBezTo>
                  <a:cubicBezTo>
                    <a:pt x="218465" y="101507"/>
                    <a:pt x="220277" y="84001"/>
                    <a:pt x="231658" y="72620"/>
                  </a:cubicBezTo>
                  <a:close/>
                  <a:moveTo>
                    <a:pt x="154390" y="0"/>
                  </a:moveTo>
                  <a:cubicBezTo>
                    <a:pt x="173100" y="0"/>
                    <a:pt x="188323" y="15222"/>
                    <a:pt x="188323" y="33933"/>
                  </a:cubicBezTo>
                  <a:lnTo>
                    <a:pt x="188323" y="51038"/>
                  </a:lnTo>
                  <a:cubicBezTo>
                    <a:pt x="188323" y="55723"/>
                    <a:pt x="184525" y="59522"/>
                    <a:pt x="179840" y="59522"/>
                  </a:cubicBezTo>
                  <a:cubicBezTo>
                    <a:pt x="175154" y="59522"/>
                    <a:pt x="171356" y="55723"/>
                    <a:pt x="171356" y="51038"/>
                  </a:cubicBezTo>
                  <a:lnTo>
                    <a:pt x="171356" y="33933"/>
                  </a:lnTo>
                  <a:cubicBezTo>
                    <a:pt x="171356" y="24578"/>
                    <a:pt x="163745" y="16966"/>
                    <a:pt x="154390" y="16966"/>
                  </a:cubicBezTo>
                  <a:cubicBezTo>
                    <a:pt x="145035" y="16966"/>
                    <a:pt x="137423" y="24578"/>
                    <a:pt x="137423" y="33933"/>
                  </a:cubicBezTo>
                  <a:lnTo>
                    <a:pt x="137423" y="136546"/>
                  </a:lnTo>
                  <a:cubicBezTo>
                    <a:pt x="137423" y="145901"/>
                    <a:pt x="145035" y="153512"/>
                    <a:pt x="154390" y="153512"/>
                  </a:cubicBezTo>
                  <a:cubicBezTo>
                    <a:pt x="163745" y="153512"/>
                    <a:pt x="171356" y="145901"/>
                    <a:pt x="171356" y="136546"/>
                  </a:cubicBezTo>
                  <a:lnTo>
                    <a:pt x="171356" y="120882"/>
                  </a:lnTo>
                  <a:cubicBezTo>
                    <a:pt x="171356" y="116197"/>
                    <a:pt x="175154" y="112399"/>
                    <a:pt x="179840" y="112399"/>
                  </a:cubicBezTo>
                  <a:cubicBezTo>
                    <a:pt x="184525" y="112399"/>
                    <a:pt x="188323" y="116197"/>
                    <a:pt x="188323" y="120882"/>
                  </a:cubicBezTo>
                  <a:lnTo>
                    <a:pt x="188323" y="136546"/>
                  </a:lnTo>
                  <a:cubicBezTo>
                    <a:pt x="188323" y="155256"/>
                    <a:pt x="173100" y="170478"/>
                    <a:pt x="154390" y="170478"/>
                  </a:cubicBezTo>
                  <a:cubicBezTo>
                    <a:pt x="135679" y="170478"/>
                    <a:pt x="120457" y="155256"/>
                    <a:pt x="120457" y="136546"/>
                  </a:cubicBezTo>
                  <a:lnTo>
                    <a:pt x="120457" y="33933"/>
                  </a:lnTo>
                  <a:cubicBezTo>
                    <a:pt x="120457" y="15222"/>
                    <a:pt x="135679" y="0"/>
                    <a:pt x="154390" y="0"/>
                  </a:cubicBezTo>
                  <a:close/>
                  <a:moveTo>
                    <a:pt x="179840" y="76756"/>
                  </a:moveTo>
                  <a:cubicBezTo>
                    <a:pt x="182069" y="76756"/>
                    <a:pt x="184258" y="77659"/>
                    <a:pt x="185835" y="79233"/>
                  </a:cubicBezTo>
                  <a:cubicBezTo>
                    <a:pt x="187420" y="80832"/>
                    <a:pt x="188313" y="82989"/>
                    <a:pt x="188323" y="85239"/>
                  </a:cubicBezTo>
                  <a:cubicBezTo>
                    <a:pt x="188323" y="87472"/>
                    <a:pt x="187417" y="89661"/>
                    <a:pt x="185835" y="91239"/>
                  </a:cubicBezTo>
                  <a:cubicBezTo>
                    <a:pt x="184241" y="92823"/>
                    <a:pt x="182087" y="93715"/>
                    <a:pt x="179840" y="93722"/>
                  </a:cubicBezTo>
                  <a:cubicBezTo>
                    <a:pt x="177592" y="93715"/>
                    <a:pt x="175438" y="92823"/>
                    <a:pt x="173844" y="91239"/>
                  </a:cubicBezTo>
                  <a:cubicBezTo>
                    <a:pt x="172257" y="89644"/>
                    <a:pt x="171363" y="87488"/>
                    <a:pt x="171356" y="85239"/>
                  </a:cubicBezTo>
                  <a:cubicBezTo>
                    <a:pt x="171356" y="83010"/>
                    <a:pt x="172262" y="80821"/>
                    <a:pt x="173844" y="79233"/>
                  </a:cubicBezTo>
                  <a:cubicBezTo>
                    <a:pt x="175439" y="77651"/>
                    <a:pt x="177593" y="76761"/>
                    <a:pt x="179840" y="76756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7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7988100" y="3551518"/>
            <a:ext cx="942566" cy="2769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pPr algn="ctr"/>
            <a:r>
              <a:rPr lang="en-US" altLang="zh-CN" sz="1800" b="1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Gotham Medium" pitchFamily="50" charset="0"/>
              </a:rPr>
              <a:t>xxxxxxx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  <a:sym typeface="Gotham Medium" pitchFamily="50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353452" y="4068706"/>
            <a:ext cx="221186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10558062" y="2672378"/>
            <a:ext cx="612132" cy="612162"/>
            <a:chOff x="7436010" y="3211830"/>
            <a:chExt cx="434315" cy="434339"/>
          </a:xfrm>
          <a:solidFill>
            <a:schemeClr val="accent1"/>
          </a:solidFill>
        </p:grpSpPr>
        <p:sp>
          <p:nvSpPr>
            <p:cNvPr id="43" name="任意多边形: 形状 42"/>
            <p:cNvSpPr/>
            <p:nvPr/>
          </p:nvSpPr>
          <p:spPr>
            <a:xfrm>
              <a:off x="7661629" y="3211830"/>
              <a:ext cx="208696" cy="434339"/>
            </a:xfrm>
            <a:custGeom>
              <a:avLst/>
              <a:gdLst>
                <a:gd name="connsiteX0" fmla="*/ 89454 w 208696"/>
                <a:gd name="connsiteY0" fmla="*/ 327547 h 434339"/>
                <a:gd name="connsiteX1" fmla="*/ 96892 w 208696"/>
                <a:gd name="connsiteY1" fmla="*/ 331951 h 434339"/>
                <a:gd name="connsiteX2" fmla="*/ 122681 w 208696"/>
                <a:gd name="connsiteY2" fmla="*/ 378996 h 434339"/>
                <a:gd name="connsiteX3" fmla="*/ 134048 w 208696"/>
                <a:gd name="connsiteY3" fmla="*/ 376654 h 434339"/>
                <a:gd name="connsiteX4" fmla="*/ 162891 w 208696"/>
                <a:gd name="connsiteY4" fmla="*/ 405497 h 434339"/>
                <a:gd name="connsiteX5" fmla="*/ 134048 w 208696"/>
                <a:gd name="connsiteY5" fmla="*/ 434340 h 434339"/>
                <a:gd name="connsiteX6" fmla="*/ 105205 w 208696"/>
                <a:gd name="connsiteY6" fmla="*/ 405497 h 434339"/>
                <a:gd name="connsiteX7" fmla="*/ 109542 w 208696"/>
                <a:gd name="connsiteY7" fmla="*/ 390316 h 434339"/>
                <a:gd name="connsiteX8" fmla="*/ 84432 w 208696"/>
                <a:gd name="connsiteY8" fmla="*/ 344510 h 434339"/>
                <a:gd name="connsiteX9" fmla="*/ 0 w 208696"/>
                <a:gd name="connsiteY9" fmla="*/ 344510 h 434339"/>
                <a:gd name="connsiteX10" fmla="*/ 0 w 208696"/>
                <a:gd name="connsiteY10" fmla="*/ 327543 h 434339"/>
                <a:gd name="connsiteX11" fmla="*/ 134048 w 208696"/>
                <a:gd name="connsiteY11" fmla="*/ 393621 h 434339"/>
                <a:gd name="connsiteX12" fmla="*/ 122172 w 208696"/>
                <a:gd name="connsiteY12" fmla="*/ 405497 h 434339"/>
                <a:gd name="connsiteX13" fmla="*/ 134048 w 208696"/>
                <a:gd name="connsiteY13" fmla="*/ 417374 h 434339"/>
                <a:gd name="connsiteX14" fmla="*/ 145925 w 208696"/>
                <a:gd name="connsiteY14" fmla="*/ 405497 h 434339"/>
                <a:gd name="connsiteX15" fmla="*/ 134048 w 208696"/>
                <a:gd name="connsiteY15" fmla="*/ 393621 h 434339"/>
                <a:gd name="connsiteX16" fmla="*/ 135256 w 208696"/>
                <a:gd name="connsiteY16" fmla="*/ 283346 h 434339"/>
                <a:gd name="connsiteX17" fmla="*/ 141256 w 208696"/>
                <a:gd name="connsiteY17" fmla="*/ 285830 h 434339"/>
                <a:gd name="connsiteX18" fmla="*/ 166359 w 208696"/>
                <a:gd name="connsiteY18" fmla="*/ 310933 h 434339"/>
                <a:gd name="connsiteX19" fmla="*/ 179854 w 208696"/>
                <a:gd name="connsiteY19" fmla="*/ 307574 h 434339"/>
                <a:gd name="connsiteX20" fmla="*/ 208694 w 208696"/>
                <a:gd name="connsiteY20" fmla="*/ 336410 h 434339"/>
                <a:gd name="connsiteX21" fmla="*/ 179851 w 208696"/>
                <a:gd name="connsiteY21" fmla="*/ 365253 h 434339"/>
                <a:gd name="connsiteX22" fmla="*/ 151011 w 208696"/>
                <a:gd name="connsiteY22" fmla="*/ 336410 h 434339"/>
                <a:gd name="connsiteX23" fmla="*/ 154367 w 208696"/>
                <a:gd name="connsiteY23" fmla="*/ 322932 h 434339"/>
                <a:gd name="connsiteX24" fmla="*/ 131744 w 208696"/>
                <a:gd name="connsiteY24" fmla="*/ 300309 h 434339"/>
                <a:gd name="connsiteX25" fmla="*/ 73403 w 208696"/>
                <a:gd name="connsiteY25" fmla="*/ 300309 h 434339"/>
                <a:gd name="connsiteX26" fmla="*/ 64920 w 208696"/>
                <a:gd name="connsiteY26" fmla="*/ 291826 h 434339"/>
                <a:gd name="connsiteX27" fmla="*/ 73403 w 208696"/>
                <a:gd name="connsiteY27" fmla="*/ 283342 h 434339"/>
                <a:gd name="connsiteX28" fmla="*/ 179854 w 208696"/>
                <a:gd name="connsiteY28" fmla="*/ 324537 h 434339"/>
                <a:gd name="connsiteX29" fmla="*/ 167978 w 208696"/>
                <a:gd name="connsiteY29" fmla="*/ 336413 h 434339"/>
                <a:gd name="connsiteX30" fmla="*/ 179854 w 208696"/>
                <a:gd name="connsiteY30" fmla="*/ 348290 h 434339"/>
                <a:gd name="connsiteX31" fmla="*/ 191731 w 208696"/>
                <a:gd name="connsiteY31" fmla="*/ 336413 h 434339"/>
                <a:gd name="connsiteX32" fmla="*/ 179854 w 208696"/>
                <a:gd name="connsiteY32" fmla="*/ 324537 h 434339"/>
                <a:gd name="connsiteX33" fmla="*/ 38538 w 208696"/>
                <a:gd name="connsiteY33" fmla="*/ 283353 h 434339"/>
                <a:gd name="connsiteX34" fmla="*/ 44537 w 208696"/>
                <a:gd name="connsiteY34" fmla="*/ 285836 h 434339"/>
                <a:gd name="connsiteX35" fmla="*/ 47021 w 208696"/>
                <a:gd name="connsiteY35" fmla="*/ 291836 h 434339"/>
                <a:gd name="connsiteX36" fmla="*/ 44537 w 208696"/>
                <a:gd name="connsiteY36" fmla="*/ 297832 h 434339"/>
                <a:gd name="connsiteX37" fmla="*/ 38538 w 208696"/>
                <a:gd name="connsiteY37" fmla="*/ 300309 h 434339"/>
                <a:gd name="connsiteX38" fmla="*/ 32542 w 208696"/>
                <a:gd name="connsiteY38" fmla="*/ 297832 h 434339"/>
                <a:gd name="connsiteX39" fmla="*/ 30054 w 208696"/>
                <a:gd name="connsiteY39" fmla="*/ 291836 h 434339"/>
                <a:gd name="connsiteX40" fmla="*/ 32542 w 208696"/>
                <a:gd name="connsiteY40" fmla="*/ 285836 h 434339"/>
                <a:gd name="connsiteX41" fmla="*/ 38538 w 208696"/>
                <a:gd name="connsiteY41" fmla="*/ 283353 h 434339"/>
                <a:gd name="connsiteX42" fmla="*/ 179854 w 208696"/>
                <a:gd name="connsiteY42" fmla="*/ 188463 h 434339"/>
                <a:gd name="connsiteX43" fmla="*/ 208694 w 208696"/>
                <a:gd name="connsiteY43" fmla="*/ 217306 h 434339"/>
                <a:gd name="connsiteX44" fmla="*/ 179851 w 208696"/>
                <a:gd name="connsiteY44" fmla="*/ 246145 h 434339"/>
                <a:gd name="connsiteX45" fmla="*/ 152287 w 208696"/>
                <a:gd name="connsiteY45" fmla="*/ 225786 h 434339"/>
                <a:gd name="connsiteX46" fmla="*/ 127258 w 208696"/>
                <a:gd name="connsiteY46" fmla="*/ 225786 h 434339"/>
                <a:gd name="connsiteX47" fmla="*/ 118775 w 208696"/>
                <a:gd name="connsiteY47" fmla="*/ 217302 h 434339"/>
                <a:gd name="connsiteX48" fmla="*/ 127258 w 208696"/>
                <a:gd name="connsiteY48" fmla="*/ 208819 h 434339"/>
                <a:gd name="connsiteX49" fmla="*/ 152287 w 208696"/>
                <a:gd name="connsiteY49" fmla="*/ 208819 h 434339"/>
                <a:gd name="connsiteX50" fmla="*/ 179854 w 208696"/>
                <a:gd name="connsiteY50" fmla="*/ 188463 h 434339"/>
                <a:gd name="connsiteX51" fmla="*/ 179854 w 208696"/>
                <a:gd name="connsiteY51" fmla="*/ 205429 h 434339"/>
                <a:gd name="connsiteX52" fmla="*/ 167978 w 208696"/>
                <a:gd name="connsiteY52" fmla="*/ 217306 h 434339"/>
                <a:gd name="connsiteX53" fmla="*/ 179854 w 208696"/>
                <a:gd name="connsiteY53" fmla="*/ 229182 h 434339"/>
                <a:gd name="connsiteX54" fmla="*/ 191731 w 208696"/>
                <a:gd name="connsiteY54" fmla="*/ 217306 h 434339"/>
                <a:gd name="connsiteX55" fmla="*/ 179854 w 208696"/>
                <a:gd name="connsiteY55" fmla="*/ 205429 h 434339"/>
                <a:gd name="connsiteX56" fmla="*/ 78860 w 208696"/>
                <a:gd name="connsiteY56" fmla="*/ 208473 h 434339"/>
                <a:gd name="connsiteX57" fmla="*/ 87343 w 208696"/>
                <a:gd name="connsiteY57" fmla="*/ 216956 h 434339"/>
                <a:gd name="connsiteX58" fmla="*/ 87343 w 208696"/>
                <a:gd name="connsiteY58" fmla="*/ 217279 h 434339"/>
                <a:gd name="connsiteX59" fmla="*/ 78860 w 208696"/>
                <a:gd name="connsiteY59" fmla="*/ 225762 h 434339"/>
                <a:gd name="connsiteX60" fmla="*/ 70377 w 208696"/>
                <a:gd name="connsiteY60" fmla="*/ 217279 h 434339"/>
                <a:gd name="connsiteX61" fmla="*/ 70377 w 208696"/>
                <a:gd name="connsiteY61" fmla="*/ 216956 h 434339"/>
                <a:gd name="connsiteX62" fmla="*/ 78860 w 208696"/>
                <a:gd name="connsiteY62" fmla="*/ 208473 h 434339"/>
                <a:gd name="connsiteX63" fmla="*/ 179854 w 208696"/>
                <a:gd name="connsiteY63" fmla="*/ 69111 h 434339"/>
                <a:gd name="connsiteX64" fmla="*/ 208697 w 208696"/>
                <a:gd name="connsiteY64" fmla="*/ 97950 h 434339"/>
                <a:gd name="connsiteX65" fmla="*/ 179854 w 208696"/>
                <a:gd name="connsiteY65" fmla="*/ 126793 h 434339"/>
                <a:gd name="connsiteX66" fmla="*/ 166359 w 208696"/>
                <a:gd name="connsiteY66" fmla="*/ 123431 h 434339"/>
                <a:gd name="connsiteX67" fmla="*/ 141256 w 208696"/>
                <a:gd name="connsiteY67" fmla="*/ 148534 h 434339"/>
                <a:gd name="connsiteX68" fmla="*/ 135260 w 208696"/>
                <a:gd name="connsiteY68" fmla="*/ 151018 h 434339"/>
                <a:gd name="connsiteX69" fmla="*/ 60689 w 208696"/>
                <a:gd name="connsiteY69" fmla="*/ 151018 h 434339"/>
                <a:gd name="connsiteX70" fmla="*/ 60580 w 208696"/>
                <a:gd name="connsiteY70" fmla="*/ 163892 h 434339"/>
                <a:gd name="connsiteX71" fmla="*/ 30054 w 208696"/>
                <a:gd name="connsiteY71" fmla="*/ 140180 h 434339"/>
                <a:gd name="connsiteX72" fmla="*/ 3 w 208696"/>
                <a:gd name="connsiteY72" fmla="*/ 130648 h 434339"/>
                <a:gd name="connsiteX73" fmla="*/ 3 w 208696"/>
                <a:gd name="connsiteY73" fmla="*/ 121768 h 434339"/>
                <a:gd name="connsiteX74" fmla="*/ 38924 w 208696"/>
                <a:gd name="connsiteY74" fmla="*/ 134052 h 434339"/>
                <a:gd name="connsiteX75" fmla="*/ 131744 w 208696"/>
                <a:gd name="connsiteY75" fmla="*/ 134052 h 434339"/>
                <a:gd name="connsiteX76" fmla="*/ 154367 w 208696"/>
                <a:gd name="connsiteY76" fmla="*/ 111432 h 434339"/>
                <a:gd name="connsiteX77" fmla="*/ 151011 w 208696"/>
                <a:gd name="connsiteY77" fmla="*/ 97950 h 434339"/>
                <a:gd name="connsiteX78" fmla="*/ 179854 w 208696"/>
                <a:gd name="connsiteY78" fmla="*/ 69108 h 434339"/>
                <a:gd name="connsiteX79" fmla="*/ 179854 w 208696"/>
                <a:gd name="connsiteY79" fmla="*/ 86077 h 434339"/>
                <a:gd name="connsiteX80" fmla="*/ 167978 w 208696"/>
                <a:gd name="connsiteY80" fmla="*/ 97950 h 434339"/>
                <a:gd name="connsiteX81" fmla="*/ 179854 w 208696"/>
                <a:gd name="connsiteY81" fmla="*/ 109827 h 434339"/>
                <a:gd name="connsiteX82" fmla="*/ 191731 w 208696"/>
                <a:gd name="connsiteY82" fmla="*/ 97950 h 434339"/>
                <a:gd name="connsiteX83" fmla="*/ 179854 w 208696"/>
                <a:gd name="connsiteY83" fmla="*/ 86074 h 434339"/>
                <a:gd name="connsiteX84" fmla="*/ 134048 w 208696"/>
                <a:gd name="connsiteY84" fmla="*/ 0 h 434339"/>
                <a:gd name="connsiteX85" fmla="*/ 162891 w 208696"/>
                <a:gd name="connsiteY85" fmla="*/ 28843 h 434339"/>
                <a:gd name="connsiteX86" fmla="*/ 134048 w 208696"/>
                <a:gd name="connsiteY86" fmla="*/ 57682 h 434339"/>
                <a:gd name="connsiteX87" fmla="*/ 122657 w 208696"/>
                <a:gd name="connsiteY87" fmla="*/ 55334 h 434339"/>
                <a:gd name="connsiteX88" fmla="*/ 96878 w 208696"/>
                <a:gd name="connsiteY88" fmla="*/ 102050 h 434339"/>
                <a:gd name="connsiteX89" fmla="*/ 89454 w 208696"/>
                <a:gd name="connsiteY89" fmla="*/ 106434 h 434339"/>
                <a:gd name="connsiteX90" fmla="*/ 0 w 208696"/>
                <a:gd name="connsiteY90" fmla="*/ 106434 h 434339"/>
                <a:gd name="connsiteX91" fmla="*/ 0 w 208696"/>
                <a:gd name="connsiteY91" fmla="*/ 89467 h 434339"/>
                <a:gd name="connsiteX92" fmla="*/ 84442 w 208696"/>
                <a:gd name="connsiteY92" fmla="*/ 89467 h 434339"/>
                <a:gd name="connsiteX93" fmla="*/ 109528 w 208696"/>
                <a:gd name="connsiteY93" fmla="*/ 44007 h 434339"/>
                <a:gd name="connsiteX94" fmla="*/ 105202 w 208696"/>
                <a:gd name="connsiteY94" fmla="*/ 28839 h 434339"/>
                <a:gd name="connsiteX95" fmla="*/ 134045 w 208696"/>
                <a:gd name="connsiteY95" fmla="*/ 0 h 434339"/>
                <a:gd name="connsiteX96" fmla="*/ 134048 w 208696"/>
                <a:gd name="connsiteY96" fmla="*/ 16966 h 434339"/>
                <a:gd name="connsiteX97" fmla="*/ 122172 w 208696"/>
                <a:gd name="connsiteY97" fmla="*/ 28843 h 434339"/>
                <a:gd name="connsiteX98" fmla="*/ 134048 w 208696"/>
                <a:gd name="connsiteY98" fmla="*/ 40719 h 434339"/>
                <a:gd name="connsiteX99" fmla="*/ 145925 w 208696"/>
                <a:gd name="connsiteY99" fmla="*/ 28843 h 434339"/>
                <a:gd name="connsiteX100" fmla="*/ 134048 w 208696"/>
                <a:gd name="connsiteY100" fmla="*/ 16966 h 4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08696" h="434339">
                  <a:moveTo>
                    <a:pt x="89454" y="327547"/>
                  </a:moveTo>
                  <a:cubicBezTo>
                    <a:pt x="92551" y="327547"/>
                    <a:pt x="95402" y="329235"/>
                    <a:pt x="96892" y="331951"/>
                  </a:cubicBezTo>
                  <a:lnTo>
                    <a:pt x="122681" y="378996"/>
                  </a:lnTo>
                  <a:cubicBezTo>
                    <a:pt x="126271" y="377448"/>
                    <a:pt x="130139" y="376651"/>
                    <a:pt x="134048" y="376654"/>
                  </a:cubicBezTo>
                  <a:cubicBezTo>
                    <a:pt x="149953" y="376654"/>
                    <a:pt x="162891" y="389593"/>
                    <a:pt x="162891" y="405497"/>
                  </a:cubicBezTo>
                  <a:cubicBezTo>
                    <a:pt x="162891" y="421401"/>
                    <a:pt x="149953" y="434340"/>
                    <a:pt x="134048" y="434340"/>
                  </a:cubicBezTo>
                  <a:cubicBezTo>
                    <a:pt x="118147" y="434340"/>
                    <a:pt x="105205" y="421401"/>
                    <a:pt x="105205" y="405497"/>
                  </a:cubicBezTo>
                  <a:cubicBezTo>
                    <a:pt x="105205" y="399932"/>
                    <a:pt x="106800" y="394730"/>
                    <a:pt x="109542" y="390316"/>
                  </a:cubicBezTo>
                  <a:lnTo>
                    <a:pt x="84432" y="344510"/>
                  </a:lnTo>
                  <a:lnTo>
                    <a:pt x="0" y="344510"/>
                  </a:lnTo>
                  <a:lnTo>
                    <a:pt x="0" y="327543"/>
                  </a:lnTo>
                  <a:close/>
                  <a:moveTo>
                    <a:pt x="134048" y="393621"/>
                  </a:moveTo>
                  <a:cubicBezTo>
                    <a:pt x="127499" y="393621"/>
                    <a:pt x="122172" y="398948"/>
                    <a:pt x="122172" y="405497"/>
                  </a:cubicBezTo>
                  <a:cubicBezTo>
                    <a:pt x="122172" y="412046"/>
                    <a:pt x="127499" y="417374"/>
                    <a:pt x="134048" y="417374"/>
                  </a:cubicBezTo>
                  <a:cubicBezTo>
                    <a:pt x="140597" y="417374"/>
                    <a:pt x="145925" y="412046"/>
                    <a:pt x="145925" y="405497"/>
                  </a:cubicBezTo>
                  <a:cubicBezTo>
                    <a:pt x="145925" y="398948"/>
                    <a:pt x="140597" y="393621"/>
                    <a:pt x="134048" y="393621"/>
                  </a:cubicBezTo>
                  <a:close/>
                  <a:moveTo>
                    <a:pt x="135256" y="283346"/>
                  </a:moveTo>
                  <a:cubicBezTo>
                    <a:pt x="137506" y="283345"/>
                    <a:pt x="139664" y="284239"/>
                    <a:pt x="141256" y="285830"/>
                  </a:cubicBezTo>
                  <a:lnTo>
                    <a:pt x="166359" y="310933"/>
                  </a:lnTo>
                  <a:cubicBezTo>
                    <a:pt x="170513" y="308722"/>
                    <a:pt x="175148" y="307568"/>
                    <a:pt x="179854" y="307574"/>
                  </a:cubicBezTo>
                  <a:cubicBezTo>
                    <a:pt x="195755" y="307574"/>
                    <a:pt x="208694" y="320509"/>
                    <a:pt x="208694" y="336410"/>
                  </a:cubicBezTo>
                  <a:cubicBezTo>
                    <a:pt x="208694" y="352314"/>
                    <a:pt x="195755" y="365253"/>
                    <a:pt x="179851" y="365253"/>
                  </a:cubicBezTo>
                  <a:cubicBezTo>
                    <a:pt x="163950" y="365253"/>
                    <a:pt x="151011" y="352314"/>
                    <a:pt x="151011" y="336410"/>
                  </a:cubicBezTo>
                  <a:cubicBezTo>
                    <a:pt x="151011" y="331544"/>
                    <a:pt x="152229" y="326956"/>
                    <a:pt x="154367" y="322932"/>
                  </a:cubicBezTo>
                  <a:lnTo>
                    <a:pt x="131744" y="300309"/>
                  </a:lnTo>
                  <a:lnTo>
                    <a:pt x="73403" y="300309"/>
                  </a:lnTo>
                  <a:cubicBezTo>
                    <a:pt x="68718" y="300309"/>
                    <a:pt x="64920" y="296511"/>
                    <a:pt x="64920" y="291826"/>
                  </a:cubicBezTo>
                  <a:cubicBezTo>
                    <a:pt x="64920" y="287140"/>
                    <a:pt x="68718" y="283342"/>
                    <a:pt x="73403" y="283342"/>
                  </a:cubicBezTo>
                  <a:close/>
                  <a:moveTo>
                    <a:pt x="179854" y="324537"/>
                  </a:moveTo>
                  <a:cubicBezTo>
                    <a:pt x="173305" y="324537"/>
                    <a:pt x="167978" y="329864"/>
                    <a:pt x="167978" y="336413"/>
                  </a:cubicBezTo>
                  <a:cubicBezTo>
                    <a:pt x="167978" y="342962"/>
                    <a:pt x="173305" y="348290"/>
                    <a:pt x="179854" y="348290"/>
                  </a:cubicBezTo>
                  <a:cubicBezTo>
                    <a:pt x="186403" y="348290"/>
                    <a:pt x="191731" y="342962"/>
                    <a:pt x="191731" y="336413"/>
                  </a:cubicBezTo>
                  <a:cubicBezTo>
                    <a:pt x="191731" y="329864"/>
                    <a:pt x="186403" y="324537"/>
                    <a:pt x="179854" y="324537"/>
                  </a:cubicBezTo>
                  <a:close/>
                  <a:moveTo>
                    <a:pt x="38538" y="283353"/>
                  </a:moveTo>
                  <a:cubicBezTo>
                    <a:pt x="40770" y="283353"/>
                    <a:pt x="42959" y="284252"/>
                    <a:pt x="44537" y="285836"/>
                  </a:cubicBezTo>
                  <a:cubicBezTo>
                    <a:pt x="46115" y="287414"/>
                    <a:pt x="47021" y="289593"/>
                    <a:pt x="47021" y="291836"/>
                  </a:cubicBezTo>
                  <a:cubicBezTo>
                    <a:pt x="47013" y="294083"/>
                    <a:pt x="46121" y="296237"/>
                    <a:pt x="44537" y="297832"/>
                  </a:cubicBezTo>
                  <a:cubicBezTo>
                    <a:pt x="42959" y="299410"/>
                    <a:pt x="40770" y="300309"/>
                    <a:pt x="38538" y="300309"/>
                  </a:cubicBezTo>
                  <a:cubicBezTo>
                    <a:pt x="36298" y="300309"/>
                    <a:pt x="34119" y="299410"/>
                    <a:pt x="32542" y="297832"/>
                  </a:cubicBezTo>
                  <a:cubicBezTo>
                    <a:pt x="30956" y="296238"/>
                    <a:pt x="30062" y="294084"/>
                    <a:pt x="30054" y="291836"/>
                  </a:cubicBezTo>
                  <a:cubicBezTo>
                    <a:pt x="30054" y="289596"/>
                    <a:pt x="30964" y="287414"/>
                    <a:pt x="32542" y="285836"/>
                  </a:cubicBezTo>
                  <a:cubicBezTo>
                    <a:pt x="34134" y="284250"/>
                    <a:pt x="36289" y="283357"/>
                    <a:pt x="38538" y="283353"/>
                  </a:cubicBezTo>
                  <a:close/>
                  <a:moveTo>
                    <a:pt x="179854" y="188463"/>
                  </a:moveTo>
                  <a:cubicBezTo>
                    <a:pt x="195755" y="188463"/>
                    <a:pt x="208694" y="201401"/>
                    <a:pt x="208694" y="217306"/>
                  </a:cubicBezTo>
                  <a:cubicBezTo>
                    <a:pt x="208694" y="233207"/>
                    <a:pt x="195755" y="246145"/>
                    <a:pt x="179851" y="246145"/>
                  </a:cubicBezTo>
                  <a:cubicBezTo>
                    <a:pt x="166902" y="246145"/>
                    <a:pt x="155918" y="237560"/>
                    <a:pt x="152287" y="225786"/>
                  </a:cubicBezTo>
                  <a:lnTo>
                    <a:pt x="127258" y="225786"/>
                  </a:lnTo>
                  <a:cubicBezTo>
                    <a:pt x="122573" y="225786"/>
                    <a:pt x="118775" y="221987"/>
                    <a:pt x="118775" y="217302"/>
                  </a:cubicBezTo>
                  <a:cubicBezTo>
                    <a:pt x="118775" y="212617"/>
                    <a:pt x="122573" y="208819"/>
                    <a:pt x="127258" y="208819"/>
                  </a:cubicBezTo>
                  <a:lnTo>
                    <a:pt x="152287" y="208819"/>
                  </a:lnTo>
                  <a:cubicBezTo>
                    <a:pt x="155918" y="197044"/>
                    <a:pt x="166902" y="188463"/>
                    <a:pt x="179854" y="188463"/>
                  </a:cubicBezTo>
                  <a:close/>
                  <a:moveTo>
                    <a:pt x="179854" y="205429"/>
                  </a:moveTo>
                  <a:cubicBezTo>
                    <a:pt x="173305" y="205429"/>
                    <a:pt x="167978" y="210757"/>
                    <a:pt x="167978" y="217306"/>
                  </a:cubicBezTo>
                  <a:cubicBezTo>
                    <a:pt x="167978" y="223855"/>
                    <a:pt x="173305" y="229182"/>
                    <a:pt x="179854" y="229182"/>
                  </a:cubicBezTo>
                  <a:cubicBezTo>
                    <a:pt x="186403" y="229182"/>
                    <a:pt x="191731" y="223855"/>
                    <a:pt x="191731" y="217306"/>
                  </a:cubicBezTo>
                  <a:cubicBezTo>
                    <a:pt x="191731" y="210757"/>
                    <a:pt x="186403" y="205429"/>
                    <a:pt x="179854" y="205429"/>
                  </a:cubicBezTo>
                  <a:close/>
                  <a:moveTo>
                    <a:pt x="78860" y="208473"/>
                  </a:moveTo>
                  <a:cubicBezTo>
                    <a:pt x="83545" y="208473"/>
                    <a:pt x="87343" y="212271"/>
                    <a:pt x="87343" y="216956"/>
                  </a:cubicBezTo>
                  <a:lnTo>
                    <a:pt x="87343" y="217279"/>
                  </a:lnTo>
                  <a:cubicBezTo>
                    <a:pt x="87343" y="221964"/>
                    <a:pt x="83545" y="225762"/>
                    <a:pt x="78860" y="225762"/>
                  </a:cubicBezTo>
                  <a:cubicBezTo>
                    <a:pt x="74175" y="225762"/>
                    <a:pt x="70377" y="221964"/>
                    <a:pt x="70377" y="217279"/>
                  </a:cubicBezTo>
                  <a:lnTo>
                    <a:pt x="70377" y="216956"/>
                  </a:lnTo>
                  <a:cubicBezTo>
                    <a:pt x="70377" y="212271"/>
                    <a:pt x="74175" y="208473"/>
                    <a:pt x="78860" y="208473"/>
                  </a:cubicBezTo>
                  <a:close/>
                  <a:moveTo>
                    <a:pt x="179854" y="69111"/>
                  </a:moveTo>
                  <a:cubicBezTo>
                    <a:pt x="195755" y="69111"/>
                    <a:pt x="208697" y="82050"/>
                    <a:pt x="208697" y="97950"/>
                  </a:cubicBezTo>
                  <a:cubicBezTo>
                    <a:pt x="208697" y="113855"/>
                    <a:pt x="195758" y="126793"/>
                    <a:pt x="179854" y="126793"/>
                  </a:cubicBezTo>
                  <a:cubicBezTo>
                    <a:pt x="175148" y="126798"/>
                    <a:pt x="170513" y="125643"/>
                    <a:pt x="166359" y="123431"/>
                  </a:cubicBezTo>
                  <a:lnTo>
                    <a:pt x="141256" y="148534"/>
                  </a:lnTo>
                  <a:cubicBezTo>
                    <a:pt x="139665" y="150124"/>
                    <a:pt x="137508" y="151018"/>
                    <a:pt x="135260" y="151018"/>
                  </a:cubicBezTo>
                  <a:lnTo>
                    <a:pt x="60689" y="151018"/>
                  </a:lnTo>
                  <a:cubicBezTo>
                    <a:pt x="62070" y="152457"/>
                    <a:pt x="62033" y="156746"/>
                    <a:pt x="60580" y="163892"/>
                  </a:cubicBezTo>
                  <a:cubicBezTo>
                    <a:pt x="59746" y="167991"/>
                    <a:pt x="49437" y="152626"/>
                    <a:pt x="30054" y="140180"/>
                  </a:cubicBezTo>
                  <a:cubicBezTo>
                    <a:pt x="24483" y="136600"/>
                    <a:pt x="14466" y="133424"/>
                    <a:pt x="3" y="130648"/>
                  </a:cubicBezTo>
                  <a:lnTo>
                    <a:pt x="3" y="121768"/>
                  </a:lnTo>
                  <a:cubicBezTo>
                    <a:pt x="13708" y="123022"/>
                    <a:pt x="26983" y="127211"/>
                    <a:pt x="38924" y="134052"/>
                  </a:cubicBezTo>
                  <a:lnTo>
                    <a:pt x="131744" y="134052"/>
                  </a:lnTo>
                  <a:lnTo>
                    <a:pt x="154367" y="111432"/>
                  </a:lnTo>
                  <a:cubicBezTo>
                    <a:pt x="152159" y="107282"/>
                    <a:pt x="151007" y="102652"/>
                    <a:pt x="151011" y="97950"/>
                  </a:cubicBezTo>
                  <a:cubicBezTo>
                    <a:pt x="151011" y="82050"/>
                    <a:pt x="163950" y="69108"/>
                    <a:pt x="179854" y="69108"/>
                  </a:cubicBezTo>
                  <a:close/>
                  <a:moveTo>
                    <a:pt x="179854" y="86077"/>
                  </a:moveTo>
                  <a:cubicBezTo>
                    <a:pt x="173305" y="86077"/>
                    <a:pt x="167978" y="91405"/>
                    <a:pt x="167978" y="97950"/>
                  </a:cubicBezTo>
                  <a:cubicBezTo>
                    <a:pt x="167978" y="104499"/>
                    <a:pt x="173305" y="109827"/>
                    <a:pt x="179854" y="109827"/>
                  </a:cubicBezTo>
                  <a:cubicBezTo>
                    <a:pt x="186403" y="109827"/>
                    <a:pt x="191731" y="104499"/>
                    <a:pt x="191731" y="97950"/>
                  </a:cubicBezTo>
                  <a:cubicBezTo>
                    <a:pt x="191731" y="91401"/>
                    <a:pt x="186403" y="86074"/>
                    <a:pt x="179854" y="86074"/>
                  </a:cubicBezTo>
                  <a:close/>
                  <a:moveTo>
                    <a:pt x="134048" y="0"/>
                  </a:moveTo>
                  <a:cubicBezTo>
                    <a:pt x="149953" y="0"/>
                    <a:pt x="162891" y="12939"/>
                    <a:pt x="162891" y="28843"/>
                  </a:cubicBezTo>
                  <a:cubicBezTo>
                    <a:pt x="162891" y="44744"/>
                    <a:pt x="149953" y="57682"/>
                    <a:pt x="134048" y="57682"/>
                  </a:cubicBezTo>
                  <a:cubicBezTo>
                    <a:pt x="130131" y="57686"/>
                    <a:pt x="126254" y="56887"/>
                    <a:pt x="122657" y="55334"/>
                  </a:cubicBezTo>
                  <a:lnTo>
                    <a:pt x="96878" y="102050"/>
                  </a:lnTo>
                  <a:cubicBezTo>
                    <a:pt x="95386" y="104753"/>
                    <a:pt x="92542" y="106433"/>
                    <a:pt x="89454" y="106434"/>
                  </a:cubicBezTo>
                  <a:lnTo>
                    <a:pt x="0" y="106434"/>
                  </a:lnTo>
                  <a:lnTo>
                    <a:pt x="0" y="89467"/>
                  </a:lnTo>
                  <a:lnTo>
                    <a:pt x="84442" y="89467"/>
                  </a:lnTo>
                  <a:lnTo>
                    <a:pt x="109528" y="44007"/>
                  </a:lnTo>
                  <a:cubicBezTo>
                    <a:pt x="106696" y="39456"/>
                    <a:pt x="105197" y="34201"/>
                    <a:pt x="105202" y="28839"/>
                  </a:cubicBezTo>
                  <a:cubicBezTo>
                    <a:pt x="105202" y="12939"/>
                    <a:pt x="118141" y="0"/>
                    <a:pt x="134045" y="0"/>
                  </a:cubicBezTo>
                  <a:close/>
                  <a:moveTo>
                    <a:pt x="134048" y="16966"/>
                  </a:moveTo>
                  <a:cubicBezTo>
                    <a:pt x="127499" y="16966"/>
                    <a:pt x="122172" y="22294"/>
                    <a:pt x="122172" y="28843"/>
                  </a:cubicBezTo>
                  <a:cubicBezTo>
                    <a:pt x="122172" y="35392"/>
                    <a:pt x="127499" y="40719"/>
                    <a:pt x="134048" y="40719"/>
                  </a:cubicBezTo>
                  <a:cubicBezTo>
                    <a:pt x="140597" y="40719"/>
                    <a:pt x="145925" y="35392"/>
                    <a:pt x="145925" y="28843"/>
                  </a:cubicBezTo>
                  <a:cubicBezTo>
                    <a:pt x="145925" y="22294"/>
                    <a:pt x="140597" y="16966"/>
                    <a:pt x="134048" y="16966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7436010" y="3211864"/>
              <a:ext cx="307539" cy="434282"/>
            </a:xfrm>
            <a:custGeom>
              <a:avLst/>
              <a:gdLst>
                <a:gd name="connsiteX0" fmla="*/ 217143 w 307539"/>
                <a:gd name="connsiteY0" fmla="*/ 0 h 434282"/>
                <a:gd name="connsiteX1" fmla="*/ 225626 w 307539"/>
                <a:gd name="connsiteY1" fmla="*/ 8483 h 434282"/>
                <a:gd name="connsiteX2" fmla="*/ 225626 w 307539"/>
                <a:gd name="connsiteY2" fmla="*/ 121734 h 434282"/>
                <a:gd name="connsiteX3" fmla="*/ 264544 w 307539"/>
                <a:gd name="connsiteY3" fmla="*/ 134018 h 434282"/>
                <a:gd name="connsiteX4" fmla="*/ 275460 w 307539"/>
                <a:gd name="connsiteY4" fmla="*/ 141313 h 434282"/>
                <a:gd name="connsiteX5" fmla="*/ 286308 w 307539"/>
                <a:gd name="connsiteY5" fmla="*/ 150984 h 434282"/>
                <a:gd name="connsiteX6" fmla="*/ 306970 w 307539"/>
                <a:gd name="connsiteY6" fmla="*/ 183800 h 434282"/>
                <a:gd name="connsiteX7" fmla="*/ 302103 w 307539"/>
                <a:gd name="connsiteY7" fmla="*/ 194766 h 434282"/>
                <a:gd name="connsiteX8" fmla="*/ 291137 w 307539"/>
                <a:gd name="connsiteY8" fmla="*/ 189899 h 434282"/>
                <a:gd name="connsiteX9" fmla="*/ 291069 w 307539"/>
                <a:gd name="connsiteY9" fmla="*/ 189715 h 434282"/>
                <a:gd name="connsiteX10" fmla="*/ 217048 w 307539"/>
                <a:gd name="connsiteY10" fmla="*/ 138293 h 434282"/>
                <a:gd name="connsiteX11" fmla="*/ 215562 w 307539"/>
                <a:gd name="connsiteY11" fmla="*/ 138157 h 434282"/>
                <a:gd name="connsiteX12" fmla="*/ 138113 w 307539"/>
                <a:gd name="connsiteY12" fmla="*/ 217163 h 434282"/>
                <a:gd name="connsiteX13" fmla="*/ 217143 w 307539"/>
                <a:gd name="connsiteY13" fmla="*/ 296193 h 434282"/>
                <a:gd name="connsiteX14" fmla="*/ 225623 w 307539"/>
                <a:gd name="connsiteY14" fmla="*/ 304676 h 434282"/>
                <a:gd name="connsiteX15" fmla="*/ 225623 w 307539"/>
                <a:gd name="connsiteY15" fmla="*/ 425823 h 434282"/>
                <a:gd name="connsiteX16" fmla="*/ 223139 w 307539"/>
                <a:gd name="connsiteY16" fmla="*/ 431822 h 434282"/>
                <a:gd name="connsiteX17" fmla="*/ 217136 w 307539"/>
                <a:gd name="connsiteY17" fmla="*/ 434282 h 434282"/>
                <a:gd name="connsiteX18" fmla="*/ 179097 w 307539"/>
                <a:gd name="connsiteY18" fmla="*/ 434282 h 434282"/>
                <a:gd name="connsiteX19" fmla="*/ 170624 w 307539"/>
                <a:gd name="connsiteY19" fmla="*/ 425799 h 434282"/>
                <a:gd name="connsiteX20" fmla="*/ 170624 w 307539"/>
                <a:gd name="connsiteY20" fmla="*/ 399593 h 434282"/>
                <a:gd name="connsiteX21" fmla="*/ 120859 w 307539"/>
                <a:gd name="connsiteY21" fmla="*/ 378968 h 434282"/>
                <a:gd name="connsiteX22" fmla="*/ 102372 w 307539"/>
                <a:gd name="connsiteY22" fmla="*/ 397458 h 434282"/>
                <a:gd name="connsiteX23" fmla="*/ 90373 w 307539"/>
                <a:gd name="connsiteY23" fmla="*/ 397458 h 434282"/>
                <a:gd name="connsiteX24" fmla="*/ 36756 w 307539"/>
                <a:gd name="connsiteY24" fmla="*/ 343800 h 434282"/>
                <a:gd name="connsiteX25" fmla="*/ 36756 w 307539"/>
                <a:gd name="connsiteY25" fmla="*/ 331805 h 434282"/>
                <a:gd name="connsiteX26" fmla="*/ 55226 w 307539"/>
                <a:gd name="connsiteY26" fmla="*/ 313336 h 434282"/>
                <a:gd name="connsiteX27" fmla="*/ 34605 w 307539"/>
                <a:gd name="connsiteY27" fmla="*/ 263573 h 434282"/>
                <a:gd name="connsiteX28" fmla="*/ 8483 w 307539"/>
                <a:gd name="connsiteY28" fmla="*/ 263573 h 434282"/>
                <a:gd name="connsiteX29" fmla="*/ 0 w 307539"/>
                <a:gd name="connsiteY29" fmla="*/ 255090 h 434282"/>
                <a:gd name="connsiteX30" fmla="*/ 0 w 307539"/>
                <a:gd name="connsiteY30" fmla="*/ 179237 h 434282"/>
                <a:gd name="connsiteX31" fmla="*/ 8483 w 307539"/>
                <a:gd name="connsiteY31" fmla="*/ 170753 h 434282"/>
                <a:gd name="connsiteX32" fmla="*/ 34601 w 307539"/>
                <a:gd name="connsiteY32" fmla="*/ 170753 h 434282"/>
                <a:gd name="connsiteX33" fmla="*/ 55226 w 307539"/>
                <a:gd name="connsiteY33" fmla="*/ 120991 h 434282"/>
                <a:gd name="connsiteX34" fmla="*/ 36756 w 307539"/>
                <a:gd name="connsiteY34" fmla="*/ 102521 h 434282"/>
                <a:gd name="connsiteX35" fmla="*/ 36756 w 307539"/>
                <a:gd name="connsiteY35" fmla="*/ 90526 h 434282"/>
                <a:gd name="connsiteX36" fmla="*/ 90370 w 307539"/>
                <a:gd name="connsiteY36" fmla="*/ 36871 h 434282"/>
                <a:gd name="connsiteX37" fmla="*/ 102362 w 307539"/>
                <a:gd name="connsiteY37" fmla="*/ 36862 h 434282"/>
                <a:gd name="connsiteX38" fmla="*/ 102369 w 307539"/>
                <a:gd name="connsiteY38" fmla="*/ 36868 h 434282"/>
                <a:gd name="connsiteX39" fmla="*/ 120858 w 307539"/>
                <a:gd name="connsiteY39" fmla="*/ 55358 h 434282"/>
                <a:gd name="connsiteX40" fmla="*/ 170624 w 307539"/>
                <a:gd name="connsiteY40" fmla="*/ 34734 h 434282"/>
                <a:gd name="connsiteX41" fmla="*/ 170624 w 307539"/>
                <a:gd name="connsiteY41" fmla="*/ 8483 h 434282"/>
                <a:gd name="connsiteX42" fmla="*/ 179108 w 307539"/>
                <a:gd name="connsiteY42" fmla="*/ 0 h 434282"/>
                <a:gd name="connsiteX43" fmla="*/ 208660 w 307539"/>
                <a:gd name="connsiteY43" fmla="*/ 16966 h 434282"/>
                <a:gd name="connsiteX44" fmla="*/ 187587 w 307539"/>
                <a:gd name="connsiteY44" fmla="*/ 16966 h 434282"/>
                <a:gd name="connsiteX45" fmla="*/ 187587 w 307539"/>
                <a:gd name="connsiteY45" fmla="*/ 41463 h 434282"/>
                <a:gd name="connsiteX46" fmla="*/ 180886 w 307539"/>
                <a:gd name="connsiteY46" fmla="*/ 49756 h 434282"/>
                <a:gd name="connsiteX47" fmla="*/ 124218 w 307539"/>
                <a:gd name="connsiteY47" fmla="*/ 73237 h 434282"/>
                <a:gd name="connsiteX48" fmla="*/ 113614 w 307539"/>
                <a:gd name="connsiteY48" fmla="*/ 72111 h 434282"/>
                <a:gd name="connsiteX49" fmla="*/ 96373 w 307539"/>
                <a:gd name="connsiteY49" fmla="*/ 54866 h 434282"/>
                <a:gd name="connsiteX50" fmla="*/ 54747 w 307539"/>
                <a:gd name="connsiteY50" fmla="*/ 96522 h 434282"/>
                <a:gd name="connsiteX51" fmla="*/ 71975 w 307539"/>
                <a:gd name="connsiteY51" fmla="*/ 113753 h 434282"/>
                <a:gd name="connsiteX52" fmla="*/ 73101 w 307539"/>
                <a:gd name="connsiteY52" fmla="*/ 124354 h 434282"/>
                <a:gd name="connsiteX53" fmla="*/ 49620 w 307539"/>
                <a:gd name="connsiteY53" fmla="*/ 181021 h 434282"/>
                <a:gd name="connsiteX54" fmla="*/ 41330 w 307539"/>
                <a:gd name="connsiteY54" fmla="*/ 187723 h 434282"/>
                <a:gd name="connsiteX55" fmla="*/ 16966 w 307539"/>
                <a:gd name="connsiteY55" fmla="*/ 187723 h 434282"/>
                <a:gd name="connsiteX56" fmla="*/ 16966 w 307539"/>
                <a:gd name="connsiteY56" fmla="*/ 246610 h 434282"/>
                <a:gd name="connsiteX57" fmla="*/ 41330 w 307539"/>
                <a:gd name="connsiteY57" fmla="*/ 246610 h 434282"/>
                <a:gd name="connsiteX58" fmla="*/ 49623 w 307539"/>
                <a:gd name="connsiteY58" fmla="*/ 253312 h 434282"/>
                <a:gd name="connsiteX59" fmla="*/ 73105 w 307539"/>
                <a:gd name="connsiteY59" fmla="*/ 309980 h 434282"/>
                <a:gd name="connsiteX60" fmla="*/ 71978 w 307539"/>
                <a:gd name="connsiteY60" fmla="*/ 320580 h 434282"/>
                <a:gd name="connsiteX61" fmla="*/ 54747 w 307539"/>
                <a:gd name="connsiteY61" fmla="*/ 337808 h 434282"/>
                <a:gd name="connsiteX62" fmla="*/ 96373 w 307539"/>
                <a:gd name="connsiteY62" fmla="*/ 379464 h 434282"/>
                <a:gd name="connsiteX63" fmla="*/ 113617 w 307539"/>
                <a:gd name="connsiteY63" fmla="*/ 362219 h 434282"/>
                <a:gd name="connsiteX64" fmla="*/ 124218 w 307539"/>
                <a:gd name="connsiteY64" fmla="*/ 361093 h 434282"/>
                <a:gd name="connsiteX65" fmla="*/ 180886 w 307539"/>
                <a:gd name="connsiteY65" fmla="*/ 384574 h 434282"/>
                <a:gd name="connsiteX66" fmla="*/ 187587 w 307539"/>
                <a:gd name="connsiteY66" fmla="*/ 392867 h 434282"/>
                <a:gd name="connsiteX67" fmla="*/ 187587 w 307539"/>
                <a:gd name="connsiteY67" fmla="*/ 417323 h 434282"/>
                <a:gd name="connsiteX68" fmla="*/ 208660 w 307539"/>
                <a:gd name="connsiteY68" fmla="*/ 417336 h 434282"/>
                <a:gd name="connsiteX69" fmla="*/ 208660 w 307539"/>
                <a:gd name="connsiteY69" fmla="*/ 312786 h 434282"/>
                <a:gd name="connsiteX70" fmla="*/ 121147 w 307539"/>
                <a:gd name="connsiteY70" fmla="*/ 217163 h 434282"/>
                <a:gd name="connsiteX71" fmla="*/ 208660 w 307539"/>
                <a:gd name="connsiteY71" fmla="*/ 121541 h 434282"/>
                <a:gd name="connsiteX72" fmla="*/ 208660 w 307539"/>
                <a:gd name="connsiteY72" fmla="*/ 16966 h 434282"/>
                <a:gd name="connsiteX73" fmla="*/ 217048 w 307539"/>
                <a:gd name="connsiteY73" fmla="*/ 152776 h 434282"/>
                <a:gd name="connsiteX74" fmla="*/ 225531 w 307539"/>
                <a:gd name="connsiteY74" fmla="*/ 161259 h 434282"/>
                <a:gd name="connsiteX75" fmla="*/ 217048 w 307539"/>
                <a:gd name="connsiteY75" fmla="*/ 169742 h 434282"/>
                <a:gd name="connsiteX76" fmla="*/ 169545 w 307539"/>
                <a:gd name="connsiteY76" fmla="*/ 217245 h 434282"/>
                <a:gd name="connsiteX77" fmla="*/ 217051 w 307539"/>
                <a:gd name="connsiteY77" fmla="*/ 264747 h 434282"/>
                <a:gd name="connsiteX78" fmla="*/ 264550 w 307539"/>
                <a:gd name="connsiteY78" fmla="*/ 217241 h 434282"/>
                <a:gd name="connsiteX79" fmla="*/ 273034 w 307539"/>
                <a:gd name="connsiteY79" fmla="*/ 208758 h 434282"/>
                <a:gd name="connsiteX80" fmla="*/ 281517 w 307539"/>
                <a:gd name="connsiteY80" fmla="*/ 217241 h 434282"/>
                <a:gd name="connsiteX81" fmla="*/ 217048 w 307539"/>
                <a:gd name="connsiteY81" fmla="*/ 281714 h 434282"/>
                <a:gd name="connsiteX82" fmla="*/ 152579 w 307539"/>
                <a:gd name="connsiteY82" fmla="*/ 217241 h 434282"/>
                <a:gd name="connsiteX83" fmla="*/ 217051 w 307539"/>
                <a:gd name="connsiteY83" fmla="*/ 152776 h 434282"/>
                <a:gd name="connsiteX84" fmla="*/ 168219 w 307539"/>
                <a:gd name="connsiteY84" fmla="*/ 93112 h 434282"/>
                <a:gd name="connsiteX85" fmla="*/ 179223 w 307539"/>
                <a:gd name="connsiteY85" fmla="*/ 97886 h 434282"/>
                <a:gd name="connsiteX86" fmla="*/ 174449 w 307539"/>
                <a:gd name="connsiteY86" fmla="*/ 108890 h 434282"/>
                <a:gd name="connsiteX87" fmla="*/ 100787 w 307539"/>
                <a:gd name="connsiteY87" fmla="*/ 217163 h 434282"/>
                <a:gd name="connsiteX88" fmla="*/ 92304 w 307539"/>
                <a:gd name="connsiteY88" fmla="*/ 225646 h 434282"/>
                <a:gd name="connsiteX89" fmla="*/ 83821 w 307539"/>
                <a:gd name="connsiteY89" fmla="*/ 217163 h 434282"/>
                <a:gd name="connsiteX90" fmla="*/ 107492 w 307539"/>
                <a:gd name="connsiteY90" fmla="*/ 141310 h 434282"/>
                <a:gd name="connsiteX91" fmla="*/ 168219 w 307539"/>
                <a:gd name="connsiteY91" fmla="*/ 93112 h 43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307539" h="434282">
                  <a:moveTo>
                    <a:pt x="217143" y="0"/>
                  </a:moveTo>
                  <a:cubicBezTo>
                    <a:pt x="221828" y="0"/>
                    <a:pt x="225626" y="3798"/>
                    <a:pt x="225626" y="8483"/>
                  </a:cubicBezTo>
                  <a:lnTo>
                    <a:pt x="225626" y="121734"/>
                  </a:lnTo>
                  <a:cubicBezTo>
                    <a:pt x="239330" y="122988"/>
                    <a:pt x="252603" y="127178"/>
                    <a:pt x="264544" y="134018"/>
                  </a:cubicBezTo>
                  <a:cubicBezTo>
                    <a:pt x="269535" y="137099"/>
                    <a:pt x="273173" y="139528"/>
                    <a:pt x="275460" y="141313"/>
                  </a:cubicBezTo>
                  <a:cubicBezTo>
                    <a:pt x="278012" y="143298"/>
                    <a:pt x="281625" y="146525"/>
                    <a:pt x="286308" y="150984"/>
                  </a:cubicBezTo>
                  <a:cubicBezTo>
                    <a:pt x="295372" y="160391"/>
                    <a:pt x="302405" y="171561"/>
                    <a:pt x="306970" y="183800"/>
                  </a:cubicBezTo>
                  <a:cubicBezTo>
                    <a:pt x="308654" y="188172"/>
                    <a:pt x="306475" y="193082"/>
                    <a:pt x="302103" y="194766"/>
                  </a:cubicBezTo>
                  <a:cubicBezTo>
                    <a:pt x="297731" y="196450"/>
                    <a:pt x="292822" y="194271"/>
                    <a:pt x="291137" y="189899"/>
                  </a:cubicBezTo>
                  <a:cubicBezTo>
                    <a:pt x="291114" y="189838"/>
                    <a:pt x="291091" y="189777"/>
                    <a:pt x="291069" y="189715"/>
                  </a:cubicBezTo>
                  <a:cubicBezTo>
                    <a:pt x="279627" y="158958"/>
                    <a:pt x="249878" y="138293"/>
                    <a:pt x="217048" y="138293"/>
                  </a:cubicBezTo>
                  <a:cubicBezTo>
                    <a:pt x="216539" y="138293"/>
                    <a:pt x="216047" y="138242"/>
                    <a:pt x="215562" y="138157"/>
                  </a:cubicBezTo>
                  <a:cubicBezTo>
                    <a:pt x="172715" y="138999"/>
                    <a:pt x="138113" y="174113"/>
                    <a:pt x="138113" y="217163"/>
                  </a:cubicBezTo>
                  <a:cubicBezTo>
                    <a:pt x="138113" y="260740"/>
                    <a:pt x="173563" y="296193"/>
                    <a:pt x="217143" y="296193"/>
                  </a:cubicBezTo>
                  <a:cubicBezTo>
                    <a:pt x="221827" y="296195"/>
                    <a:pt x="225623" y="299992"/>
                    <a:pt x="225623" y="304676"/>
                  </a:cubicBezTo>
                  <a:lnTo>
                    <a:pt x="225623" y="425823"/>
                  </a:lnTo>
                  <a:cubicBezTo>
                    <a:pt x="225623" y="428073"/>
                    <a:pt x="224730" y="430231"/>
                    <a:pt x="223139" y="431822"/>
                  </a:cubicBezTo>
                  <a:cubicBezTo>
                    <a:pt x="221544" y="433407"/>
                    <a:pt x="219384" y="434292"/>
                    <a:pt x="217136" y="434282"/>
                  </a:cubicBezTo>
                  <a:lnTo>
                    <a:pt x="179097" y="434282"/>
                  </a:lnTo>
                  <a:cubicBezTo>
                    <a:pt x="174416" y="434277"/>
                    <a:pt x="170624" y="430480"/>
                    <a:pt x="170624" y="425799"/>
                  </a:cubicBezTo>
                  <a:lnTo>
                    <a:pt x="170624" y="399593"/>
                  </a:lnTo>
                  <a:cubicBezTo>
                    <a:pt x="153125" y="395163"/>
                    <a:pt x="136361" y="388216"/>
                    <a:pt x="120859" y="378968"/>
                  </a:cubicBezTo>
                  <a:lnTo>
                    <a:pt x="102372" y="397458"/>
                  </a:lnTo>
                  <a:cubicBezTo>
                    <a:pt x="99058" y="400771"/>
                    <a:pt x="93687" y="400771"/>
                    <a:pt x="90373" y="397458"/>
                  </a:cubicBezTo>
                  <a:lnTo>
                    <a:pt x="36756" y="343800"/>
                  </a:lnTo>
                  <a:cubicBezTo>
                    <a:pt x="33444" y="340488"/>
                    <a:pt x="33444" y="335118"/>
                    <a:pt x="36756" y="331805"/>
                  </a:cubicBezTo>
                  <a:lnTo>
                    <a:pt x="55226" y="313336"/>
                  </a:lnTo>
                  <a:cubicBezTo>
                    <a:pt x="45978" y="297834"/>
                    <a:pt x="39032" y="281072"/>
                    <a:pt x="34605" y="263573"/>
                  </a:cubicBezTo>
                  <a:lnTo>
                    <a:pt x="8483" y="263573"/>
                  </a:lnTo>
                  <a:cubicBezTo>
                    <a:pt x="3798" y="263573"/>
                    <a:pt x="0" y="259775"/>
                    <a:pt x="0" y="255090"/>
                  </a:cubicBezTo>
                  <a:lnTo>
                    <a:pt x="0" y="179237"/>
                  </a:lnTo>
                  <a:cubicBezTo>
                    <a:pt x="0" y="174551"/>
                    <a:pt x="3798" y="170753"/>
                    <a:pt x="8483" y="170753"/>
                  </a:cubicBezTo>
                  <a:lnTo>
                    <a:pt x="34601" y="170753"/>
                  </a:lnTo>
                  <a:cubicBezTo>
                    <a:pt x="39031" y="153255"/>
                    <a:pt x="45978" y="136492"/>
                    <a:pt x="55226" y="120991"/>
                  </a:cubicBezTo>
                  <a:lnTo>
                    <a:pt x="36756" y="102521"/>
                  </a:lnTo>
                  <a:cubicBezTo>
                    <a:pt x="33444" y="99209"/>
                    <a:pt x="33444" y="93839"/>
                    <a:pt x="36756" y="90526"/>
                  </a:cubicBezTo>
                  <a:lnTo>
                    <a:pt x="90370" y="36871"/>
                  </a:lnTo>
                  <a:cubicBezTo>
                    <a:pt x="93679" y="33557"/>
                    <a:pt x="99048" y="33553"/>
                    <a:pt x="102362" y="36862"/>
                  </a:cubicBezTo>
                  <a:cubicBezTo>
                    <a:pt x="102364" y="36864"/>
                    <a:pt x="102366" y="36866"/>
                    <a:pt x="102369" y="36868"/>
                  </a:cubicBezTo>
                  <a:lnTo>
                    <a:pt x="120858" y="55358"/>
                  </a:lnTo>
                  <a:cubicBezTo>
                    <a:pt x="136361" y="46109"/>
                    <a:pt x="153124" y="39162"/>
                    <a:pt x="170624" y="34734"/>
                  </a:cubicBezTo>
                  <a:lnTo>
                    <a:pt x="170624" y="8483"/>
                  </a:lnTo>
                  <a:cubicBezTo>
                    <a:pt x="170624" y="3798"/>
                    <a:pt x="174422" y="0"/>
                    <a:pt x="179108" y="0"/>
                  </a:cubicBezTo>
                  <a:close/>
                  <a:moveTo>
                    <a:pt x="208660" y="16966"/>
                  </a:moveTo>
                  <a:lnTo>
                    <a:pt x="187587" y="16966"/>
                  </a:lnTo>
                  <a:lnTo>
                    <a:pt x="187587" y="41463"/>
                  </a:lnTo>
                  <a:cubicBezTo>
                    <a:pt x="187587" y="45461"/>
                    <a:pt x="184795" y="48916"/>
                    <a:pt x="180886" y="49756"/>
                  </a:cubicBezTo>
                  <a:cubicBezTo>
                    <a:pt x="160727" y="54076"/>
                    <a:pt x="141524" y="62033"/>
                    <a:pt x="124218" y="73237"/>
                  </a:cubicBezTo>
                  <a:cubicBezTo>
                    <a:pt x="120859" y="75408"/>
                    <a:pt x="116441" y="74938"/>
                    <a:pt x="113614" y="72111"/>
                  </a:cubicBezTo>
                  <a:lnTo>
                    <a:pt x="96373" y="54866"/>
                  </a:lnTo>
                  <a:lnTo>
                    <a:pt x="54747" y="96522"/>
                  </a:lnTo>
                  <a:lnTo>
                    <a:pt x="71975" y="113753"/>
                  </a:lnTo>
                  <a:cubicBezTo>
                    <a:pt x="74801" y="116580"/>
                    <a:pt x="75270" y="120996"/>
                    <a:pt x="73101" y="124354"/>
                  </a:cubicBezTo>
                  <a:cubicBezTo>
                    <a:pt x="61897" y="141660"/>
                    <a:pt x="53940" y="160863"/>
                    <a:pt x="49620" y="181021"/>
                  </a:cubicBezTo>
                  <a:cubicBezTo>
                    <a:pt x="48781" y="184929"/>
                    <a:pt x="45327" y="187721"/>
                    <a:pt x="41330" y="187723"/>
                  </a:cubicBezTo>
                  <a:lnTo>
                    <a:pt x="16966" y="187723"/>
                  </a:lnTo>
                  <a:lnTo>
                    <a:pt x="16966" y="246610"/>
                  </a:lnTo>
                  <a:lnTo>
                    <a:pt x="41330" y="246610"/>
                  </a:lnTo>
                  <a:cubicBezTo>
                    <a:pt x="45328" y="246611"/>
                    <a:pt x="48784" y="249403"/>
                    <a:pt x="49623" y="253312"/>
                  </a:cubicBezTo>
                  <a:cubicBezTo>
                    <a:pt x="53943" y="273471"/>
                    <a:pt x="61900" y="292674"/>
                    <a:pt x="73105" y="309980"/>
                  </a:cubicBezTo>
                  <a:cubicBezTo>
                    <a:pt x="75274" y="313337"/>
                    <a:pt x="74804" y="317753"/>
                    <a:pt x="71978" y="320580"/>
                  </a:cubicBezTo>
                  <a:lnTo>
                    <a:pt x="54747" y="337808"/>
                  </a:lnTo>
                  <a:lnTo>
                    <a:pt x="96373" y="379464"/>
                  </a:lnTo>
                  <a:lnTo>
                    <a:pt x="113617" y="362219"/>
                  </a:lnTo>
                  <a:cubicBezTo>
                    <a:pt x="116444" y="359393"/>
                    <a:pt x="120860" y="358924"/>
                    <a:pt x="124218" y="361093"/>
                  </a:cubicBezTo>
                  <a:cubicBezTo>
                    <a:pt x="141524" y="372297"/>
                    <a:pt x="160727" y="380254"/>
                    <a:pt x="180886" y="384574"/>
                  </a:cubicBezTo>
                  <a:cubicBezTo>
                    <a:pt x="184795" y="385414"/>
                    <a:pt x="187587" y="388869"/>
                    <a:pt x="187587" y="392867"/>
                  </a:cubicBezTo>
                  <a:lnTo>
                    <a:pt x="187587" y="417323"/>
                  </a:lnTo>
                  <a:lnTo>
                    <a:pt x="208660" y="417336"/>
                  </a:lnTo>
                  <a:lnTo>
                    <a:pt x="208660" y="312786"/>
                  </a:lnTo>
                  <a:cubicBezTo>
                    <a:pt x="159684" y="308476"/>
                    <a:pt x="121147" y="267235"/>
                    <a:pt x="121147" y="217163"/>
                  </a:cubicBezTo>
                  <a:cubicBezTo>
                    <a:pt x="121147" y="167092"/>
                    <a:pt x="159688" y="125850"/>
                    <a:pt x="208660" y="121541"/>
                  </a:cubicBezTo>
                  <a:lnTo>
                    <a:pt x="208660" y="16966"/>
                  </a:lnTo>
                  <a:close/>
                  <a:moveTo>
                    <a:pt x="217048" y="152776"/>
                  </a:moveTo>
                  <a:cubicBezTo>
                    <a:pt x="221733" y="152776"/>
                    <a:pt x="225531" y="156574"/>
                    <a:pt x="225531" y="161259"/>
                  </a:cubicBezTo>
                  <a:cubicBezTo>
                    <a:pt x="225531" y="165944"/>
                    <a:pt x="221733" y="169742"/>
                    <a:pt x="217048" y="169742"/>
                  </a:cubicBezTo>
                  <a:cubicBezTo>
                    <a:pt x="190855" y="169742"/>
                    <a:pt x="169545" y="191052"/>
                    <a:pt x="169545" y="217245"/>
                  </a:cubicBezTo>
                  <a:cubicBezTo>
                    <a:pt x="169545" y="243437"/>
                    <a:pt x="190855" y="264747"/>
                    <a:pt x="217051" y="264747"/>
                  </a:cubicBezTo>
                  <a:cubicBezTo>
                    <a:pt x="243241" y="264747"/>
                    <a:pt x="264550" y="243437"/>
                    <a:pt x="264550" y="217241"/>
                  </a:cubicBezTo>
                  <a:cubicBezTo>
                    <a:pt x="264550" y="212556"/>
                    <a:pt x="268348" y="208758"/>
                    <a:pt x="273034" y="208758"/>
                  </a:cubicBezTo>
                  <a:cubicBezTo>
                    <a:pt x="277719" y="208758"/>
                    <a:pt x="281517" y="212556"/>
                    <a:pt x="281517" y="217241"/>
                  </a:cubicBezTo>
                  <a:cubicBezTo>
                    <a:pt x="281517" y="252793"/>
                    <a:pt x="252596" y="281714"/>
                    <a:pt x="217048" y="281714"/>
                  </a:cubicBezTo>
                  <a:cubicBezTo>
                    <a:pt x="181500" y="281714"/>
                    <a:pt x="152579" y="252793"/>
                    <a:pt x="152579" y="217241"/>
                  </a:cubicBezTo>
                  <a:cubicBezTo>
                    <a:pt x="152579" y="181697"/>
                    <a:pt x="181500" y="152776"/>
                    <a:pt x="217051" y="152776"/>
                  </a:cubicBezTo>
                  <a:close/>
                  <a:moveTo>
                    <a:pt x="168219" y="93112"/>
                  </a:moveTo>
                  <a:cubicBezTo>
                    <a:pt x="172576" y="91391"/>
                    <a:pt x="177503" y="93529"/>
                    <a:pt x="179223" y="97886"/>
                  </a:cubicBezTo>
                  <a:cubicBezTo>
                    <a:pt x="180943" y="102243"/>
                    <a:pt x="178806" y="107170"/>
                    <a:pt x="174449" y="108890"/>
                  </a:cubicBezTo>
                  <a:cubicBezTo>
                    <a:pt x="129701" y="126552"/>
                    <a:pt x="100787" y="169053"/>
                    <a:pt x="100787" y="217163"/>
                  </a:cubicBezTo>
                  <a:cubicBezTo>
                    <a:pt x="100787" y="221848"/>
                    <a:pt x="96989" y="225646"/>
                    <a:pt x="92304" y="225646"/>
                  </a:cubicBezTo>
                  <a:cubicBezTo>
                    <a:pt x="87619" y="225646"/>
                    <a:pt x="83821" y="221848"/>
                    <a:pt x="83821" y="217163"/>
                  </a:cubicBezTo>
                  <a:cubicBezTo>
                    <a:pt x="83821" y="189881"/>
                    <a:pt x="92009" y="163651"/>
                    <a:pt x="107492" y="141310"/>
                  </a:cubicBezTo>
                  <a:cubicBezTo>
                    <a:pt x="122505" y="119576"/>
                    <a:pt x="143644" y="102798"/>
                    <a:pt x="168219" y="93112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0348660" y="3265535"/>
            <a:ext cx="1111651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dirty="0" err="1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xxxx</a:t>
            </a:r>
            <a:endParaRPr kumimoji="1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5C246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758489" y="4104045"/>
            <a:ext cx="2267287" cy="3061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714F7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xxxxxxxxxxx</a:t>
            </a:r>
            <a:endParaRPr kumimoji="1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714F7D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4800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529" y="-296"/>
            <a:ext cx="12193057" cy="6858594"/>
          </a:xfrm>
          <a:prstGeom prst="rect">
            <a:avLst/>
          </a:prstGeom>
        </p:spPr>
      </p:pic>
      <p:cxnSp>
        <p:nvCxnSpPr>
          <p:cNvPr id="8" name="直线连接符 7"/>
          <p:cNvCxnSpPr/>
          <p:nvPr/>
        </p:nvCxnSpPr>
        <p:spPr>
          <a:xfrm>
            <a:off x="454763" y="798737"/>
            <a:ext cx="112824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hape"/>
          <p:cNvSpPr/>
          <p:nvPr/>
        </p:nvSpPr>
        <p:spPr>
          <a:xfrm>
            <a:off x="517559" y="2799189"/>
            <a:ext cx="11177013" cy="2027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54" extrusionOk="0">
                <a:moveTo>
                  <a:pt x="21234" y="24"/>
                </a:moveTo>
                <a:cubicBezTo>
                  <a:pt x="21227" y="78"/>
                  <a:pt x="21220" y="224"/>
                  <a:pt x="21215" y="452"/>
                </a:cubicBezTo>
                <a:cubicBezTo>
                  <a:pt x="21204" y="878"/>
                  <a:pt x="21198" y="1548"/>
                  <a:pt x="21198" y="2255"/>
                </a:cubicBezTo>
                <a:lnTo>
                  <a:pt x="21198" y="7124"/>
                </a:lnTo>
                <a:lnTo>
                  <a:pt x="4940" y="7124"/>
                </a:lnTo>
                <a:cubicBezTo>
                  <a:pt x="4926" y="7124"/>
                  <a:pt x="4914" y="7126"/>
                  <a:pt x="4905" y="7156"/>
                </a:cubicBezTo>
                <a:cubicBezTo>
                  <a:pt x="4896" y="7185"/>
                  <a:pt x="4888" y="7241"/>
                  <a:pt x="4883" y="7350"/>
                </a:cubicBezTo>
                <a:cubicBezTo>
                  <a:pt x="4864" y="7714"/>
                  <a:pt x="4850" y="8483"/>
                  <a:pt x="4843" y="9491"/>
                </a:cubicBezTo>
                <a:cubicBezTo>
                  <a:pt x="4841" y="9889"/>
                  <a:pt x="4839" y="10309"/>
                  <a:pt x="4839" y="10731"/>
                </a:cubicBezTo>
                <a:cubicBezTo>
                  <a:pt x="4839" y="11153"/>
                  <a:pt x="4841" y="11573"/>
                  <a:pt x="4843" y="11971"/>
                </a:cubicBezTo>
                <a:cubicBezTo>
                  <a:pt x="4850" y="12980"/>
                  <a:pt x="4864" y="13748"/>
                  <a:pt x="4883" y="14113"/>
                </a:cubicBezTo>
                <a:cubicBezTo>
                  <a:pt x="4888" y="14221"/>
                  <a:pt x="4896" y="14278"/>
                  <a:pt x="4905" y="14307"/>
                </a:cubicBezTo>
                <a:cubicBezTo>
                  <a:pt x="4914" y="14336"/>
                  <a:pt x="4926" y="14338"/>
                  <a:pt x="4940" y="14338"/>
                </a:cubicBezTo>
                <a:lnTo>
                  <a:pt x="21198" y="14338"/>
                </a:lnTo>
                <a:lnTo>
                  <a:pt x="21198" y="19342"/>
                </a:lnTo>
                <a:cubicBezTo>
                  <a:pt x="21198" y="20038"/>
                  <a:pt x="21205" y="20680"/>
                  <a:pt x="21215" y="21078"/>
                </a:cubicBezTo>
                <a:cubicBezTo>
                  <a:pt x="21227" y="21510"/>
                  <a:pt x="21242" y="21570"/>
                  <a:pt x="21255" y="21259"/>
                </a:cubicBezTo>
                <a:lnTo>
                  <a:pt x="21579" y="12557"/>
                </a:lnTo>
                <a:cubicBezTo>
                  <a:pt x="21592" y="12202"/>
                  <a:pt x="21600" y="11508"/>
                  <a:pt x="21600" y="10731"/>
                </a:cubicBezTo>
                <a:cubicBezTo>
                  <a:pt x="21600" y="9948"/>
                  <a:pt x="21592" y="9220"/>
                  <a:pt x="21579" y="8860"/>
                </a:cubicBezTo>
                <a:lnTo>
                  <a:pt x="21254" y="136"/>
                </a:lnTo>
                <a:cubicBezTo>
                  <a:pt x="21247" y="10"/>
                  <a:pt x="21240" y="-30"/>
                  <a:pt x="21234" y="24"/>
                </a:cubicBezTo>
                <a:close/>
                <a:moveTo>
                  <a:pt x="76" y="7124"/>
                </a:moveTo>
                <a:cubicBezTo>
                  <a:pt x="66" y="7124"/>
                  <a:pt x="51" y="7185"/>
                  <a:pt x="44" y="7350"/>
                </a:cubicBezTo>
                <a:cubicBezTo>
                  <a:pt x="25" y="7713"/>
                  <a:pt x="11" y="8496"/>
                  <a:pt x="4" y="9491"/>
                </a:cubicBezTo>
                <a:cubicBezTo>
                  <a:pt x="1" y="9888"/>
                  <a:pt x="0" y="10308"/>
                  <a:pt x="0" y="10731"/>
                </a:cubicBezTo>
                <a:cubicBezTo>
                  <a:pt x="0" y="11155"/>
                  <a:pt x="1" y="11575"/>
                  <a:pt x="4" y="11971"/>
                </a:cubicBezTo>
                <a:cubicBezTo>
                  <a:pt x="11" y="12967"/>
                  <a:pt x="25" y="13749"/>
                  <a:pt x="44" y="14113"/>
                </a:cubicBezTo>
                <a:cubicBezTo>
                  <a:pt x="51" y="14278"/>
                  <a:pt x="66" y="14338"/>
                  <a:pt x="76" y="14338"/>
                </a:cubicBezTo>
                <a:cubicBezTo>
                  <a:pt x="86" y="14338"/>
                  <a:pt x="102" y="14278"/>
                  <a:pt x="109" y="14113"/>
                </a:cubicBezTo>
                <a:cubicBezTo>
                  <a:pt x="127" y="13748"/>
                  <a:pt x="142" y="12980"/>
                  <a:pt x="148" y="11971"/>
                </a:cubicBezTo>
                <a:cubicBezTo>
                  <a:pt x="151" y="11573"/>
                  <a:pt x="152" y="11153"/>
                  <a:pt x="152" y="10731"/>
                </a:cubicBezTo>
                <a:cubicBezTo>
                  <a:pt x="152" y="10309"/>
                  <a:pt x="151" y="9889"/>
                  <a:pt x="148" y="9491"/>
                </a:cubicBezTo>
                <a:cubicBezTo>
                  <a:pt x="142" y="8483"/>
                  <a:pt x="127" y="7714"/>
                  <a:pt x="109" y="7350"/>
                </a:cubicBezTo>
                <a:cubicBezTo>
                  <a:pt x="102" y="7184"/>
                  <a:pt x="86" y="7124"/>
                  <a:pt x="76" y="7124"/>
                </a:cubicBezTo>
                <a:close/>
                <a:moveTo>
                  <a:pt x="399" y="7124"/>
                </a:moveTo>
                <a:cubicBezTo>
                  <a:pt x="385" y="7124"/>
                  <a:pt x="373" y="7126"/>
                  <a:pt x="364" y="7156"/>
                </a:cubicBezTo>
                <a:cubicBezTo>
                  <a:pt x="355" y="7185"/>
                  <a:pt x="347" y="7241"/>
                  <a:pt x="342" y="7350"/>
                </a:cubicBezTo>
                <a:cubicBezTo>
                  <a:pt x="323" y="7714"/>
                  <a:pt x="309" y="8493"/>
                  <a:pt x="303" y="9491"/>
                </a:cubicBezTo>
                <a:cubicBezTo>
                  <a:pt x="300" y="9888"/>
                  <a:pt x="298" y="10308"/>
                  <a:pt x="298" y="10731"/>
                </a:cubicBezTo>
                <a:cubicBezTo>
                  <a:pt x="298" y="11155"/>
                  <a:pt x="300" y="11575"/>
                  <a:pt x="303" y="11971"/>
                </a:cubicBezTo>
                <a:cubicBezTo>
                  <a:pt x="309" y="12969"/>
                  <a:pt x="323" y="13748"/>
                  <a:pt x="342" y="14113"/>
                </a:cubicBezTo>
                <a:cubicBezTo>
                  <a:pt x="347" y="14221"/>
                  <a:pt x="355" y="14278"/>
                  <a:pt x="364" y="14307"/>
                </a:cubicBezTo>
                <a:cubicBezTo>
                  <a:pt x="373" y="14336"/>
                  <a:pt x="385" y="14338"/>
                  <a:pt x="399" y="14338"/>
                </a:cubicBezTo>
                <a:lnTo>
                  <a:pt x="464" y="14338"/>
                </a:lnTo>
                <a:cubicBezTo>
                  <a:pt x="479" y="14338"/>
                  <a:pt x="490" y="14336"/>
                  <a:pt x="499" y="14307"/>
                </a:cubicBezTo>
                <a:cubicBezTo>
                  <a:pt x="509" y="14278"/>
                  <a:pt x="516" y="14221"/>
                  <a:pt x="522" y="14113"/>
                </a:cubicBezTo>
                <a:cubicBezTo>
                  <a:pt x="540" y="13748"/>
                  <a:pt x="555" y="12980"/>
                  <a:pt x="561" y="11971"/>
                </a:cubicBezTo>
                <a:cubicBezTo>
                  <a:pt x="564" y="11573"/>
                  <a:pt x="565" y="11153"/>
                  <a:pt x="565" y="10731"/>
                </a:cubicBezTo>
                <a:cubicBezTo>
                  <a:pt x="565" y="10309"/>
                  <a:pt x="564" y="9889"/>
                  <a:pt x="561" y="9491"/>
                </a:cubicBezTo>
                <a:cubicBezTo>
                  <a:pt x="555" y="8483"/>
                  <a:pt x="540" y="7714"/>
                  <a:pt x="522" y="7350"/>
                </a:cubicBezTo>
                <a:cubicBezTo>
                  <a:pt x="516" y="7241"/>
                  <a:pt x="509" y="7185"/>
                  <a:pt x="499" y="7156"/>
                </a:cubicBezTo>
                <a:cubicBezTo>
                  <a:pt x="490" y="7126"/>
                  <a:pt x="479" y="7124"/>
                  <a:pt x="464" y="7124"/>
                </a:cubicBezTo>
                <a:lnTo>
                  <a:pt x="399" y="7124"/>
                </a:lnTo>
                <a:close/>
                <a:moveTo>
                  <a:pt x="799" y="7124"/>
                </a:moveTo>
                <a:cubicBezTo>
                  <a:pt x="785" y="7124"/>
                  <a:pt x="773" y="7126"/>
                  <a:pt x="764" y="7156"/>
                </a:cubicBezTo>
                <a:cubicBezTo>
                  <a:pt x="755" y="7185"/>
                  <a:pt x="747" y="7241"/>
                  <a:pt x="742" y="7350"/>
                </a:cubicBezTo>
                <a:cubicBezTo>
                  <a:pt x="723" y="7714"/>
                  <a:pt x="709" y="8483"/>
                  <a:pt x="702" y="9491"/>
                </a:cubicBezTo>
                <a:cubicBezTo>
                  <a:pt x="700" y="9889"/>
                  <a:pt x="699" y="10309"/>
                  <a:pt x="699" y="10731"/>
                </a:cubicBezTo>
                <a:cubicBezTo>
                  <a:pt x="699" y="11153"/>
                  <a:pt x="700" y="11573"/>
                  <a:pt x="702" y="11971"/>
                </a:cubicBezTo>
                <a:cubicBezTo>
                  <a:pt x="709" y="12980"/>
                  <a:pt x="723" y="13748"/>
                  <a:pt x="742" y="14113"/>
                </a:cubicBezTo>
                <a:cubicBezTo>
                  <a:pt x="747" y="14221"/>
                  <a:pt x="755" y="14278"/>
                  <a:pt x="764" y="14307"/>
                </a:cubicBezTo>
                <a:cubicBezTo>
                  <a:pt x="773" y="14336"/>
                  <a:pt x="785" y="14338"/>
                  <a:pt x="799" y="14338"/>
                </a:cubicBezTo>
                <a:lnTo>
                  <a:pt x="1000" y="14338"/>
                </a:lnTo>
                <a:cubicBezTo>
                  <a:pt x="1014" y="14338"/>
                  <a:pt x="1026" y="14336"/>
                  <a:pt x="1035" y="14307"/>
                </a:cubicBezTo>
                <a:cubicBezTo>
                  <a:pt x="1044" y="14278"/>
                  <a:pt x="1051" y="14221"/>
                  <a:pt x="1057" y="14113"/>
                </a:cubicBezTo>
                <a:cubicBezTo>
                  <a:pt x="1075" y="13748"/>
                  <a:pt x="1090" y="12980"/>
                  <a:pt x="1097" y="11971"/>
                </a:cubicBezTo>
                <a:cubicBezTo>
                  <a:pt x="1099" y="11573"/>
                  <a:pt x="1100" y="11153"/>
                  <a:pt x="1100" y="10731"/>
                </a:cubicBezTo>
                <a:cubicBezTo>
                  <a:pt x="1100" y="10309"/>
                  <a:pt x="1099" y="9889"/>
                  <a:pt x="1097" y="9491"/>
                </a:cubicBezTo>
                <a:cubicBezTo>
                  <a:pt x="1090" y="8483"/>
                  <a:pt x="1075" y="7714"/>
                  <a:pt x="1057" y="7350"/>
                </a:cubicBezTo>
                <a:cubicBezTo>
                  <a:pt x="1051" y="7241"/>
                  <a:pt x="1044" y="7185"/>
                  <a:pt x="1035" y="7156"/>
                </a:cubicBezTo>
                <a:cubicBezTo>
                  <a:pt x="1026" y="7126"/>
                  <a:pt x="1014" y="7124"/>
                  <a:pt x="1000" y="7124"/>
                </a:cubicBezTo>
                <a:lnTo>
                  <a:pt x="799" y="7124"/>
                </a:lnTo>
                <a:close/>
                <a:moveTo>
                  <a:pt x="1336" y="7124"/>
                </a:moveTo>
                <a:cubicBezTo>
                  <a:pt x="1321" y="7124"/>
                  <a:pt x="1310" y="7126"/>
                  <a:pt x="1300" y="7156"/>
                </a:cubicBezTo>
                <a:cubicBezTo>
                  <a:pt x="1291" y="7185"/>
                  <a:pt x="1284" y="7241"/>
                  <a:pt x="1278" y="7350"/>
                </a:cubicBezTo>
                <a:cubicBezTo>
                  <a:pt x="1260" y="7714"/>
                  <a:pt x="1246" y="8493"/>
                  <a:pt x="1239" y="9491"/>
                </a:cubicBezTo>
                <a:cubicBezTo>
                  <a:pt x="1236" y="9888"/>
                  <a:pt x="1235" y="10308"/>
                  <a:pt x="1235" y="10731"/>
                </a:cubicBezTo>
                <a:cubicBezTo>
                  <a:pt x="1235" y="11155"/>
                  <a:pt x="1236" y="11575"/>
                  <a:pt x="1239" y="11971"/>
                </a:cubicBezTo>
                <a:cubicBezTo>
                  <a:pt x="1246" y="12969"/>
                  <a:pt x="1260" y="13748"/>
                  <a:pt x="1278" y="14113"/>
                </a:cubicBezTo>
                <a:cubicBezTo>
                  <a:pt x="1284" y="14221"/>
                  <a:pt x="1291" y="14278"/>
                  <a:pt x="1300" y="14307"/>
                </a:cubicBezTo>
                <a:cubicBezTo>
                  <a:pt x="1310" y="14336"/>
                  <a:pt x="1321" y="14338"/>
                  <a:pt x="1336" y="14338"/>
                </a:cubicBezTo>
                <a:lnTo>
                  <a:pt x="1769" y="14338"/>
                </a:lnTo>
                <a:cubicBezTo>
                  <a:pt x="1783" y="14338"/>
                  <a:pt x="1795" y="14336"/>
                  <a:pt x="1804" y="14307"/>
                </a:cubicBezTo>
                <a:cubicBezTo>
                  <a:pt x="1813" y="14278"/>
                  <a:pt x="1821" y="14221"/>
                  <a:pt x="1826" y="14113"/>
                </a:cubicBezTo>
                <a:cubicBezTo>
                  <a:pt x="1845" y="13748"/>
                  <a:pt x="1859" y="12969"/>
                  <a:pt x="1865" y="11971"/>
                </a:cubicBezTo>
                <a:cubicBezTo>
                  <a:pt x="1868" y="11575"/>
                  <a:pt x="1870" y="11155"/>
                  <a:pt x="1870" y="10731"/>
                </a:cubicBezTo>
                <a:cubicBezTo>
                  <a:pt x="1870" y="10308"/>
                  <a:pt x="1868" y="9888"/>
                  <a:pt x="1865" y="9491"/>
                </a:cubicBezTo>
                <a:cubicBezTo>
                  <a:pt x="1859" y="8493"/>
                  <a:pt x="1845" y="7714"/>
                  <a:pt x="1826" y="7350"/>
                </a:cubicBezTo>
                <a:cubicBezTo>
                  <a:pt x="1821" y="7241"/>
                  <a:pt x="1813" y="7185"/>
                  <a:pt x="1804" y="7156"/>
                </a:cubicBezTo>
                <a:cubicBezTo>
                  <a:pt x="1795" y="7126"/>
                  <a:pt x="1783" y="7124"/>
                  <a:pt x="1769" y="7124"/>
                </a:cubicBezTo>
                <a:lnTo>
                  <a:pt x="1336" y="7124"/>
                </a:lnTo>
                <a:close/>
                <a:moveTo>
                  <a:pt x="2113" y="7124"/>
                </a:moveTo>
                <a:cubicBezTo>
                  <a:pt x="2099" y="7124"/>
                  <a:pt x="2087" y="7126"/>
                  <a:pt x="2078" y="7156"/>
                </a:cubicBezTo>
                <a:cubicBezTo>
                  <a:pt x="2068" y="7185"/>
                  <a:pt x="2061" y="7241"/>
                  <a:pt x="2055" y="7350"/>
                </a:cubicBezTo>
                <a:cubicBezTo>
                  <a:pt x="2037" y="7714"/>
                  <a:pt x="2023" y="8493"/>
                  <a:pt x="2016" y="9491"/>
                </a:cubicBezTo>
                <a:cubicBezTo>
                  <a:pt x="2013" y="9888"/>
                  <a:pt x="2012" y="10308"/>
                  <a:pt x="2012" y="10731"/>
                </a:cubicBezTo>
                <a:cubicBezTo>
                  <a:pt x="2012" y="11155"/>
                  <a:pt x="2013" y="11575"/>
                  <a:pt x="2016" y="11971"/>
                </a:cubicBezTo>
                <a:cubicBezTo>
                  <a:pt x="2023" y="12969"/>
                  <a:pt x="2037" y="13748"/>
                  <a:pt x="2055" y="14113"/>
                </a:cubicBezTo>
                <a:cubicBezTo>
                  <a:pt x="2061" y="14221"/>
                  <a:pt x="2068" y="14278"/>
                  <a:pt x="2078" y="14307"/>
                </a:cubicBezTo>
                <a:cubicBezTo>
                  <a:pt x="2087" y="14336"/>
                  <a:pt x="2099" y="14338"/>
                  <a:pt x="2113" y="14338"/>
                </a:cubicBezTo>
                <a:lnTo>
                  <a:pt x="2932" y="14338"/>
                </a:lnTo>
                <a:cubicBezTo>
                  <a:pt x="2946" y="14338"/>
                  <a:pt x="2958" y="14336"/>
                  <a:pt x="2967" y="14307"/>
                </a:cubicBezTo>
                <a:cubicBezTo>
                  <a:pt x="2976" y="14278"/>
                  <a:pt x="2983" y="14221"/>
                  <a:pt x="2989" y="14113"/>
                </a:cubicBezTo>
                <a:cubicBezTo>
                  <a:pt x="3007" y="13748"/>
                  <a:pt x="3022" y="12980"/>
                  <a:pt x="3029" y="11971"/>
                </a:cubicBezTo>
                <a:cubicBezTo>
                  <a:pt x="3031" y="11573"/>
                  <a:pt x="3032" y="11153"/>
                  <a:pt x="3032" y="10731"/>
                </a:cubicBezTo>
                <a:cubicBezTo>
                  <a:pt x="3032" y="10309"/>
                  <a:pt x="3031" y="9889"/>
                  <a:pt x="3029" y="9491"/>
                </a:cubicBezTo>
                <a:cubicBezTo>
                  <a:pt x="3022" y="8483"/>
                  <a:pt x="3007" y="7714"/>
                  <a:pt x="2989" y="7350"/>
                </a:cubicBezTo>
                <a:cubicBezTo>
                  <a:pt x="2983" y="7241"/>
                  <a:pt x="2976" y="7185"/>
                  <a:pt x="2967" y="7156"/>
                </a:cubicBezTo>
                <a:cubicBezTo>
                  <a:pt x="2958" y="7126"/>
                  <a:pt x="2946" y="7124"/>
                  <a:pt x="2932" y="7124"/>
                </a:cubicBezTo>
                <a:lnTo>
                  <a:pt x="2113" y="7124"/>
                </a:lnTo>
                <a:close/>
                <a:moveTo>
                  <a:pt x="3272" y="7124"/>
                </a:moveTo>
                <a:cubicBezTo>
                  <a:pt x="3258" y="7124"/>
                  <a:pt x="3246" y="7126"/>
                  <a:pt x="3237" y="7156"/>
                </a:cubicBezTo>
                <a:cubicBezTo>
                  <a:pt x="3227" y="7185"/>
                  <a:pt x="3220" y="7241"/>
                  <a:pt x="3214" y="7350"/>
                </a:cubicBezTo>
                <a:cubicBezTo>
                  <a:pt x="3196" y="7714"/>
                  <a:pt x="3182" y="8493"/>
                  <a:pt x="3175" y="9491"/>
                </a:cubicBezTo>
                <a:cubicBezTo>
                  <a:pt x="3173" y="9888"/>
                  <a:pt x="3171" y="10308"/>
                  <a:pt x="3171" y="10731"/>
                </a:cubicBezTo>
                <a:cubicBezTo>
                  <a:pt x="3171" y="11155"/>
                  <a:pt x="3173" y="11575"/>
                  <a:pt x="3175" y="11971"/>
                </a:cubicBezTo>
                <a:cubicBezTo>
                  <a:pt x="3182" y="12969"/>
                  <a:pt x="3196" y="13748"/>
                  <a:pt x="3214" y="14113"/>
                </a:cubicBezTo>
                <a:cubicBezTo>
                  <a:pt x="3220" y="14221"/>
                  <a:pt x="3227" y="14278"/>
                  <a:pt x="3237" y="14307"/>
                </a:cubicBezTo>
                <a:cubicBezTo>
                  <a:pt x="3246" y="14336"/>
                  <a:pt x="3258" y="14338"/>
                  <a:pt x="3272" y="14338"/>
                </a:cubicBezTo>
                <a:lnTo>
                  <a:pt x="4602" y="14338"/>
                </a:lnTo>
                <a:cubicBezTo>
                  <a:pt x="4616" y="14338"/>
                  <a:pt x="4628" y="14336"/>
                  <a:pt x="4637" y="14307"/>
                </a:cubicBezTo>
                <a:cubicBezTo>
                  <a:pt x="4647" y="14278"/>
                  <a:pt x="4654" y="14221"/>
                  <a:pt x="4660" y="14113"/>
                </a:cubicBezTo>
                <a:cubicBezTo>
                  <a:pt x="4678" y="13748"/>
                  <a:pt x="4692" y="12969"/>
                  <a:pt x="4699" y="11971"/>
                </a:cubicBezTo>
                <a:cubicBezTo>
                  <a:pt x="4701" y="11575"/>
                  <a:pt x="4703" y="11155"/>
                  <a:pt x="4703" y="10731"/>
                </a:cubicBezTo>
                <a:cubicBezTo>
                  <a:pt x="4703" y="10308"/>
                  <a:pt x="4701" y="9888"/>
                  <a:pt x="4699" y="9491"/>
                </a:cubicBezTo>
                <a:cubicBezTo>
                  <a:pt x="4692" y="8493"/>
                  <a:pt x="4678" y="7714"/>
                  <a:pt x="4660" y="7350"/>
                </a:cubicBezTo>
                <a:cubicBezTo>
                  <a:pt x="4654" y="7241"/>
                  <a:pt x="4647" y="7185"/>
                  <a:pt x="4637" y="7156"/>
                </a:cubicBezTo>
                <a:cubicBezTo>
                  <a:pt x="4628" y="7126"/>
                  <a:pt x="4616" y="7124"/>
                  <a:pt x="4602" y="7124"/>
                </a:cubicBezTo>
                <a:lnTo>
                  <a:pt x="3272" y="7124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2859" tIns="22859" rIns="22859" bIns="22859"/>
          <a:lstStyle/>
          <a:p>
            <a:pPr algn="ctr"/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Group"/>
          <p:cNvGrpSpPr/>
          <p:nvPr/>
        </p:nvGrpSpPr>
        <p:grpSpPr>
          <a:xfrm>
            <a:off x="454763" y="1778323"/>
            <a:ext cx="11302606" cy="4708292"/>
            <a:chOff x="-1" y="0"/>
            <a:chExt cx="21060032" cy="8441629"/>
          </a:xfrm>
        </p:grpSpPr>
        <p:sp>
          <p:nvSpPr>
            <p:cNvPr id="18" name="Line"/>
            <p:cNvSpPr/>
            <p:nvPr/>
          </p:nvSpPr>
          <p:spPr>
            <a:xfrm>
              <a:off x="-1" y="0"/>
              <a:ext cx="0" cy="8441629"/>
            </a:xfrm>
            <a:prstGeom prst="line">
              <a:avLst/>
            </a:prstGeom>
            <a:noFill/>
            <a:ln w="1905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pPr algn="ctr"/>
              <a:endParaRPr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"/>
            <p:cNvSpPr/>
            <p:nvPr/>
          </p:nvSpPr>
          <p:spPr>
            <a:xfrm>
              <a:off x="12924965" y="0"/>
              <a:ext cx="0" cy="8441629"/>
            </a:xfrm>
            <a:prstGeom prst="line">
              <a:avLst/>
            </a:prstGeom>
            <a:noFill/>
            <a:ln w="1905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pPr algn="ctr"/>
              <a:endParaRPr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Line"/>
            <p:cNvSpPr/>
            <p:nvPr/>
          </p:nvSpPr>
          <p:spPr>
            <a:xfrm>
              <a:off x="4973934" y="0"/>
              <a:ext cx="0" cy="8441629"/>
            </a:xfrm>
            <a:prstGeom prst="line">
              <a:avLst/>
            </a:prstGeom>
            <a:noFill/>
            <a:ln w="1905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pPr algn="ctr"/>
              <a:endParaRPr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Line"/>
            <p:cNvSpPr/>
            <p:nvPr/>
          </p:nvSpPr>
          <p:spPr>
            <a:xfrm>
              <a:off x="21060031" y="0"/>
              <a:ext cx="0" cy="8441629"/>
            </a:xfrm>
            <a:prstGeom prst="line">
              <a:avLst/>
            </a:prstGeom>
            <a:noFill/>
            <a:ln w="1905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pPr algn="ctr"/>
              <a:endParaRPr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Group"/>
          <p:cNvGrpSpPr/>
          <p:nvPr/>
        </p:nvGrpSpPr>
        <p:grpSpPr>
          <a:xfrm>
            <a:off x="4174946" y="1777370"/>
            <a:ext cx="2110943" cy="389423"/>
            <a:chOff x="0" y="0"/>
            <a:chExt cx="3933299" cy="725607"/>
          </a:xfrm>
        </p:grpSpPr>
        <p:sp>
          <p:nvSpPr>
            <p:cNvPr id="46" name="Rounded Rectangle"/>
            <p:cNvSpPr/>
            <p:nvPr/>
          </p:nvSpPr>
          <p:spPr>
            <a:xfrm>
              <a:off x="0" y="0"/>
              <a:ext cx="3933299" cy="725607"/>
            </a:xfrm>
            <a:prstGeom prst="roundRect">
              <a:avLst>
                <a:gd name="adj" fmla="val 14858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820580" y="159604"/>
              <a:ext cx="2292137" cy="439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Group"/>
          <p:cNvGrpSpPr/>
          <p:nvPr/>
        </p:nvGrpSpPr>
        <p:grpSpPr>
          <a:xfrm>
            <a:off x="8534400" y="1779887"/>
            <a:ext cx="2110944" cy="389423"/>
            <a:chOff x="0" y="0"/>
            <a:chExt cx="3933299" cy="725607"/>
          </a:xfrm>
        </p:grpSpPr>
        <p:sp>
          <p:nvSpPr>
            <p:cNvPr id="54" name="Rounded Rectangle"/>
            <p:cNvSpPr/>
            <p:nvPr/>
          </p:nvSpPr>
          <p:spPr>
            <a:xfrm>
              <a:off x="0" y="0"/>
              <a:ext cx="3933299" cy="725607"/>
            </a:xfrm>
            <a:prstGeom prst="roundRect">
              <a:avLst>
                <a:gd name="adj" fmla="val 14858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820579" y="159604"/>
              <a:ext cx="2292138" cy="439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Group"/>
          <p:cNvGrpSpPr/>
          <p:nvPr/>
        </p:nvGrpSpPr>
        <p:grpSpPr>
          <a:xfrm>
            <a:off x="708457" y="1777370"/>
            <a:ext cx="2110943" cy="389423"/>
            <a:chOff x="0" y="0"/>
            <a:chExt cx="3933299" cy="725607"/>
          </a:xfrm>
        </p:grpSpPr>
        <p:sp>
          <p:nvSpPr>
            <p:cNvPr id="64" name="Rounded Rectangle"/>
            <p:cNvSpPr/>
            <p:nvPr/>
          </p:nvSpPr>
          <p:spPr>
            <a:xfrm>
              <a:off x="0" y="0"/>
              <a:ext cx="3933299" cy="725607"/>
            </a:xfrm>
            <a:prstGeom prst="roundRect">
              <a:avLst>
                <a:gd name="adj" fmla="val 14858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820580" y="159604"/>
              <a:ext cx="2292137" cy="439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Graphic 28"/>
          <p:cNvSpPr/>
          <p:nvPr/>
        </p:nvSpPr>
        <p:spPr>
          <a:xfrm>
            <a:off x="1528177" y="2286000"/>
            <a:ext cx="376823" cy="470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2860" rIns="22860" anchor="ctr"/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Circle"/>
          <p:cNvSpPr/>
          <p:nvPr/>
        </p:nvSpPr>
        <p:spPr>
          <a:xfrm>
            <a:off x="1594466" y="2345802"/>
            <a:ext cx="244243" cy="244243"/>
          </a:xfrm>
          <a:prstGeom prst="ellipse">
            <a:avLst/>
          </a:prstGeom>
          <a:solidFill>
            <a:srgbClr val="F6F6F7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Circle"/>
          <p:cNvSpPr/>
          <p:nvPr/>
        </p:nvSpPr>
        <p:spPr>
          <a:xfrm>
            <a:off x="1647620" y="2830954"/>
            <a:ext cx="137938" cy="137938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Graphic 28"/>
          <p:cNvSpPr/>
          <p:nvPr/>
        </p:nvSpPr>
        <p:spPr>
          <a:xfrm>
            <a:off x="5060596" y="2290003"/>
            <a:ext cx="376823" cy="470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2860" rIns="22860" anchor="ctr"/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Circle"/>
          <p:cNvSpPr/>
          <p:nvPr/>
        </p:nvSpPr>
        <p:spPr>
          <a:xfrm>
            <a:off x="5180038" y="2834957"/>
            <a:ext cx="137938" cy="137938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Graphic 28"/>
          <p:cNvSpPr/>
          <p:nvPr/>
        </p:nvSpPr>
        <p:spPr>
          <a:xfrm>
            <a:off x="9399182" y="2288517"/>
            <a:ext cx="376823" cy="470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2860" rIns="22860" anchor="ctr"/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Circle"/>
          <p:cNvSpPr/>
          <p:nvPr/>
        </p:nvSpPr>
        <p:spPr>
          <a:xfrm>
            <a:off x="9518624" y="2833471"/>
            <a:ext cx="137938" cy="137938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Circle"/>
          <p:cNvSpPr/>
          <p:nvPr/>
        </p:nvSpPr>
        <p:spPr>
          <a:xfrm>
            <a:off x="5130303" y="2349805"/>
            <a:ext cx="244243" cy="244243"/>
          </a:xfrm>
          <a:prstGeom prst="ellipse">
            <a:avLst/>
          </a:prstGeom>
          <a:solidFill>
            <a:srgbClr val="F6F6F7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Circle"/>
          <p:cNvSpPr/>
          <p:nvPr/>
        </p:nvSpPr>
        <p:spPr>
          <a:xfrm>
            <a:off x="9463281" y="2348319"/>
            <a:ext cx="244243" cy="244243"/>
          </a:xfrm>
          <a:prstGeom prst="ellipse">
            <a:avLst/>
          </a:prstGeom>
          <a:solidFill>
            <a:srgbClr val="F6F6F7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Graphic 33"/>
          <p:cNvSpPr/>
          <p:nvPr/>
        </p:nvSpPr>
        <p:spPr>
          <a:xfrm rot="5400000">
            <a:off x="1615522" y="2986817"/>
            <a:ext cx="202135" cy="172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22860" tIns="22860" rIns="22860" bIns="22860" numCol="1" anchor="ctr">
            <a:noAutofit/>
          </a:bodyPr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Rounded Rectangle"/>
          <p:cNvSpPr/>
          <p:nvPr/>
        </p:nvSpPr>
        <p:spPr>
          <a:xfrm>
            <a:off x="607391" y="3205894"/>
            <a:ext cx="2364409" cy="2949514"/>
          </a:xfrm>
          <a:prstGeom prst="roundRect">
            <a:avLst>
              <a:gd name="adj" fmla="val 2741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algn="ctr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762000" y="3410546"/>
            <a:ext cx="2011373" cy="295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Graphic 33"/>
          <p:cNvSpPr/>
          <p:nvPr/>
        </p:nvSpPr>
        <p:spPr>
          <a:xfrm rot="5400000">
            <a:off x="5147939" y="3008042"/>
            <a:ext cx="202135" cy="172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22860" tIns="22860" rIns="22860" bIns="22860" numCol="1" anchor="ctr">
            <a:noAutofit/>
          </a:bodyPr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Graphic 33"/>
          <p:cNvSpPr/>
          <p:nvPr/>
        </p:nvSpPr>
        <p:spPr>
          <a:xfrm rot="5400000">
            <a:off x="9493068" y="2989334"/>
            <a:ext cx="202135" cy="172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22860" tIns="22860" rIns="22860" bIns="22860" numCol="1" anchor="ctr">
            <a:noAutofit/>
          </a:bodyPr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363836" y="1076356"/>
            <a:ext cx="5009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西湖大学生物学博士</a:t>
            </a:r>
            <a:r>
              <a:rPr kumimoji="1"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-</a:t>
            </a:r>
            <a:r>
              <a:rPr kumimoji="1"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毕业流程</a:t>
            </a:r>
            <a:endParaRPr kumimoji="1"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6" name="Rounded Rectangle"/>
          <p:cNvSpPr/>
          <p:nvPr/>
        </p:nvSpPr>
        <p:spPr>
          <a:xfrm>
            <a:off x="7573740" y="3222440"/>
            <a:ext cx="3919200" cy="2943147"/>
          </a:xfrm>
          <a:prstGeom prst="roundRect">
            <a:avLst>
              <a:gd name="adj" fmla="val 2741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algn="ctr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7924800" y="3352800"/>
            <a:ext cx="3276600" cy="295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资源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55" y="292289"/>
            <a:ext cx="1962785" cy="341630"/>
          </a:xfrm>
          <a:prstGeom prst="rect">
            <a:avLst/>
          </a:prstGeom>
        </p:spPr>
      </p:pic>
      <p:sp>
        <p:nvSpPr>
          <p:cNvPr id="5" name="Rounded Rectangle"/>
          <p:cNvSpPr/>
          <p:nvPr/>
        </p:nvSpPr>
        <p:spPr>
          <a:xfrm>
            <a:off x="3306540" y="3205894"/>
            <a:ext cx="3919200" cy="2949514"/>
          </a:xfrm>
          <a:prstGeom prst="roundRect">
            <a:avLst>
              <a:gd name="adj" fmla="val 2741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algn="ctr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3583729" y="3410546"/>
            <a:ext cx="3293378" cy="295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529" y="-296"/>
            <a:ext cx="12193057" cy="6858594"/>
          </a:xfrm>
          <a:prstGeom prst="rect">
            <a:avLst/>
          </a:prstGeom>
        </p:spPr>
      </p:pic>
      <p:cxnSp>
        <p:nvCxnSpPr>
          <p:cNvPr id="8" name="直线连接符 7"/>
          <p:cNvCxnSpPr/>
          <p:nvPr/>
        </p:nvCxnSpPr>
        <p:spPr>
          <a:xfrm>
            <a:off x="454763" y="798737"/>
            <a:ext cx="112824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hape"/>
          <p:cNvSpPr/>
          <p:nvPr/>
        </p:nvSpPr>
        <p:spPr>
          <a:xfrm>
            <a:off x="517559" y="2799189"/>
            <a:ext cx="11177013" cy="2027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54" extrusionOk="0">
                <a:moveTo>
                  <a:pt x="21234" y="24"/>
                </a:moveTo>
                <a:cubicBezTo>
                  <a:pt x="21227" y="78"/>
                  <a:pt x="21220" y="224"/>
                  <a:pt x="21215" y="452"/>
                </a:cubicBezTo>
                <a:cubicBezTo>
                  <a:pt x="21204" y="878"/>
                  <a:pt x="21198" y="1548"/>
                  <a:pt x="21198" y="2255"/>
                </a:cubicBezTo>
                <a:lnTo>
                  <a:pt x="21198" y="7124"/>
                </a:lnTo>
                <a:lnTo>
                  <a:pt x="4940" y="7124"/>
                </a:lnTo>
                <a:cubicBezTo>
                  <a:pt x="4926" y="7124"/>
                  <a:pt x="4914" y="7126"/>
                  <a:pt x="4905" y="7156"/>
                </a:cubicBezTo>
                <a:cubicBezTo>
                  <a:pt x="4896" y="7185"/>
                  <a:pt x="4888" y="7241"/>
                  <a:pt x="4883" y="7350"/>
                </a:cubicBezTo>
                <a:cubicBezTo>
                  <a:pt x="4864" y="7714"/>
                  <a:pt x="4850" y="8483"/>
                  <a:pt x="4843" y="9491"/>
                </a:cubicBezTo>
                <a:cubicBezTo>
                  <a:pt x="4841" y="9889"/>
                  <a:pt x="4839" y="10309"/>
                  <a:pt x="4839" y="10731"/>
                </a:cubicBezTo>
                <a:cubicBezTo>
                  <a:pt x="4839" y="11153"/>
                  <a:pt x="4841" y="11573"/>
                  <a:pt x="4843" y="11971"/>
                </a:cubicBezTo>
                <a:cubicBezTo>
                  <a:pt x="4850" y="12980"/>
                  <a:pt x="4864" y="13748"/>
                  <a:pt x="4883" y="14113"/>
                </a:cubicBezTo>
                <a:cubicBezTo>
                  <a:pt x="4888" y="14221"/>
                  <a:pt x="4896" y="14278"/>
                  <a:pt x="4905" y="14307"/>
                </a:cubicBezTo>
                <a:cubicBezTo>
                  <a:pt x="4914" y="14336"/>
                  <a:pt x="4926" y="14338"/>
                  <a:pt x="4940" y="14338"/>
                </a:cubicBezTo>
                <a:lnTo>
                  <a:pt x="21198" y="14338"/>
                </a:lnTo>
                <a:lnTo>
                  <a:pt x="21198" y="19342"/>
                </a:lnTo>
                <a:cubicBezTo>
                  <a:pt x="21198" y="20038"/>
                  <a:pt x="21205" y="20680"/>
                  <a:pt x="21215" y="21078"/>
                </a:cubicBezTo>
                <a:cubicBezTo>
                  <a:pt x="21227" y="21510"/>
                  <a:pt x="21242" y="21570"/>
                  <a:pt x="21255" y="21259"/>
                </a:cubicBezTo>
                <a:lnTo>
                  <a:pt x="21579" y="12557"/>
                </a:lnTo>
                <a:cubicBezTo>
                  <a:pt x="21592" y="12202"/>
                  <a:pt x="21600" y="11508"/>
                  <a:pt x="21600" y="10731"/>
                </a:cubicBezTo>
                <a:cubicBezTo>
                  <a:pt x="21600" y="9948"/>
                  <a:pt x="21592" y="9220"/>
                  <a:pt x="21579" y="8860"/>
                </a:cubicBezTo>
                <a:lnTo>
                  <a:pt x="21254" y="136"/>
                </a:lnTo>
                <a:cubicBezTo>
                  <a:pt x="21247" y="10"/>
                  <a:pt x="21240" y="-30"/>
                  <a:pt x="21234" y="24"/>
                </a:cubicBezTo>
                <a:close/>
                <a:moveTo>
                  <a:pt x="76" y="7124"/>
                </a:moveTo>
                <a:cubicBezTo>
                  <a:pt x="66" y="7124"/>
                  <a:pt x="51" y="7185"/>
                  <a:pt x="44" y="7350"/>
                </a:cubicBezTo>
                <a:cubicBezTo>
                  <a:pt x="25" y="7713"/>
                  <a:pt x="11" y="8496"/>
                  <a:pt x="4" y="9491"/>
                </a:cubicBezTo>
                <a:cubicBezTo>
                  <a:pt x="1" y="9888"/>
                  <a:pt x="0" y="10308"/>
                  <a:pt x="0" y="10731"/>
                </a:cubicBezTo>
                <a:cubicBezTo>
                  <a:pt x="0" y="11155"/>
                  <a:pt x="1" y="11575"/>
                  <a:pt x="4" y="11971"/>
                </a:cubicBezTo>
                <a:cubicBezTo>
                  <a:pt x="11" y="12967"/>
                  <a:pt x="25" y="13749"/>
                  <a:pt x="44" y="14113"/>
                </a:cubicBezTo>
                <a:cubicBezTo>
                  <a:pt x="51" y="14278"/>
                  <a:pt x="66" y="14338"/>
                  <a:pt x="76" y="14338"/>
                </a:cubicBezTo>
                <a:cubicBezTo>
                  <a:pt x="86" y="14338"/>
                  <a:pt x="102" y="14278"/>
                  <a:pt x="109" y="14113"/>
                </a:cubicBezTo>
                <a:cubicBezTo>
                  <a:pt x="127" y="13748"/>
                  <a:pt x="142" y="12980"/>
                  <a:pt x="148" y="11971"/>
                </a:cubicBezTo>
                <a:cubicBezTo>
                  <a:pt x="151" y="11573"/>
                  <a:pt x="152" y="11153"/>
                  <a:pt x="152" y="10731"/>
                </a:cubicBezTo>
                <a:cubicBezTo>
                  <a:pt x="152" y="10309"/>
                  <a:pt x="151" y="9889"/>
                  <a:pt x="148" y="9491"/>
                </a:cubicBezTo>
                <a:cubicBezTo>
                  <a:pt x="142" y="8483"/>
                  <a:pt x="127" y="7714"/>
                  <a:pt x="109" y="7350"/>
                </a:cubicBezTo>
                <a:cubicBezTo>
                  <a:pt x="102" y="7184"/>
                  <a:pt x="86" y="7124"/>
                  <a:pt x="76" y="7124"/>
                </a:cubicBezTo>
                <a:close/>
                <a:moveTo>
                  <a:pt x="399" y="7124"/>
                </a:moveTo>
                <a:cubicBezTo>
                  <a:pt x="385" y="7124"/>
                  <a:pt x="373" y="7126"/>
                  <a:pt x="364" y="7156"/>
                </a:cubicBezTo>
                <a:cubicBezTo>
                  <a:pt x="355" y="7185"/>
                  <a:pt x="347" y="7241"/>
                  <a:pt x="342" y="7350"/>
                </a:cubicBezTo>
                <a:cubicBezTo>
                  <a:pt x="323" y="7714"/>
                  <a:pt x="309" y="8493"/>
                  <a:pt x="303" y="9491"/>
                </a:cubicBezTo>
                <a:cubicBezTo>
                  <a:pt x="300" y="9888"/>
                  <a:pt x="298" y="10308"/>
                  <a:pt x="298" y="10731"/>
                </a:cubicBezTo>
                <a:cubicBezTo>
                  <a:pt x="298" y="11155"/>
                  <a:pt x="300" y="11575"/>
                  <a:pt x="303" y="11971"/>
                </a:cubicBezTo>
                <a:cubicBezTo>
                  <a:pt x="309" y="12969"/>
                  <a:pt x="323" y="13748"/>
                  <a:pt x="342" y="14113"/>
                </a:cubicBezTo>
                <a:cubicBezTo>
                  <a:pt x="347" y="14221"/>
                  <a:pt x="355" y="14278"/>
                  <a:pt x="364" y="14307"/>
                </a:cubicBezTo>
                <a:cubicBezTo>
                  <a:pt x="373" y="14336"/>
                  <a:pt x="385" y="14338"/>
                  <a:pt x="399" y="14338"/>
                </a:cubicBezTo>
                <a:lnTo>
                  <a:pt x="464" y="14338"/>
                </a:lnTo>
                <a:cubicBezTo>
                  <a:pt x="479" y="14338"/>
                  <a:pt x="490" y="14336"/>
                  <a:pt x="499" y="14307"/>
                </a:cubicBezTo>
                <a:cubicBezTo>
                  <a:pt x="509" y="14278"/>
                  <a:pt x="516" y="14221"/>
                  <a:pt x="522" y="14113"/>
                </a:cubicBezTo>
                <a:cubicBezTo>
                  <a:pt x="540" y="13748"/>
                  <a:pt x="555" y="12980"/>
                  <a:pt x="561" y="11971"/>
                </a:cubicBezTo>
                <a:cubicBezTo>
                  <a:pt x="564" y="11573"/>
                  <a:pt x="565" y="11153"/>
                  <a:pt x="565" y="10731"/>
                </a:cubicBezTo>
                <a:cubicBezTo>
                  <a:pt x="565" y="10309"/>
                  <a:pt x="564" y="9889"/>
                  <a:pt x="561" y="9491"/>
                </a:cubicBezTo>
                <a:cubicBezTo>
                  <a:pt x="555" y="8483"/>
                  <a:pt x="540" y="7714"/>
                  <a:pt x="522" y="7350"/>
                </a:cubicBezTo>
                <a:cubicBezTo>
                  <a:pt x="516" y="7241"/>
                  <a:pt x="509" y="7185"/>
                  <a:pt x="499" y="7156"/>
                </a:cubicBezTo>
                <a:cubicBezTo>
                  <a:pt x="490" y="7126"/>
                  <a:pt x="479" y="7124"/>
                  <a:pt x="464" y="7124"/>
                </a:cubicBezTo>
                <a:lnTo>
                  <a:pt x="399" y="7124"/>
                </a:lnTo>
                <a:close/>
                <a:moveTo>
                  <a:pt x="799" y="7124"/>
                </a:moveTo>
                <a:cubicBezTo>
                  <a:pt x="785" y="7124"/>
                  <a:pt x="773" y="7126"/>
                  <a:pt x="764" y="7156"/>
                </a:cubicBezTo>
                <a:cubicBezTo>
                  <a:pt x="755" y="7185"/>
                  <a:pt x="747" y="7241"/>
                  <a:pt x="742" y="7350"/>
                </a:cubicBezTo>
                <a:cubicBezTo>
                  <a:pt x="723" y="7714"/>
                  <a:pt x="709" y="8483"/>
                  <a:pt x="702" y="9491"/>
                </a:cubicBezTo>
                <a:cubicBezTo>
                  <a:pt x="700" y="9889"/>
                  <a:pt x="699" y="10309"/>
                  <a:pt x="699" y="10731"/>
                </a:cubicBezTo>
                <a:cubicBezTo>
                  <a:pt x="699" y="11153"/>
                  <a:pt x="700" y="11573"/>
                  <a:pt x="702" y="11971"/>
                </a:cubicBezTo>
                <a:cubicBezTo>
                  <a:pt x="709" y="12980"/>
                  <a:pt x="723" y="13748"/>
                  <a:pt x="742" y="14113"/>
                </a:cubicBezTo>
                <a:cubicBezTo>
                  <a:pt x="747" y="14221"/>
                  <a:pt x="755" y="14278"/>
                  <a:pt x="764" y="14307"/>
                </a:cubicBezTo>
                <a:cubicBezTo>
                  <a:pt x="773" y="14336"/>
                  <a:pt x="785" y="14338"/>
                  <a:pt x="799" y="14338"/>
                </a:cubicBezTo>
                <a:lnTo>
                  <a:pt x="1000" y="14338"/>
                </a:lnTo>
                <a:cubicBezTo>
                  <a:pt x="1014" y="14338"/>
                  <a:pt x="1026" y="14336"/>
                  <a:pt x="1035" y="14307"/>
                </a:cubicBezTo>
                <a:cubicBezTo>
                  <a:pt x="1044" y="14278"/>
                  <a:pt x="1051" y="14221"/>
                  <a:pt x="1057" y="14113"/>
                </a:cubicBezTo>
                <a:cubicBezTo>
                  <a:pt x="1075" y="13748"/>
                  <a:pt x="1090" y="12980"/>
                  <a:pt x="1097" y="11971"/>
                </a:cubicBezTo>
                <a:cubicBezTo>
                  <a:pt x="1099" y="11573"/>
                  <a:pt x="1100" y="11153"/>
                  <a:pt x="1100" y="10731"/>
                </a:cubicBezTo>
                <a:cubicBezTo>
                  <a:pt x="1100" y="10309"/>
                  <a:pt x="1099" y="9889"/>
                  <a:pt x="1097" y="9491"/>
                </a:cubicBezTo>
                <a:cubicBezTo>
                  <a:pt x="1090" y="8483"/>
                  <a:pt x="1075" y="7714"/>
                  <a:pt x="1057" y="7350"/>
                </a:cubicBezTo>
                <a:cubicBezTo>
                  <a:pt x="1051" y="7241"/>
                  <a:pt x="1044" y="7185"/>
                  <a:pt x="1035" y="7156"/>
                </a:cubicBezTo>
                <a:cubicBezTo>
                  <a:pt x="1026" y="7126"/>
                  <a:pt x="1014" y="7124"/>
                  <a:pt x="1000" y="7124"/>
                </a:cubicBezTo>
                <a:lnTo>
                  <a:pt x="799" y="7124"/>
                </a:lnTo>
                <a:close/>
                <a:moveTo>
                  <a:pt x="1336" y="7124"/>
                </a:moveTo>
                <a:cubicBezTo>
                  <a:pt x="1321" y="7124"/>
                  <a:pt x="1310" y="7126"/>
                  <a:pt x="1300" y="7156"/>
                </a:cubicBezTo>
                <a:cubicBezTo>
                  <a:pt x="1291" y="7185"/>
                  <a:pt x="1284" y="7241"/>
                  <a:pt x="1278" y="7350"/>
                </a:cubicBezTo>
                <a:cubicBezTo>
                  <a:pt x="1260" y="7714"/>
                  <a:pt x="1246" y="8493"/>
                  <a:pt x="1239" y="9491"/>
                </a:cubicBezTo>
                <a:cubicBezTo>
                  <a:pt x="1236" y="9888"/>
                  <a:pt x="1235" y="10308"/>
                  <a:pt x="1235" y="10731"/>
                </a:cubicBezTo>
                <a:cubicBezTo>
                  <a:pt x="1235" y="11155"/>
                  <a:pt x="1236" y="11575"/>
                  <a:pt x="1239" y="11971"/>
                </a:cubicBezTo>
                <a:cubicBezTo>
                  <a:pt x="1246" y="12969"/>
                  <a:pt x="1260" y="13748"/>
                  <a:pt x="1278" y="14113"/>
                </a:cubicBezTo>
                <a:cubicBezTo>
                  <a:pt x="1284" y="14221"/>
                  <a:pt x="1291" y="14278"/>
                  <a:pt x="1300" y="14307"/>
                </a:cubicBezTo>
                <a:cubicBezTo>
                  <a:pt x="1310" y="14336"/>
                  <a:pt x="1321" y="14338"/>
                  <a:pt x="1336" y="14338"/>
                </a:cubicBezTo>
                <a:lnTo>
                  <a:pt x="1769" y="14338"/>
                </a:lnTo>
                <a:cubicBezTo>
                  <a:pt x="1783" y="14338"/>
                  <a:pt x="1795" y="14336"/>
                  <a:pt x="1804" y="14307"/>
                </a:cubicBezTo>
                <a:cubicBezTo>
                  <a:pt x="1813" y="14278"/>
                  <a:pt x="1821" y="14221"/>
                  <a:pt x="1826" y="14113"/>
                </a:cubicBezTo>
                <a:cubicBezTo>
                  <a:pt x="1845" y="13748"/>
                  <a:pt x="1859" y="12969"/>
                  <a:pt x="1865" y="11971"/>
                </a:cubicBezTo>
                <a:cubicBezTo>
                  <a:pt x="1868" y="11575"/>
                  <a:pt x="1870" y="11155"/>
                  <a:pt x="1870" y="10731"/>
                </a:cubicBezTo>
                <a:cubicBezTo>
                  <a:pt x="1870" y="10308"/>
                  <a:pt x="1868" y="9888"/>
                  <a:pt x="1865" y="9491"/>
                </a:cubicBezTo>
                <a:cubicBezTo>
                  <a:pt x="1859" y="8493"/>
                  <a:pt x="1845" y="7714"/>
                  <a:pt x="1826" y="7350"/>
                </a:cubicBezTo>
                <a:cubicBezTo>
                  <a:pt x="1821" y="7241"/>
                  <a:pt x="1813" y="7185"/>
                  <a:pt x="1804" y="7156"/>
                </a:cubicBezTo>
                <a:cubicBezTo>
                  <a:pt x="1795" y="7126"/>
                  <a:pt x="1783" y="7124"/>
                  <a:pt x="1769" y="7124"/>
                </a:cubicBezTo>
                <a:lnTo>
                  <a:pt x="1336" y="7124"/>
                </a:lnTo>
                <a:close/>
                <a:moveTo>
                  <a:pt x="2113" y="7124"/>
                </a:moveTo>
                <a:cubicBezTo>
                  <a:pt x="2099" y="7124"/>
                  <a:pt x="2087" y="7126"/>
                  <a:pt x="2078" y="7156"/>
                </a:cubicBezTo>
                <a:cubicBezTo>
                  <a:pt x="2068" y="7185"/>
                  <a:pt x="2061" y="7241"/>
                  <a:pt x="2055" y="7350"/>
                </a:cubicBezTo>
                <a:cubicBezTo>
                  <a:pt x="2037" y="7714"/>
                  <a:pt x="2023" y="8493"/>
                  <a:pt x="2016" y="9491"/>
                </a:cubicBezTo>
                <a:cubicBezTo>
                  <a:pt x="2013" y="9888"/>
                  <a:pt x="2012" y="10308"/>
                  <a:pt x="2012" y="10731"/>
                </a:cubicBezTo>
                <a:cubicBezTo>
                  <a:pt x="2012" y="11155"/>
                  <a:pt x="2013" y="11575"/>
                  <a:pt x="2016" y="11971"/>
                </a:cubicBezTo>
                <a:cubicBezTo>
                  <a:pt x="2023" y="12969"/>
                  <a:pt x="2037" y="13748"/>
                  <a:pt x="2055" y="14113"/>
                </a:cubicBezTo>
                <a:cubicBezTo>
                  <a:pt x="2061" y="14221"/>
                  <a:pt x="2068" y="14278"/>
                  <a:pt x="2078" y="14307"/>
                </a:cubicBezTo>
                <a:cubicBezTo>
                  <a:pt x="2087" y="14336"/>
                  <a:pt x="2099" y="14338"/>
                  <a:pt x="2113" y="14338"/>
                </a:cubicBezTo>
                <a:lnTo>
                  <a:pt x="2932" y="14338"/>
                </a:lnTo>
                <a:cubicBezTo>
                  <a:pt x="2946" y="14338"/>
                  <a:pt x="2958" y="14336"/>
                  <a:pt x="2967" y="14307"/>
                </a:cubicBezTo>
                <a:cubicBezTo>
                  <a:pt x="2976" y="14278"/>
                  <a:pt x="2983" y="14221"/>
                  <a:pt x="2989" y="14113"/>
                </a:cubicBezTo>
                <a:cubicBezTo>
                  <a:pt x="3007" y="13748"/>
                  <a:pt x="3022" y="12980"/>
                  <a:pt x="3029" y="11971"/>
                </a:cubicBezTo>
                <a:cubicBezTo>
                  <a:pt x="3031" y="11573"/>
                  <a:pt x="3032" y="11153"/>
                  <a:pt x="3032" y="10731"/>
                </a:cubicBezTo>
                <a:cubicBezTo>
                  <a:pt x="3032" y="10309"/>
                  <a:pt x="3031" y="9889"/>
                  <a:pt x="3029" y="9491"/>
                </a:cubicBezTo>
                <a:cubicBezTo>
                  <a:pt x="3022" y="8483"/>
                  <a:pt x="3007" y="7714"/>
                  <a:pt x="2989" y="7350"/>
                </a:cubicBezTo>
                <a:cubicBezTo>
                  <a:pt x="2983" y="7241"/>
                  <a:pt x="2976" y="7185"/>
                  <a:pt x="2967" y="7156"/>
                </a:cubicBezTo>
                <a:cubicBezTo>
                  <a:pt x="2958" y="7126"/>
                  <a:pt x="2946" y="7124"/>
                  <a:pt x="2932" y="7124"/>
                </a:cubicBezTo>
                <a:lnTo>
                  <a:pt x="2113" y="7124"/>
                </a:lnTo>
                <a:close/>
                <a:moveTo>
                  <a:pt x="3272" y="7124"/>
                </a:moveTo>
                <a:cubicBezTo>
                  <a:pt x="3258" y="7124"/>
                  <a:pt x="3246" y="7126"/>
                  <a:pt x="3237" y="7156"/>
                </a:cubicBezTo>
                <a:cubicBezTo>
                  <a:pt x="3227" y="7185"/>
                  <a:pt x="3220" y="7241"/>
                  <a:pt x="3214" y="7350"/>
                </a:cubicBezTo>
                <a:cubicBezTo>
                  <a:pt x="3196" y="7714"/>
                  <a:pt x="3182" y="8493"/>
                  <a:pt x="3175" y="9491"/>
                </a:cubicBezTo>
                <a:cubicBezTo>
                  <a:pt x="3173" y="9888"/>
                  <a:pt x="3171" y="10308"/>
                  <a:pt x="3171" y="10731"/>
                </a:cubicBezTo>
                <a:cubicBezTo>
                  <a:pt x="3171" y="11155"/>
                  <a:pt x="3173" y="11575"/>
                  <a:pt x="3175" y="11971"/>
                </a:cubicBezTo>
                <a:cubicBezTo>
                  <a:pt x="3182" y="12969"/>
                  <a:pt x="3196" y="13748"/>
                  <a:pt x="3214" y="14113"/>
                </a:cubicBezTo>
                <a:cubicBezTo>
                  <a:pt x="3220" y="14221"/>
                  <a:pt x="3227" y="14278"/>
                  <a:pt x="3237" y="14307"/>
                </a:cubicBezTo>
                <a:cubicBezTo>
                  <a:pt x="3246" y="14336"/>
                  <a:pt x="3258" y="14338"/>
                  <a:pt x="3272" y="14338"/>
                </a:cubicBezTo>
                <a:lnTo>
                  <a:pt x="4602" y="14338"/>
                </a:lnTo>
                <a:cubicBezTo>
                  <a:pt x="4616" y="14338"/>
                  <a:pt x="4628" y="14336"/>
                  <a:pt x="4637" y="14307"/>
                </a:cubicBezTo>
                <a:cubicBezTo>
                  <a:pt x="4647" y="14278"/>
                  <a:pt x="4654" y="14221"/>
                  <a:pt x="4660" y="14113"/>
                </a:cubicBezTo>
                <a:cubicBezTo>
                  <a:pt x="4678" y="13748"/>
                  <a:pt x="4692" y="12969"/>
                  <a:pt x="4699" y="11971"/>
                </a:cubicBezTo>
                <a:cubicBezTo>
                  <a:pt x="4701" y="11575"/>
                  <a:pt x="4703" y="11155"/>
                  <a:pt x="4703" y="10731"/>
                </a:cubicBezTo>
                <a:cubicBezTo>
                  <a:pt x="4703" y="10308"/>
                  <a:pt x="4701" y="9888"/>
                  <a:pt x="4699" y="9491"/>
                </a:cubicBezTo>
                <a:cubicBezTo>
                  <a:pt x="4692" y="8493"/>
                  <a:pt x="4678" y="7714"/>
                  <a:pt x="4660" y="7350"/>
                </a:cubicBezTo>
                <a:cubicBezTo>
                  <a:pt x="4654" y="7241"/>
                  <a:pt x="4647" y="7185"/>
                  <a:pt x="4637" y="7156"/>
                </a:cubicBezTo>
                <a:cubicBezTo>
                  <a:pt x="4628" y="7126"/>
                  <a:pt x="4616" y="7124"/>
                  <a:pt x="4602" y="7124"/>
                </a:cubicBezTo>
                <a:lnTo>
                  <a:pt x="3272" y="7124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2859" tIns="22859" rIns="22859" bIns="22859"/>
          <a:lstStyle/>
          <a:p>
            <a:pPr algn="ctr"/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Group"/>
          <p:cNvGrpSpPr/>
          <p:nvPr/>
        </p:nvGrpSpPr>
        <p:grpSpPr>
          <a:xfrm>
            <a:off x="454763" y="1778323"/>
            <a:ext cx="11302606" cy="4708292"/>
            <a:chOff x="-1" y="0"/>
            <a:chExt cx="21060032" cy="8441629"/>
          </a:xfrm>
        </p:grpSpPr>
        <p:sp>
          <p:nvSpPr>
            <p:cNvPr id="18" name="Line"/>
            <p:cNvSpPr/>
            <p:nvPr/>
          </p:nvSpPr>
          <p:spPr>
            <a:xfrm>
              <a:off x="-1" y="0"/>
              <a:ext cx="0" cy="8441629"/>
            </a:xfrm>
            <a:prstGeom prst="line">
              <a:avLst/>
            </a:prstGeom>
            <a:noFill/>
            <a:ln w="1905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pPr algn="ctr"/>
              <a:endParaRPr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"/>
            <p:cNvSpPr/>
            <p:nvPr/>
          </p:nvSpPr>
          <p:spPr>
            <a:xfrm>
              <a:off x="13350913" y="0"/>
              <a:ext cx="0" cy="8441629"/>
            </a:xfrm>
            <a:prstGeom prst="line">
              <a:avLst/>
            </a:prstGeom>
            <a:noFill/>
            <a:ln w="1905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pPr algn="ctr"/>
              <a:endParaRPr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Line"/>
            <p:cNvSpPr/>
            <p:nvPr/>
          </p:nvSpPr>
          <p:spPr>
            <a:xfrm>
              <a:off x="6109796" y="0"/>
              <a:ext cx="0" cy="8441629"/>
            </a:xfrm>
            <a:prstGeom prst="line">
              <a:avLst/>
            </a:prstGeom>
            <a:noFill/>
            <a:ln w="1905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pPr algn="ctr"/>
              <a:endParaRPr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Line"/>
            <p:cNvSpPr/>
            <p:nvPr/>
          </p:nvSpPr>
          <p:spPr>
            <a:xfrm>
              <a:off x="21060031" y="0"/>
              <a:ext cx="0" cy="8441629"/>
            </a:xfrm>
            <a:prstGeom prst="line">
              <a:avLst/>
            </a:prstGeom>
            <a:noFill/>
            <a:ln w="1905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59" tIns="22859" rIns="22859" bIns="22859" numCol="1" anchor="t">
              <a:noAutofit/>
            </a:bodyPr>
            <a:lstStyle/>
            <a:p>
              <a:pPr algn="ctr"/>
              <a:endParaRPr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Group"/>
          <p:cNvGrpSpPr/>
          <p:nvPr/>
        </p:nvGrpSpPr>
        <p:grpSpPr>
          <a:xfrm>
            <a:off x="4521718" y="1777370"/>
            <a:ext cx="2110943" cy="389423"/>
            <a:chOff x="0" y="0"/>
            <a:chExt cx="3933299" cy="725607"/>
          </a:xfrm>
        </p:grpSpPr>
        <p:sp>
          <p:nvSpPr>
            <p:cNvPr id="46" name="Rounded Rectangle"/>
            <p:cNvSpPr/>
            <p:nvPr/>
          </p:nvSpPr>
          <p:spPr>
            <a:xfrm>
              <a:off x="0" y="0"/>
              <a:ext cx="3933299" cy="725607"/>
            </a:xfrm>
            <a:prstGeom prst="roundRect">
              <a:avLst>
                <a:gd name="adj" fmla="val 14858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820580" y="159604"/>
              <a:ext cx="2292137" cy="439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Group"/>
          <p:cNvGrpSpPr/>
          <p:nvPr/>
        </p:nvGrpSpPr>
        <p:grpSpPr>
          <a:xfrm>
            <a:off x="8673543" y="1779887"/>
            <a:ext cx="2110944" cy="389423"/>
            <a:chOff x="0" y="0"/>
            <a:chExt cx="3933299" cy="725607"/>
          </a:xfrm>
        </p:grpSpPr>
        <p:sp>
          <p:nvSpPr>
            <p:cNvPr id="54" name="Rounded Rectangle"/>
            <p:cNvSpPr/>
            <p:nvPr/>
          </p:nvSpPr>
          <p:spPr>
            <a:xfrm>
              <a:off x="0" y="0"/>
              <a:ext cx="3933299" cy="725607"/>
            </a:xfrm>
            <a:prstGeom prst="roundRect">
              <a:avLst>
                <a:gd name="adj" fmla="val 14858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820579" y="159604"/>
              <a:ext cx="2292138" cy="439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Group"/>
          <p:cNvGrpSpPr/>
          <p:nvPr/>
        </p:nvGrpSpPr>
        <p:grpSpPr>
          <a:xfrm>
            <a:off x="1089457" y="1777370"/>
            <a:ext cx="2110943" cy="389423"/>
            <a:chOff x="0" y="0"/>
            <a:chExt cx="3933299" cy="725607"/>
          </a:xfrm>
        </p:grpSpPr>
        <p:sp>
          <p:nvSpPr>
            <p:cNvPr id="64" name="Rounded Rectangle"/>
            <p:cNvSpPr/>
            <p:nvPr/>
          </p:nvSpPr>
          <p:spPr>
            <a:xfrm>
              <a:off x="0" y="0"/>
              <a:ext cx="3933299" cy="725607"/>
            </a:xfrm>
            <a:prstGeom prst="roundRect">
              <a:avLst>
                <a:gd name="adj" fmla="val 14858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820580" y="159604"/>
              <a:ext cx="2292137" cy="439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t">
              <a:spAutoFit/>
            </a:bodyPr>
            <a:lstStyle>
              <a:lvl1pPr>
                <a:defRPr sz="1800">
                  <a:solidFill>
                    <a:srgbClr val="F7F5F6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Graphic 28"/>
          <p:cNvSpPr/>
          <p:nvPr/>
        </p:nvSpPr>
        <p:spPr>
          <a:xfrm>
            <a:off x="1909177" y="2286000"/>
            <a:ext cx="376823" cy="470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2860" rIns="22860" anchor="ctr"/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Circle"/>
          <p:cNvSpPr/>
          <p:nvPr/>
        </p:nvSpPr>
        <p:spPr>
          <a:xfrm>
            <a:off x="2028620" y="2830954"/>
            <a:ext cx="137938" cy="137938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Graphic 28"/>
          <p:cNvSpPr/>
          <p:nvPr/>
        </p:nvSpPr>
        <p:spPr>
          <a:xfrm>
            <a:off x="5407368" y="2290003"/>
            <a:ext cx="376823" cy="470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2860" rIns="22860" anchor="ctr"/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Circle"/>
          <p:cNvSpPr/>
          <p:nvPr/>
        </p:nvSpPr>
        <p:spPr>
          <a:xfrm>
            <a:off x="5526810" y="2834957"/>
            <a:ext cx="137938" cy="137938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Graphic 28"/>
          <p:cNvSpPr/>
          <p:nvPr/>
        </p:nvSpPr>
        <p:spPr>
          <a:xfrm>
            <a:off x="9538325" y="2288517"/>
            <a:ext cx="376823" cy="470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2860" rIns="22860" anchor="ctr"/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Circle"/>
          <p:cNvSpPr/>
          <p:nvPr/>
        </p:nvSpPr>
        <p:spPr>
          <a:xfrm>
            <a:off x="9657767" y="2833471"/>
            <a:ext cx="137938" cy="137938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/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Circle"/>
          <p:cNvSpPr/>
          <p:nvPr/>
        </p:nvSpPr>
        <p:spPr>
          <a:xfrm>
            <a:off x="5477075" y="2349805"/>
            <a:ext cx="244243" cy="244243"/>
          </a:xfrm>
          <a:prstGeom prst="ellipse">
            <a:avLst/>
          </a:prstGeom>
          <a:solidFill>
            <a:srgbClr val="F6F6F7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Circle"/>
          <p:cNvSpPr/>
          <p:nvPr/>
        </p:nvSpPr>
        <p:spPr>
          <a:xfrm>
            <a:off x="9602424" y="2348319"/>
            <a:ext cx="244243" cy="244243"/>
          </a:xfrm>
          <a:prstGeom prst="ellipse">
            <a:avLst/>
          </a:prstGeom>
          <a:solidFill>
            <a:srgbClr val="F6F6F7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Graphic 33"/>
          <p:cNvSpPr/>
          <p:nvPr/>
        </p:nvSpPr>
        <p:spPr>
          <a:xfrm rot="5400000">
            <a:off x="1996522" y="2986817"/>
            <a:ext cx="202135" cy="172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22860" tIns="22860" rIns="22860" bIns="22860" numCol="1" anchor="ctr">
            <a:noAutofit/>
          </a:bodyPr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ounded Rectangle"/>
          <p:cNvSpPr/>
          <p:nvPr/>
        </p:nvSpPr>
        <p:spPr>
          <a:xfrm>
            <a:off x="584688" y="3205893"/>
            <a:ext cx="2960741" cy="3499707"/>
          </a:xfrm>
          <a:prstGeom prst="roundRect">
            <a:avLst>
              <a:gd name="adj" fmla="val 2741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algn="ctr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685800" y="3246526"/>
            <a:ext cx="2726325" cy="295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Graphic 33"/>
          <p:cNvSpPr/>
          <p:nvPr/>
        </p:nvSpPr>
        <p:spPr>
          <a:xfrm rot="5400000">
            <a:off x="5494711" y="3008042"/>
            <a:ext cx="202135" cy="172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22860" tIns="22860" rIns="22860" bIns="22860" numCol="1" anchor="ctr">
            <a:noAutofit/>
          </a:bodyPr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Graphic 33"/>
          <p:cNvSpPr/>
          <p:nvPr/>
        </p:nvSpPr>
        <p:spPr>
          <a:xfrm rot="5400000">
            <a:off x="9632211" y="2989334"/>
            <a:ext cx="202135" cy="172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22860" tIns="22860" rIns="22860" bIns="22860" numCol="1" anchor="ctr">
            <a:noAutofit/>
          </a:bodyPr>
          <a:lstStyle/>
          <a:p>
            <a:pPr algn="ctr" defTabSz="457200">
              <a:defRPr sz="18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4" name="图示 133"/>
          <p:cNvGraphicFramePr/>
          <p:nvPr/>
        </p:nvGraphicFramePr>
        <p:xfrm>
          <a:off x="532561" y="5179935"/>
          <a:ext cx="1961302" cy="444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ed Rectangle"/>
          <p:cNvSpPr/>
          <p:nvPr/>
        </p:nvSpPr>
        <p:spPr>
          <a:xfrm>
            <a:off x="7809072" y="3209388"/>
            <a:ext cx="3759921" cy="3499707"/>
          </a:xfrm>
          <a:prstGeom prst="roundRect">
            <a:avLst>
              <a:gd name="adj" fmla="val 2741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algn="ctr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8001000" y="3352800"/>
            <a:ext cx="3276600" cy="295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资源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355" y="292289"/>
            <a:ext cx="1962785" cy="341630"/>
          </a:xfrm>
          <a:prstGeom prst="rect">
            <a:avLst/>
          </a:prstGeom>
        </p:spPr>
      </p:pic>
      <p:sp>
        <p:nvSpPr>
          <p:cNvPr id="6" name="Rounded Rectangle"/>
          <p:cNvSpPr/>
          <p:nvPr/>
        </p:nvSpPr>
        <p:spPr>
          <a:xfrm>
            <a:off x="3907279" y="3195161"/>
            <a:ext cx="3524348" cy="3499707"/>
          </a:xfrm>
          <a:prstGeom prst="roundRect">
            <a:avLst>
              <a:gd name="adj" fmla="val 2741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algn="ctr"/>
            <a:endParaRPr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4098453" y="3410546"/>
            <a:ext cx="3132589" cy="295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3836" y="1076356"/>
            <a:ext cx="5009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西湖大学生物学博士</a:t>
            </a:r>
            <a:r>
              <a:rPr kumimoji="1"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-</a:t>
            </a:r>
            <a:r>
              <a:rPr kumimoji="1"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毕业流程</a:t>
            </a:r>
            <a:endParaRPr kumimoji="1"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: 圆角 85"/>
          <p:cNvSpPr/>
          <p:nvPr/>
        </p:nvSpPr>
        <p:spPr>
          <a:xfrm>
            <a:off x="389718" y="2391408"/>
            <a:ext cx="4906731" cy="3524773"/>
          </a:xfrm>
          <a:prstGeom prst="roundRect">
            <a:avLst>
              <a:gd name="adj" fmla="val 4957"/>
            </a:avLst>
          </a:prstGeom>
          <a:gradFill>
            <a:gsLst>
              <a:gs pos="0">
                <a:srgbClr val="714F7D"/>
              </a:gs>
              <a:gs pos="50000">
                <a:schemeClr val="accent3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5648851" y="1255000"/>
            <a:ext cx="1015558" cy="1015556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381000" dist="381000" dir="5400000" sx="90000" sy="90000" algn="t" rotWithShape="0">
              <a:srgbClr val="5A7E98">
                <a:alpha val="6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5648851" y="3170725"/>
            <a:ext cx="1015558" cy="1015556"/>
          </a:xfrm>
          <a:prstGeom prst="ellips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7202778" y="1833832"/>
            <a:ext cx="4003702" cy="251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L" panose="00020600040101010101" pitchFamily="18" charset="-122"/>
                <a:sym typeface="Gotham Light" pitchFamily="50" charset="0"/>
              </a:rPr>
              <a:t>xxx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L" panose="00020600040101010101" pitchFamily="18" charset="-122"/>
              <a:sym typeface="Gotham Light" pitchFamily="50" charset="0"/>
            </a:endParaRPr>
          </a:p>
        </p:txBody>
      </p:sp>
      <p:sp>
        <p:nvSpPr>
          <p:cNvPr id="7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7202778" y="1386567"/>
            <a:ext cx="351058" cy="2769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Gotham Medium" pitchFamily="50" charset="0"/>
              </a:rPr>
              <a:t>xxx</a:t>
            </a:r>
            <a:endParaRPr lang="fr-FR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  <a:sym typeface="Gotham Medium" pitchFamily="50" charset="0"/>
            </a:endParaRPr>
          </a:p>
        </p:txBody>
      </p:sp>
      <p:sp>
        <p:nvSpPr>
          <p:cNvPr id="10" name="矩形 9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7202778" y="3255601"/>
            <a:ext cx="4003702" cy="2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Gotham Light" pitchFamily="50" charset="0"/>
                <a:ea typeface="苹方 常规" panose="020B0300000000000000" pitchFamily="34" charset="-122"/>
                <a:cs typeface="OPPOSans L" panose="00020600040101010101" pitchFamily="18" charset="-122"/>
                <a:sym typeface="Gotham Light" pitchFamily="50" charset="0"/>
              </a:rPr>
              <a:t>xxx</a:t>
            </a:r>
            <a:endParaRPr lang="zh-CN" altLang="en-US" sz="1600" dirty="0">
              <a:solidFill>
                <a:schemeClr val="accent1"/>
              </a:solidFill>
              <a:latin typeface="Gotham Light" pitchFamily="50" charset="0"/>
              <a:ea typeface="苹方 常规" panose="020B0300000000000000" pitchFamily="34" charset="-122"/>
              <a:cs typeface="OPPOSans L" panose="00020600040101010101" pitchFamily="18" charset="-122"/>
              <a:sym typeface="Gotham Light" pitchFamily="50" charset="0"/>
            </a:endParaRPr>
          </a:p>
        </p:txBody>
      </p:sp>
      <p:sp>
        <p:nvSpPr>
          <p:cNvPr id="11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7202778" y="2808336"/>
            <a:ext cx="351058" cy="2769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Gotham Medium" pitchFamily="50" charset="0"/>
              </a:rPr>
              <a:t>xxx</a:t>
            </a:r>
            <a:endParaRPr lang="fr-FR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  <a:sym typeface="Gotham Medium" pitchFamily="50" charset="0"/>
            </a:endParaRPr>
          </a:p>
        </p:txBody>
      </p:sp>
      <p:sp>
        <p:nvSpPr>
          <p:cNvPr id="14" name="矩形 1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7203564" y="5725459"/>
            <a:ext cx="4003702" cy="256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600" dirty="0" err="1">
                <a:solidFill>
                  <a:schemeClr val="accent1"/>
                </a:solidFill>
                <a:latin typeface="Gotham Light" pitchFamily="50" charset="0"/>
                <a:ea typeface="苹方 常规" panose="020B0300000000000000" pitchFamily="34" charset="-122"/>
                <a:cs typeface="OPPOSans L" panose="00020600040101010101" pitchFamily="18" charset="-122"/>
                <a:sym typeface="Gotham Light" pitchFamily="50" charset="0"/>
              </a:rPr>
              <a:t>xxxx</a:t>
            </a:r>
            <a:endParaRPr lang="zh-CN" altLang="en-US" sz="1600" dirty="0">
              <a:solidFill>
                <a:schemeClr val="accent1"/>
              </a:solidFill>
              <a:latin typeface="Gotham Light" pitchFamily="50" charset="0"/>
              <a:ea typeface="苹方 常规" panose="020B0300000000000000" pitchFamily="34" charset="-122"/>
              <a:cs typeface="OPPOSans L" panose="00020600040101010101" pitchFamily="18" charset="-122"/>
              <a:sym typeface="Gotham Light" pitchFamily="50" charset="0"/>
            </a:endParaRPr>
          </a:p>
        </p:txBody>
      </p:sp>
      <p:sp>
        <p:nvSpPr>
          <p:cNvPr id="15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7203564" y="5332933"/>
            <a:ext cx="234038" cy="2769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Gotham Medium" pitchFamily="50" charset="0"/>
              </a:rPr>
              <a:t>xx</a:t>
            </a:r>
            <a:endParaRPr lang="fr-FR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  <a:sym typeface="Gotham Medium" pitchFamily="50" charset="0"/>
            </a:endParaRPr>
          </a:p>
        </p:txBody>
      </p:sp>
      <p:sp>
        <p:nvSpPr>
          <p:cNvPr id="16" name="椭圆 15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5648851" y="5108446"/>
            <a:ext cx="1015558" cy="10155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path path="circle">
              <a:fillToRect r="100000" b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5925887" y="1545612"/>
            <a:ext cx="461486" cy="434333"/>
            <a:chOff x="7422437" y="1111723"/>
            <a:chExt cx="461486" cy="434333"/>
          </a:xfrm>
        </p:grpSpPr>
        <p:sp>
          <p:nvSpPr>
            <p:cNvPr id="25" name="任意多边形: 形状 24"/>
            <p:cNvSpPr/>
            <p:nvPr/>
          </p:nvSpPr>
          <p:spPr>
            <a:xfrm>
              <a:off x="7527629" y="1149050"/>
              <a:ext cx="356294" cy="359687"/>
            </a:xfrm>
            <a:custGeom>
              <a:avLst/>
              <a:gdLst>
                <a:gd name="connsiteX0" fmla="*/ 250899 w 356294"/>
                <a:gd name="connsiteY0" fmla="*/ 152460 h 359687"/>
                <a:gd name="connsiteX1" fmla="*/ 356295 w 356294"/>
                <a:gd name="connsiteY1" fmla="*/ 256094 h 359687"/>
                <a:gd name="connsiteX2" fmla="*/ 250899 w 356294"/>
                <a:gd name="connsiteY2" fmla="*/ 359688 h 359687"/>
                <a:gd name="connsiteX3" fmla="*/ 250899 w 356294"/>
                <a:gd name="connsiteY3" fmla="*/ 330176 h 359687"/>
                <a:gd name="connsiteX4" fmla="*/ 244791 w 356294"/>
                <a:gd name="connsiteY4" fmla="*/ 324069 h 359687"/>
                <a:gd name="connsiteX5" fmla="*/ 118928 w 356294"/>
                <a:gd name="connsiteY5" fmla="*/ 324069 h 359687"/>
                <a:gd name="connsiteX6" fmla="*/ 118928 w 356294"/>
                <a:gd name="connsiteY6" fmla="*/ 187394 h 359687"/>
                <a:gd name="connsiteX7" fmla="*/ 244798 w 356294"/>
                <a:gd name="connsiteY7" fmla="*/ 187394 h 359687"/>
                <a:gd name="connsiteX8" fmla="*/ 250906 w 356294"/>
                <a:gd name="connsiteY8" fmla="*/ 181286 h 359687"/>
                <a:gd name="connsiteX9" fmla="*/ 250906 w 356294"/>
                <a:gd name="connsiteY9" fmla="*/ 152460 h 359687"/>
                <a:gd name="connsiteX10" fmla="*/ 105395 w 356294"/>
                <a:gd name="connsiteY10" fmla="*/ 0 h 359687"/>
                <a:gd name="connsiteX11" fmla="*/ 105395 w 356294"/>
                <a:gd name="connsiteY11" fmla="*/ 28826 h 359687"/>
                <a:gd name="connsiteX12" fmla="*/ 111001 w 356294"/>
                <a:gd name="connsiteY12" fmla="*/ 34913 h 359687"/>
                <a:gd name="connsiteX13" fmla="*/ 111500 w 356294"/>
                <a:gd name="connsiteY13" fmla="*/ 34934 h 359687"/>
                <a:gd name="connsiteX14" fmla="*/ 237370 w 356294"/>
                <a:gd name="connsiteY14" fmla="*/ 34934 h 359687"/>
                <a:gd name="connsiteX15" fmla="*/ 237370 w 356294"/>
                <a:gd name="connsiteY15" fmla="*/ 171605 h 359687"/>
                <a:gd name="connsiteX16" fmla="*/ 111500 w 356294"/>
                <a:gd name="connsiteY16" fmla="*/ 171605 h 359687"/>
                <a:gd name="connsiteX17" fmla="*/ 105412 w 356294"/>
                <a:gd name="connsiteY17" fmla="*/ 177214 h 359687"/>
                <a:gd name="connsiteX18" fmla="*/ 105392 w 356294"/>
                <a:gd name="connsiteY18" fmla="*/ 177713 h 359687"/>
                <a:gd name="connsiteX19" fmla="*/ 105392 w 356294"/>
                <a:gd name="connsiteY19" fmla="*/ 207228 h 359687"/>
                <a:gd name="connsiteX20" fmla="*/ 0 w 356294"/>
                <a:gd name="connsiteY20" fmla="*/ 103631 h 359687"/>
                <a:gd name="connsiteX21" fmla="*/ 105395 w 356294"/>
                <a:gd name="connsiteY21" fmla="*/ 0 h 35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56294" h="359687">
                  <a:moveTo>
                    <a:pt x="250899" y="152460"/>
                  </a:moveTo>
                  <a:lnTo>
                    <a:pt x="356295" y="256094"/>
                  </a:lnTo>
                  <a:lnTo>
                    <a:pt x="250899" y="359688"/>
                  </a:lnTo>
                  <a:lnTo>
                    <a:pt x="250899" y="330176"/>
                  </a:lnTo>
                  <a:cubicBezTo>
                    <a:pt x="250899" y="326803"/>
                    <a:pt x="248165" y="324069"/>
                    <a:pt x="244791" y="324069"/>
                  </a:cubicBezTo>
                  <a:lnTo>
                    <a:pt x="118928" y="324069"/>
                  </a:lnTo>
                  <a:lnTo>
                    <a:pt x="118928" y="187394"/>
                  </a:lnTo>
                  <a:lnTo>
                    <a:pt x="244798" y="187394"/>
                  </a:lnTo>
                  <a:cubicBezTo>
                    <a:pt x="248171" y="187394"/>
                    <a:pt x="250906" y="184659"/>
                    <a:pt x="250906" y="181286"/>
                  </a:cubicBezTo>
                  <a:lnTo>
                    <a:pt x="250906" y="152460"/>
                  </a:lnTo>
                  <a:close/>
                  <a:moveTo>
                    <a:pt x="105395" y="0"/>
                  </a:moveTo>
                  <a:lnTo>
                    <a:pt x="105395" y="28826"/>
                  </a:lnTo>
                  <a:cubicBezTo>
                    <a:pt x="105395" y="32005"/>
                    <a:pt x="107833" y="34652"/>
                    <a:pt x="111001" y="34913"/>
                  </a:cubicBezTo>
                  <a:lnTo>
                    <a:pt x="111500" y="34934"/>
                  </a:lnTo>
                  <a:lnTo>
                    <a:pt x="237370" y="34934"/>
                  </a:lnTo>
                  <a:lnTo>
                    <a:pt x="237370" y="171605"/>
                  </a:lnTo>
                  <a:lnTo>
                    <a:pt x="111500" y="171605"/>
                  </a:lnTo>
                  <a:cubicBezTo>
                    <a:pt x="108320" y="171605"/>
                    <a:pt x="105672" y="174045"/>
                    <a:pt x="105412" y="177214"/>
                  </a:cubicBezTo>
                  <a:lnTo>
                    <a:pt x="105392" y="177713"/>
                  </a:lnTo>
                  <a:lnTo>
                    <a:pt x="105392" y="207228"/>
                  </a:lnTo>
                  <a:lnTo>
                    <a:pt x="0" y="103631"/>
                  </a:lnTo>
                  <a:lnTo>
                    <a:pt x="105395" y="0"/>
                  </a:lnTo>
                  <a:close/>
                </a:path>
              </a:pathLst>
            </a:custGeom>
            <a:solidFill>
              <a:schemeClr val="bg1"/>
            </a:solidFill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7422437" y="1111723"/>
              <a:ext cx="434341" cy="434333"/>
            </a:xfrm>
            <a:custGeom>
              <a:avLst/>
              <a:gdLst>
                <a:gd name="connsiteX0" fmla="*/ 123702 w 434341"/>
                <a:gd name="connsiteY0" fmla="*/ 5044 h 434333"/>
                <a:gd name="connsiteX1" fmla="*/ 142429 w 434341"/>
                <a:gd name="connsiteY1" fmla="*/ 1318 h 434333"/>
                <a:gd name="connsiteX2" fmla="*/ 153033 w 434341"/>
                <a:gd name="connsiteY2" fmla="*/ 17192 h 434333"/>
                <a:gd name="connsiteX3" fmla="*/ 153033 w 434341"/>
                <a:gd name="connsiteY3" fmla="*/ 38868 h 434333"/>
                <a:gd name="connsiteX4" fmla="*/ 256277 w 434341"/>
                <a:gd name="connsiteY4" fmla="*/ 38868 h 434333"/>
                <a:gd name="connsiteX5" fmla="*/ 264761 w 434341"/>
                <a:gd name="connsiteY5" fmla="*/ 47351 h 434333"/>
                <a:gd name="connsiteX6" fmla="*/ 256277 w 434341"/>
                <a:gd name="connsiteY6" fmla="*/ 55834 h 434333"/>
                <a:gd name="connsiteX7" fmla="*/ 144554 w 434341"/>
                <a:gd name="connsiteY7" fmla="*/ 55834 h 434333"/>
                <a:gd name="connsiteX8" fmla="*/ 136070 w 434341"/>
                <a:gd name="connsiteY8" fmla="*/ 47351 h 434333"/>
                <a:gd name="connsiteX9" fmla="*/ 136070 w 434341"/>
                <a:gd name="connsiteY9" fmla="*/ 17192 h 434333"/>
                <a:gd name="connsiteX10" fmla="*/ 136060 w 434341"/>
                <a:gd name="connsiteY10" fmla="*/ 17056 h 434333"/>
                <a:gd name="connsiteX11" fmla="*/ 135789 w 434341"/>
                <a:gd name="connsiteY11" fmla="*/ 16957 h 434333"/>
                <a:gd name="connsiteX12" fmla="*/ 135704 w 434341"/>
                <a:gd name="connsiteY12" fmla="*/ 17039 h 434333"/>
                <a:gd name="connsiteX13" fmla="*/ 20478 w 434341"/>
                <a:gd name="connsiteY13" fmla="*/ 132261 h 434333"/>
                <a:gd name="connsiteX14" fmla="*/ 135701 w 434341"/>
                <a:gd name="connsiteY14" fmla="*/ 247480 h 434333"/>
                <a:gd name="connsiteX15" fmla="*/ 135806 w 434341"/>
                <a:gd name="connsiteY15" fmla="*/ 247568 h 434333"/>
                <a:gd name="connsiteX16" fmla="*/ 136064 w 434341"/>
                <a:gd name="connsiteY16" fmla="*/ 247449 h 434333"/>
                <a:gd name="connsiteX17" fmla="*/ 136067 w 434341"/>
                <a:gd name="connsiteY17" fmla="*/ 247327 h 434333"/>
                <a:gd name="connsiteX18" fmla="*/ 136067 w 434341"/>
                <a:gd name="connsiteY18" fmla="*/ 179068 h 434333"/>
                <a:gd name="connsiteX19" fmla="*/ 115707 w 434341"/>
                <a:gd name="connsiteY19" fmla="*/ 151501 h 434333"/>
                <a:gd name="connsiteX20" fmla="*/ 144550 w 434341"/>
                <a:gd name="connsiteY20" fmla="*/ 122658 h 434333"/>
                <a:gd name="connsiteX21" fmla="*/ 173393 w 434341"/>
                <a:gd name="connsiteY21" fmla="*/ 151501 h 434333"/>
                <a:gd name="connsiteX22" fmla="*/ 153033 w 434341"/>
                <a:gd name="connsiteY22" fmla="*/ 179068 h 434333"/>
                <a:gd name="connsiteX23" fmla="*/ 153033 w 434341"/>
                <a:gd name="connsiteY23" fmla="*/ 208681 h 434333"/>
                <a:gd name="connsiteX24" fmla="*/ 281303 w 434341"/>
                <a:gd name="connsiteY24" fmla="*/ 208681 h 434333"/>
                <a:gd name="connsiteX25" fmla="*/ 281303 w 434341"/>
                <a:gd name="connsiteY25" fmla="*/ 187008 h 434333"/>
                <a:gd name="connsiteX26" fmla="*/ 291910 w 434341"/>
                <a:gd name="connsiteY26" fmla="*/ 171131 h 434333"/>
                <a:gd name="connsiteX27" fmla="*/ 310634 w 434341"/>
                <a:gd name="connsiteY27" fmla="*/ 174857 h 434333"/>
                <a:gd name="connsiteX28" fmla="*/ 431856 w 434341"/>
                <a:gd name="connsiteY28" fmla="*/ 296075 h 434333"/>
                <a:gd name="connsiteX29" fmla="*/ 431858 w 434341"/>
                <a:gd name="connsiteY29" fmla="*/ 308072 h 434333"/>
                <a:gd name="connsiteX30" fmla="*/ 431856 w 434341"/>
                <a:gd name="connsiteY30" fmla="*/ 308074 h 434333"/>
                <a:gd name="connsiteX31" fmla="*/ 310634 w 434341"/>
                <a:gd name="connsiteY31" fmla="*/ 429292 h 434333"/>
                <a:gd name="connsiteX32" fmla="*/ 291910 w 434341"/>
                <a:gd name="connsiteY32" fmla="*/ 433018 h 434333"/>
                <a:gd name="connsiteX33" fmla="*/ 281303 w 434341"/>
                <a:gd name="connsiteY33" fmla="*/ 417144 h 434333"/>
                <a:gd name="connsiteX34" fmla="*/ 281303 w 434341"/>
                <a:gd name="connsiteY34" fmla="*/ 395468 h 434333"/>
                <a:gd name="connsiteX35" fmla="*/ 142518 w 434341"/>
                <a:gd name="connsiteY35" fmla="*/ 395468 h 434333"/>
                <a:gd name="connsiteX36" fmla="*/ 134035 w 434341"/>
                <a:gd name="connsiteY36" fmla="*/ 386985 h 434333"/>
                <a:gd name="connsiteX37" fmla="*/ 142518 w 434341"/>
                <a:gd name="connsiteY37" fmla="*/ 378501 h 434333"/>
                <a:gd name="connsiteX38" fmla="*/ 289786 w 434341"/>
                <a:gd name="connsiteY38" fmla="*/ 378501 h 434333"/>
                <a:gd name="connsiteX39" fmla="*/ 298269 w 434341"/>
                <a:gd name="connsiteY39" fmla="*/ 386985 h 434333"/>
                <a:gd name="connsiteX40" fmla="*/ 298269 w 434341"/>
                <a:gd name="connsiteY40" fmla="*/ 417144 h 434333"/>
                <a:gd name="connsiteX41" fmla="*/ 298283 w 434341"/>
                <a:gd name="connsiteY41" fmla="*/ 417280 h 434333"/>
                <a:gd name="connsiteX42" fmla="*/ 298551 w 434341"/>
                <a:gd name="connsiteY42" fmla="*/ 417375 h 434333"/>
                <a:gd name="connsiteX43" fmla="*/ 298639 w 434341"/>
                <a:gd name="connsiteY43" fmla="*/ 417297 h 434333"/>
                <a:gd name="connsiteX44" fmla="*/ 413858 w 434341"/>
                <a:gd name="connsiteY44" fmla="*/ 302074 h 434333"/>
                <a:gd name="connsiteX45" fmla="*/ 298639 w 434341"/>
                <a:gd name="connsiteY45" fmla="*/ 186856 h 434333"/>
                <a:gd name="connsiteX46" fmla="*/ 298531 w 434341"/>
                <a:gd name="connsiteY46" fmla="*/ 186767 h 434333"/>
                <a:gd name="connsiteX47" fmla="*/ 298276 w 434341"/>
                <a:gd name="connsiteY47" fmla="*/ 186886 h 434333"/>
                <a:gd name="connsiteX48" fmla="*/ 298269 w 434341"/>
                <a:gd name="connsiteY48" fmla="*/ 187008 h 434333"/>
                <a:gd name="connsiteX49" fmla="*/ 298256 w 434341"/>
                <a:gd name="connsiteY49" fmla="*/ 266574 h 434333"/>
                <a:gd name="connsiteX50" fmla="*/ 318615 w 434341"/>
                <a:gd name="connsiteY50" fmla="*/ 294141 h 434333"/>
                <a:gd name="connsiteX51" fmla="*/ 289773 w 434341"/>
                <a:gd name="connsiteY51" fmla="*/ 322984 h 434333"/>
                <a:gd name="connsiteX52" fmla="*/ 260930 w 434341"/>
                <a:gd name="connsiteY52" fmla="*/ 294141 h 434333"/>
                <a:gd name="connsiteX53" fmla="*/ 281289 w 434341"/>
                <a:gd name="connsiteY53" fmla="*/ 266574 h 434333"/>
                <a:gd name="connsiteX54" fmla="*/ 281289 w 434341"/>
                <a:gd name="connsiteY54" fmla="*/ 225654 h 434333"/>
                <a:gd name="connsiteX55" fmla="*/ 153037 w 434341"/>
                <a:gd name="connsiteY55" fmla="*/ 225654 h 434333"/>
                <a:gd name="connsiteX56" fmla="*/ 153037 w 434341"/>
                <a:gd name="connsiteY56" fmla="*/ 247331 h 434333"/>
                <a:gd name="connsiteX57" fmla="*/ 142429 w 434341"/>
                <a:gd name="connsiteY57" fmla="*/ 263204 h 434333"/>
                <a:gd name="connsiteX58" fmla="*/ 123705 w 434341"/>
                <a:gd name="connsiteY58" fmla="*/ 259482 h 434333"/>
                <a:gd name="connsiteX59" fmla="*/ 2484 w 434341"/>
                <a:gd name="connsiteY59" fmla="*/ 138257 h 434333"/>
                <a:gd name="connsiteX60" fmla="*/ 2484 w 434341"/>
                <a:gd name="connsiteY60" fmla="*/ 126262 h 434333"/>
                <a:gd name="connsiteX61" fmla="*/ 289769 w 434341"/>
                <a:gd name="connsiteY61" fmla="*/ 282264 h 434333"/>
                <a:gd name="connsiteX62" fmla="*/ 277893 w 434341"/>
                <a:gd name="connsiteY62" fmla="*/ 294141 h 434333"/>
                <a:gd name="connsiteX63" fmla="*/ 289769 w 434341"/>
                <a:gd name="connsiteY63" fmla="*/ 306017 h 434333"/>
                <a:gd name="connsiteX64" fmla="*/ 301646 w 434341"/>
                <a:gd name="connsiteY64" fmla="*/ 294141 h 434333"/>
                <a:gd name="connsiteX65" fmla="*/ 289769 w 434341"/>
                <a:gd name="connsiteY65" fmla="*/ 282264 h 434333"/>
                <a:gd name="connsiteX66" fmla="*/ 144554 w 434341"/>
                <a:gd name="connsiteY66" fmla="*/ 139625 h 434333"/>
                <a:gd name="connsiteX67" fmla="*/ 132677 w 434341"/>
                <a:gd name="connsiteY67" fmla="*/ 151501 h 434333"/>
                <a:gd name="connsiteX68" fmla="*/ 144554 w 434341"/>
                <a:gd name="connsiteY68" fmla="*/ 163377 h 434333"/>
                <a:gd name="connsiteX69" fmla="*/ 156430 w 434341"/>
                <a:gd name="connsiteY69" fmla="*/ 151501 h 434333"/>
                <a:gd name="connsiteX70" fmla="*/ 144554 w 434341"/>
                <a:gd name="connsiteY70" fmla="*/ 139625 h 43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434341" h="434333">
                  <a:moveTo>
                    <a:pt x="123702" y="5044"/>
                  </a:moveTo>
                  <a:cubicBezTo>
                    <a:pt x="128610" y="116"/>
                    <a:pt x="136009" y="-1357"/>
                    <a:pt x="142429" y="1318"/>
                  </a:cubicBezTo>
                  <a:cubicBezTo>
                    <a:pt x="148857" y="3968"/>
                    <a:pt x="153046" y="10239"/>
                    <a:pt x="153033" y="17192"/>
                  </a:cubicBezTo>
                  <a:lnTo>
                    <a:pt x="153033" y="38868"/>
                  </a:lnTo>
                  <a:lnTo>
                    <a:pt x="256277" y="38868"/>
                  </a:lnTo>
                  <a:cubicBezTo>
                    <a:pt x="260963" y="38868"/>
                    <a:pt x="264761" y="42666"/>
                    <a:pt x="264761" y="47351"/>
                  </a:cubicBezTo>
                  <a:cubicBezTo>
                    <a:pt x="264761" y="52036"/>
                    <a:pt x="260963" y="55834"/>
                    <a:pt x="256277" y="55834"/>
                  </a:cubicBezTo>
                  <a:lnTo>
                    <a:pt x="144554" y="55834"/>
                  </a:lnTo>
                  <a:cubicBezTo>
                    <a:pt x="139869" y="55834"/>
                    <a:pt x="136070" y="52036"/>
                    <a:pt x="136070" y="47351"/>
                  </a:cubicBezTo>
                  <a:lnTo>
                    <a:pt x="136070" y="17192"/>
                  </a:lnTo>
                  <a:cubicBezTo>
                    <a:pt x="136073" y="17146"/>
                    <a:pt x="136070" y="17100"/>
                    <a:pt x="136060" y="17056"/>
                  </a:cubicBezTo>
                  <a:cubicBezTo>
                    <a:pt x="135979" y="17001"/>
                    <a:pt x="135886" y="16967"/>
                    <a:pt x="135789" y="16957"/>
                  </a:cubicBezTo>
                  <a:cubicBezTo>
                    <a:pt x="135789" y="16964"/>
                    <a:pt x="135755" y="16988"/>
                    <a:pt x="135704" y="17039"/>
                  </a:cubicBezTo>
                  <a:lnTo>
                    <a:pt x="20478" y="132261"/>
                  </a:lnTo>
                  <a:lnTo>
                    <a:pt x="135701" y="247480"/>
                  </a:lnTo>
                  <a:cubicBezTo>
                    <a:pt x="135853" y="247636"/>
                    <a:pt x="135802" y="247568"/>
                    <a:pt x="135806" y="247568"/>
                  </a:cubicBezTo>
                  <a:cubicBezTo>
                    <a:pt x="135860" y="247568"/>
                    <a:pt x="136009" y="247507"/>
                    <a:pt x="136064" y="247449"/>
                  </a:cubicBezTo>
                  <a:lnTo>
                    <a:pt x="136067" y="247327"/>
                  </a:lnTo>
                  <a:lnTo>
                    <a:pt x="136067" y="179068"/>
                  </a:lnTo>
                  <a:cubicBezTo>
                    <a:pt x="124292" y="175437"/>
                    <a:pt x="115707" y="164453"/>
                    <a:pt x="115707" y="151501"/>
                  </a:cubicBezTo>
                  <a:cubicBezTo>
                    <a:pt x="115707" y="135597"/>
                    <a:pt x="128646" y="122658"/>
                    <a:pt x="144550" y="122658"/>
                  </a:cubicBezTo>
                  <a:cubicBezTo>
                    <a:pt x="160455" y="122658"/>
                    <a:pt x="173393" y="135597"/>
                    <a:pt x="173393" y="151501"/>
                  </a:cubicBezTo>
                  <a:cubicBezTo>
                    <a:pt x="173393" y="164453"/>
                    <a:pt x="164808" y="175437"/>
                    <a:pt x="153033" y="179068"/>
                  </a:cubicBezTo>
                  <a:lnTo>
                    <a:pt x="153033" y="208681"/>
                  </a:lnTo>
                  <a:lnTo>
                    <a:pt x="281303" y="208681"/>
                  </a:lnTo>
                  <a:lnTo>
                    <a:pt x="281303" y="187008"/>
                  </a:lnTo>
                  <a:cubicBezTo>
                    <a:pt x="281288" y="180053"/>
                    <a:pt x="285480" y="173780"/>
                    <a:pt x="291910" y="171131"/>
                  </a:cubicBezTo>
                  <a:cubicBezTo>
                    <a:pt x="298329" y="168457"/>
                    <a:pt x="305728" y="169930"/>
                    <a:pt x="310634" y="174857"/>
                  </a:cubicBezTo>
                  <a:lnTo>
                    <a:pt x="431856" y="296075"/>
                  </a:lnTo>
                  <a:cubicBezTo>
                    <a:pt x="435169" y="299388"/>
                    <a:pt x="435170" y="304759"/>
                    <a:pt x="431858" y="308072"/>
                  </a:cubicBezTo>
                  <a:cubicBezTo>
                    <a:pt x="431857" y="308073"/>
                    <a:pt x="431857" y="308073"/>
                    <a:pt x="431856" y="308074"/>
                  </a:cubicBezTo>
                  <a:lnTo>
                    <a:pt x="310634" y="429292"/>
                  </a:lnTo>
                  <a:cubicBezTo>
                    <a:pt x="305727" y="434218"/>
                    <a:pt x="298330" y="435690"/>
                    <a:pt x="291910" y="433018"/>
                  </a:cubicBezTo>
                  <a:cubicBezTo>
                    <a:pt x="285481" y="430369"/>
                    <a:pt x="281290" y="424098"/>
                    <a:pt x="281303" y="417144"/>
                  </a:cubicBezTo>
                  <a:lnTo>
                    <a:pt x="281303" y="395468"/>
                  </a:lnTo>
                  <a:lnTo>
                    <a:pt x="142518" y="395468"/>
                  </a:lnTo>
                  <a:cubicBezTo>
                    <a:pt x="137833" y="395468"/>
                    <a:pt x="134035" y="391670"/>
                    <a:pt x="134035" y="386985"/>
                  </a:cubicBezTo>
                  <a:cubicBezTo>
                    <a:pt x="134035" y="382299"/>
                    <a:pt x="137833" y="378501"/>
                    <a:pt x="142518" y="378501"/>
                  </a:cubicBezTo>
                  <a:lnTo>
                    <a:pt x="289786" y="378501"/>
                  </a:lnTo>
                  <a:cubicBezTo>
                    <a:pt x="294471" y="378501"/>
                    <a:pt x="298269" y="382299"/>
                    <a:pt x="298269" y="386985"/>
                  </a:cubicBezTo>
                  <a:lnTo>
                    <a:pt x="298269" y="417144"/>
                  </a:lnTo>
                  <a:cubicBezTo>
                    <a:pt x="298269" y="417239"/>
                    <a:pt x="298283" y="417280"/>
                    <a:pt x="298283" y="417280"/>
                  </a:cubicBezTo>
                  <a:cubicBezTo>
                    <a:pt x="298317" y="417314"/>
                    <a:pt x="298466" y="417395"/>
                    <a:pt x="298551" y="417375"/>
                  </a:cubicBezTo>
                  <a:lnTo>
                    <a:pt x="298639" y="417297"/>
                  </a:lnTo>
                  <a:lnTo>
                    <a:pt x="413858" y="302074"/>
                  </a:lnTo>
                  <a:lnTo>
                    <a:pt x="298639" y="186856"/>
                  </a:lnTo>
                  <a:cubicBezTo>
                    <a:pt x="298483" y="186700"/>
                    <a:pt x="298531" y="186767"/>
                    <a:pt x="298531" y="186767"/>
                  </a:cubicBezTo>
                  <a:cubicBezTo>
                    <a:pt x="298436" y="186783"/>
                    <a:pt x="298348" y="186824"/>
                    <a:pt x="298276" y="186886"/>
                  </a:cubicBezTo>
                  <a:cubicBezTo>
                    <a:pt x="298276" y="186893"/>
                    <a:pt x="298269" y="186934"/>
                    <a:pt x="298269" y="187008"/>
                  </a:cubicBezTo>
                  <a:lnTo>
                    <a:pt x="298256" y="266574"/>
                  </a:lnTo>
                  <a:cubicBezTo>
                    <a:pt x="310030" y="270205"/>
                    <a:pt x="318615" y="281189"/>
                    <a:pt x="318615" y="294141"/>
                  </a:cubicBezTo>
                  <a:cubicBezTo>
                    <a:pt x="318615" y="310045"/>
                    <a:pt x="305677" y="322984"/>
                    <a:pt x="289773" y="322984"/>
                  </a:cubicBezTo>
                  <a:cubicBezTo>
                    <a:pt x="273868" y="322984"/>
                    <a:pt x="260930" y="310045"/>
                    <a:pt x="260930" y="294141"/>
                  </a:cubicBezTo>
                  <a:cubicBezTo>
                    <a:pt x="260930" y="281189"/>
                    <a:pt x="269515" y="270205"/>
                    <a:pt x="281289" y="266574"/>
                  </a:cubicBezTo>
                  <a:lnTo>
                    <a:pt x="281289" y="225654"/>
                  </a:lnTo>
                  <a:lnTo>
                    <a:pt x="153037" y="225654"/>
                  </a:lnTo>
                  <a:lnTo>
                    <a:pt x="153037" y="247331"/>
                  </a:lnTo>
                  <a:cubicBezTo>
                    <a:pt x="153050" y="254284"/>
                    <a:pt x="148859" y="260556"/>
                    <a:pt x="142429" y="263204"/>
                  </a:cubicBezTo>
                  <a:cubicBezTo>
                    <a:pt x="136011" y="265878"/>
                    <a:pt x="128613" y="264407"/>
                    <a:pt x="123705" y="259482"/>
                  </a:cubicBezTo>
                  <a:lnTo>
                    <a:pt x="2484" y="138257"/>
                  </a:lnTo>
                  <a:cubicBezTo>
                    <a:pt x="-828" y="134944"/>
                    <a:pt x="-828" y="129574"/>
                    <a:pt x="2484" y="126262"/>
                  </a:cubicBezTo>
                  <a:close/>
                  <a:moveTo>
                    <a:pt x="289769" y="282264"/>
                  </a:moveTo>
                  <a:cubicBezTo>
                    <a:pt x="283220" y="282264"/>
                    <a:pt x="277893" y="287592"/>
                    <a:pt x="277893" y="294141"/>
                  </a:cubicBezTo>
                  <a:cubicBezTo>
                    <a:pt x="277893" y="300690"/>
                    <a:pt x="283220" y="306017"/>
                    <a:pt x="289769" y="306017"/>
                  </a:cubicBezTo>
                  <a:cubicBezTo>
                    <a:pt x="296318" y="306017"/>
                    <a:pt x="301646" y="300690"/>
                    <a:pt x="301646" y="294141"/>
                  </a:cubicBezTo>
                  <a:cubicBezTo>
                    <a:pt x="301646" y="287592"/>
                    <a:pt x="296318" y="282264"/>
                    <a:pt x="289769" y="282264"/>
                  </a:cubicBezTo>
                  <a:close/>
                  <a:moveTo>
                    <a:pt x="144554" y="139625"/>
                  </a:moveTo>
                  <a:cubicBezTo>
                    <a:pt x="138005" y="139625"/>
                    <a:pt x="132677" y="144952"/>
                    <a:pt x="132677" y="151501"/>
                  </a:cubicBezTo>
                  <a:cubicBezTo>
                    <a:pt x="132677" y="158050"/>
                    <a:pt x="138005" y="163377"/>
                    <a:pt x="144554" y="163377"/>
                  </a:cubicBezTo>
                  <a:cubicBezTo>
                    <a:pt x="151103" y="163377"/>
                    <a:pt x="156430" y="158050"/>
                    <a:pt x="156430" y="151501"/>
                  </a:cubicBezTo>
                  <a:cubicBezTo>
                    <a:pt x="156430" y="144952"/>
                    <a:pt x="151103" y="139625"/>
                    <a:pt x="144554" y="139625"/>
                  </a:cubicBezTo>
                  <a:close/>
                </a:path>
              </a:pathLst>
            </a:custGeom>
            <a:gradFill>
              <a:gsLst>
                <a:gs pos="70000">
                  <a:srgbClr val="5A7E98"/>
                </a:gs>
                <a:gs pos="0">
                  <a:srgbClr val="7E9EB5"/>
                </a:gs>
              </a:gsLst>
              <a:lin ang="2700000" scaled="1"/>
            </a:gradFill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7440944" y="1130231"/>
              <a:ext cx="397326" cy="397349"/>
            </a:xfrm>
            <a:custGeom>
              <a:avLst/>
              <a:gdLst>
                <a:gd name="connsiteX0" fmla="*/ 368483 w 397326"/>
                <a:gd name="connsiteY0" fmla="*/ 0 h 397349"/>
                <a:gd name="connsiteX1" fmla="*/ 340916 w 397326"/>
                <a:gd name="connsiteY1" fmla="*/ 20360 h 397349"/>
                <a:gd name="connsiteX2" fmla="*/ 304788 w 397326"/>
                <a:gd name="connsiteY2" fmla="*/ 20360 h 397349"/>
                <a:gd name="connsiteX3" fmla="*/ 296305 w 397326"/>
                <a:gd name="connsiteY3" fmla="*/ 28843 h 397349"/>
                <a:gd name="connsiteX4" fmla="*/ 304788 w 397326"/>
                <a:gd name="connsiteY4" fmla="*/ 37326 h 397349"/>
                <a:gd name="connsiteX5" fmla="*/ 340916 w 397326"/>
                <a:gd name="connsiteY5" fmla="*/ 37326 h 397349"/>
                <a:gd name="connsiteX6" fmla="*/ 368483 w 397326"/>
                <a:gd name="connsiteY6" fmla="*/ 57686 h 397349"/>
                <a:gd name="connsiteX7" fmla="*/ 397326 w 397326"/>
                <a:gd name="connsiteY7" fmla="*/ 28843 h 397349"/>
                <a:gd name="connsiteX8" fmla="*/ 368483 w 397326"/>
                <a:gd name="connsiteY8" fmla="*/ 0 h 397349"/>
                <a:gd name="connsiteX9" fmla="*/ 28843 w 397326"/>
                <a:gd name="connsiteY9" fmla="*/ 339664 h 397349"/>
                <a:gd name="connsiteX10" fmla="*/ 57686 w 397326"/>
                <a:gd name="connsiteY10" fmla="*/ 368507 h 397349"/>
                <a:gd name="connsiteX11" fmla="*/ 28843 w 397326"/>
                <a:gd name="connsiteY11" fmla="*/ 397350 h 397349"/>
                <a:gd name="connsiteX12" fmla="*/ 0 w 397326"/>
                <a:gd name="connsiteY12" fmla="*/ 368507 h 397349"/>
                <a:gd name="connsiteX13" fmla="*/ 28843 w 397326"/>
                <a:gd name="connsiteY13" fmla="*/ 339664 h 397349"/>
                <a:gd name="connsiteX14" fmla="*/ 28843 w 397326"/>
                <a:gd name="connsiteY14" fmla="*/ 356630 h 397349"/>
                <a:gd name="connsiteX15" fmla="*/ 16966 w 397326"/>
                <a:gd name="connsiteY15" fmla="*/ 368507 h 397349"/>
                <a:gd name="connsiteX16" fmla="*/ 28843 w 397326"/>
                <a:gd name="connsiteY16" fmla="*/ 380383 h 397349"/>
                <a:gd name="connsiteX17" fmla="*/ 40719 w 397326"/>
                <a:gd name="connsiteY17" fmla="*/ 368507 h 397349"/>
                <a:gd name="connsiteX18" fmla="*/ 28843 w 397326"/>
                <a:gd name="connsiteY18" fmla="*/ 356630 h 397349"/>
                <a:gd name="connsiteX19" fmla="*/ 85266 w 397326"/>
                <a:gd name="connsiteY19" fmla="*/ 359993 h 397349"/>
                <a:gd name="connsiteX20" fmla="*/ 93750 w 397326"/>
                <a:gd name="connsiteY20" fmla="*/ 368476 h 397349"/>
                <a:gd name="connsiteX21" fmla="*/ 91266 w 397326"/>
                <a:gd name="connsiteY21" fmla="*/ 374476 h 397349"/>
                <a:gd name="connsiteX22" fmla="*/ 85266 w 397326"/>
                <a:gd name="connsiteY22" fmla="*/ 376960 h 397349"/>
                <a:gd name="connsiteX23" fmla="*/ 79270 w 397326"/>
                <a:gd name="connsiteY23" fmla="*/ 374476 h 397349"/>
                <a:gd name="connsiteX24" fmla="*/ 76783 w 397326"/>
                <a:gd name="connsiteY24" fmla="*/ 368476 h 397349"/>
                <a:gd name="connsiteX25" fmla="*/ 79270 w 397326"/>
                <a:gd name="connsiteY25" fmla="*/ 362480 h 397349"/>
                <a:gd name="connsiteX26" fmla="*/ 85266 w 397326"/>
                <a:gd name="connsiteY26" fmla="*/ 359993 h 397349"/>
                <a:gd name="connsiteX27" fmla="*/ 247706 w 397326"/>
                <a:gd name="connsiteY27" fmla="*/ 325911 h 397349"/>
                <a:gd name="connsiteX28" fmla="*/ 256189 w 397326"/>
                <a:gd name="connsiteY28" fmla="*/ 334394 h 397349"/>
                <a:gd name="connsiteX29" fmla="*/ 247706 w 397326"/>
                <a:gd name="connsiteY29" fmla="*/ 342878 h 397349"/>
                <a:gd name="connsiteX30" fmla="*/ 152060 w 397326"/>
                <a:gd name="connsiteY30" fmla="*/ 342878 h 397349"/>
                <a:gd name="connsiteX31" fmla="*/ 143577 w 397326"/>
                <a:gd name="connsiteY31" fmla="*/ 334394 h 397349"/>
                <a:gd name="connsiteX32" fmla="*/ 152060 w 397326"/>
                <a:gd name="connsiteY32" fmla="*/ 325911 h 397349"/>
                <a:gd name="connsiteX33" fmla="*/ 289715 w 397326"/>
                <a:gd name="connsiteY33" fmla="*/ 54449 h 397349"/>
                <a:gd name="connsiteX34" fmla="*/ 298198 w 397326"/>
                <a:gd name="connsiteY34" fmla="*/ 62932 h 397349"/>
                <a:gd name="connsiteX35" fmla="*/ 289715 w 397326"/>
                <a:gd name="connsiteY35" fmla="*/ 71415 h 397349"/>
                <a:gd name="connsiteX36" fmla="*/ 194069 w 397326"/>
                <a:gd name="connsiteY36" fmla="*/ 71415 h 397349"/>
                <a:gd name="connsiteX37" fmla="*/ 185585 w 397326"/>
                <a:gd name="connsiteY37" fmla="*/ 62932 h 397349"/>
                <a:gd name="connsiteX38" fmla="*/ 194069 w 397326"/>
                <a:gd name="connsiteY38" fmla="*/ 54449 h 397349"/>
                <a:gd name="connsiteX39" fmla="*/ 368483 w 397326"/>
                <a:gd name="connsiteY39" fmla="*/ 16970 h 397349"/>
                <a:gd name="connsiteX40" fmla="*/ 380360 w 397326"/>
                <a:gd name="connsiteY40" fmla="*/ 28846 h 397349"/>
                <a:gd name="connsiteX41" fmla="*/ 368483 w 397326"/>
                <a:gd name="connsiteY41" fmla="*/ 40723 h 397349"/>
                <a:gd name="connsiteX42" fmla="*/ 356685 w 397326"/>
                <a:gd name="connsiteY42" fmla="*/ 30170 h 397349"/>
                <a:gd name="connsiteX43" fmla="*/ 356797 w 397326"/>
                <a:gd name="connsiteY43" fmla="*/ 28846 h 397349"/>
                <a:gd name="connsiteX44" fmla="*/ 356685 w 397326"/>
                <a:gd name="connsiteY44" fmla="*/ 27523 h 397349"/>
                <a:gd name="connsiteX45" fmla="*/ 368483 w 397326"/>
                <a:gd name="connsiteY45" fmla="*/ 16970 h 397349"/>
                <a:gd name="connsiteX46" fmla="*/ 272626 w 397326"/>
                <a:gd name="connsiteY46" fmla="*/ 20363 h 397349"/>
                <a:gd name="connsiteX47" fmla="*/ 278626 w 397326"/>
                <a:gd name="connsiteY47" fmla="*/ 22850 h 397349"/>
                <a:gd name="connsiteX48" fmla="*/ 281103 w 397326"/>
                <a:gd name="connsiteY48" fmla="*/ 28846 h 397349"/>
                <a:gd name="connsiteX49" fmla="*/ 278626 w 397326"/>
                <a:gd name="connsiteY49" fmla="*/ 34846 h 397349"/>
                <a:gd name="connsiteX50" fmla="*/ 272626 w 397326"/>
                <a:gd name="connsiteY50" fmla="*/ 37329 h 397349"/>
                <a:gd name="connsiteX51" fmla="*/ 266620 w 397326"/>
                <a:gd name="connsiteY51" fmla="*/ 34846 h 397349"/>
                <a:gd name="connsiteX52" fmla="*/ 264143 w 397326"/>
                <a:gd name="connsiteY52" fmla="*/ 28846 h 397349"/>
                <a:gd name="connsiteX53" fmla="*/ 266620 w 397326"/>
                <a:gd name="connsiteY53" fmla="*/ 22850 h 397349"/>
                <a:gd name="connsiteX54" fmla="*/ 272626 w 397326"/>
                <a:gd name="connsiteY54" fmla="*/ 20363 h 39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97326" h="397349">
                  <a:moveTo>
                    <a:pt x="368483" y="0"/>
                  </a:moveTo>
                  <a:cubicBezTo>
                    <a:pt x="355531" y="0"/>
                    <a:pt x="344547" y="8585"/>
                    <a:pt x="340916" y="20360"/>
                  </a:cubicBezTo>
                  <a:lnTo>
                    <a:pt x="304788" y="20360"/>
                  </a:lnTo>
                  <a:cubicBezTo>
                    <a:pt x="300103" y="20360"/>
                    <a:pt x="296305" y="24158"/>
                    <a:pt x="296305" y="28843"/>
                  </a:cubicBezTo>
                  <a:cubicBezTo>
                    <a:pt x="296305" y="33528"/>
                    <a:pt x="300103" y="37326"/>
                    <a:pt x="304788" y="37326"/>
                  </a:cubicBezTo>
                  <a:lnTo>
                    <a:pt x="340916" y="37326"/>
                  </a:lnTo>
                  <a:cubicBezTo>
                    <a:pt x="344547" y="49101"/>
                    <a:pt x="355531" y="57686"/>
                    <a:pt x="368483" y="57686"/>
                  </a:cubicBezTo>
                  <a:cubicBezTo>
                    <a:pt x="384388" y="57686"/>
                    <a:pt x="397326" y="44747"/>
                    <a:pt x="397326" y="28843"/>
                  </a:cubicBezTo>
                  <a:cubicBezTo>
                    <a:pt x="397326" y="12939"/>
                    <a:pt x="384388" y="0"/>
                    <a:pt x="368483" y="0"/>
                  </a:cubicBezTo>
                  <a:close/>
                  <a:moveTo>
                    <a:pt x="28843" y="339664"/>
                  </a:moveTo>
                  <a:cubicBezTo>
                    <a:pt x="44747" y="339664"/>
                    <a:pt x="57686" y="352603"/>
                    <a:pt x="57686" y="368507"/>
                  </a:cubicBezTo>
                  <a:cubicBezTo>
                    <a:pt x="57686" y="384411"/>
                    <a:pt x="44747" y="397350"/>
                    <a:pt x="28843" y="397350"/>
                  </a:cubicBezTo>
                  <a:cubicBezTo>
                    <a:pt x="12939" y="397350"/>
                    <a:pt x="0" y="384411"/>
                    <a:pt x="0" y="368507"/>
                  </a:cubicBezTo>
                  <a:cubicBezTo>
                    <a:pt x="0" y="352603"/>
                    <a:pt x="12939" y="339664"/>
                    <a:pt x="28843" y="339664"/>
                  </a:cubicBezTo>
                  <a:close/>
                  <a:moveTo>
                    <a:pt x="28843" y="356630"/>
                  </a:moveTo>
                  <a:cubicBezTo>
                    <a:pt x="22294" y="356630"/>
                    <a:pt x="16966" y="361958"/>
                    <a:pt x="16966" y="368507"/>
                  </a:cubicBezTo>
                  <a:cubicBezTo>
                    <a:pt x="16966" y="375056"/>
                    <a:pt x="22294" y="380383"/>
                    <a:pt x="28843" y="380383"/>
                  </a:cubicBezTo>
                  <a:cubicBezTo>
                    <a:pt x="35392" y="380383"/>
                    <a:pt x="40719" y="375056"/>
                    <a:pt x="40719" y="368507"/>
                  </a:cubicBezTo>
                  <a:cubicBezTo>
                    <a:pt x="40719" y="361958"/>
                    <a:pt x="35392" y="356630"/>
                    <a:pt x="28843" y="356630"/>
                  </a:cubicBezTo>
                  <a:close/>
                  <a:moveTo>
                    <a:pt x="85266" y="359993"/>
                  </a:moveTo>
                  <a:cubicBezTo>
                    <a:pt x="89948" y="360001"/>
                    <a:pt x="93742" y="363794"/>
                    <a:pt x="93750" y="368476"/>
                  </a:cubicBezTo>
                  <a:cubicBezTo>
                    <a:pt x="93750" y="370709"/>
                    <a:pt x="92850" y="372898"/>
                    <a:pt x="91266" y="374476"/>
                  </a:cubicBezTo>
                  <a:cubicBezTo>
                    <a:pt x="89672" y="376062"/>
                    <a:pt x="87515" y="376955"/>
                    <a:pt x="85266" y="376960"/>
                  </a:cubicBezTo>
                  <a:cubicBezTo>
                    <a:pt x="83019" y="376952"/>
                    <a:pt x="80865" y="376060"/>
                    <a:pt x="79270" y="374476"/>
                  </a:cubicBezTo>
                  <a:cubicBezTo>
                    <a:pt x="77684" y="372881"/>
                    <a:pt x="76791" y="370726"/>
                    <a:pt x="76783" y="368476"/>
                  </a:cubicBezTo>
                  <a:cubicBezTo>
                    <a:pt x="76783" y="366247"/>
                    <a:pt x="77693" y="364058"/>
                    <a:pt x="79270" y="362480"/>
                  </a:cubicBezTo>
                  <a:cubicBezTo>
                    <a:pt x="80862" y="360892"/>
                    <a:pt x="83018" y="359998"/>
                    <a:pt x="85266" y="359993"/>
                  </a:cubicBezTo>
                  <a:close/>
                  <a:moveTo>
                    <a:pt x="247706" y="325911"/>
                  </a:moveTo>
                  <a:cubicBezTo>
                    <a:pt x="252391" y="325911"/>
                    <a:pt x="256189" y="329709"/>
                    <a:pt x="256189" y="334394"/>
                  </a:cubicBezTo>
                  <a:cubicBezTo>
                    <a:pt x="256189" y="339079"/>
                    <a:pt x="252391" y="342878"/>
                    <a:pt x="247706" y="342878"/>
                  </a:cubicBezTo>
                  <a:lnTo>
                    <a:pt x="152060" y="342878"/>
                  </a:lnTo>
                  <a:cubicBezTo>
                    <a:pt x="147375" y="342878"/>
                    <a:pt x="143577" y="339079"/>
                    <a:pt x="143577" y="334394"/>
                  </a:cubicBezTo>
                  <a:cubicBezTo>
                    <a:pt x="143577" y="329709"/>
                    <a:pt x="147375" y="325911"/>
                    <a:pt x="152060" y="325911"/>
                  </a:cubicBezTo>
                  <a:close/>
                  <a:moveTo>
                    <a:pt x="289715" y="54449"/>
                  </a:moveTo>
                  <a:cubicBezTo>
                    <a:pt x="294400" y="54449"/>
                    <a:pt x="298198" y="58247"/>
                    <a:pt x="298198" y="62932"/>
                  </a:cubicBezTo>
                  <a:cubicBezTo>
                    <a:pt x="298198" y="67617"/>
                    <a:pt x="294400" y="71415"/>
                    <a:pt x="289715" y="71415"/>
                  </a:cubicBezTo>
                  <a:lnTo>
                    <a:pt x="194069" y="71415"/>
                  </a:lnTo>
                  <a:cubicBezTo>
                    <a:pt x="189383" y="71415"/>
                    <a:pt x="185585" y="67617"/>
                    <a:pt x="185585" y="62932"/>
                  </a:cubicBezTo>
                  <a:cubicBezTo>
                    <a:pt x="185585" y="58247"/>
                    <a:pt x="189383" y="54449"/>
                    <a:pt x="194069" y="54449"/>
                  </a:cubicBezTo>
                  <a:close/>
                  <a:moveTo>
                    <a:pt x="368483" y="16970"/>
                  </a:moveTo>
                  <a:cubicBezTo>
                    <a:pt x="375032" y="16970"/>
                    <a:pt x="380360" y="22297"/>
                    <a:pt x="380360" y="28846"/>
                  </a:cubicBezTo>
                  <a:cubicBezTo>
                    <a:pt x="380360" y="35395"/>
                    <a:pt x="375032" y="40723"/>
                    <a:pt x="368483" y="40723"/>
                  </a:cubicBezTo>
                  <a:cubicBezTo>
                    <a:pt x="362440" y="40715"/>
                    <a:pt x="357364" y="36175"/>
                    <a:pt x="356685" y="30170"/>
                  </a:cubicBezTo>
                  <a:cubicBezTo>
                    <a:pt x="356753" y="29735"/>
                    <a:pt x="356797" y="29298"/>
                    <a:pt x="356797" y="28846"/>
                  </a:cubicBezTo>
                  <a:cubicBezTo>
                    <a:pt x="356797" y="28395"/>
                    <a:pt x="356753" y="27957"/>
                    <a:pt x="356685" y="27523"/>
                  </a:cubicBezTo>
                  <a:cubicBezTo>
                    <a:pt x="357364" y="21518"/>
                    <a:pt x="362440" y="16978"/>
                    <a:pt x="368483" y="16970"/>
                  </a:cubicBezTo>
                  <a:close/>
                  <a:moveTo>
                    <a:pt x="272626" y="20363"/>
                  </a:moveTo>
                  <a:cubicBezTo>
                    <a:pt x="274859" y="20363"/>
                    <a:pt x="277038" y="21272"/>
                    <a:pt x="278626" y="22850"/>
                  </a:cubicBezTo>
                  <a:cubicBezTo>
                    <a:pt x="280204" y="24428"/>
                    <a:pt x="281103" y="26617"/>
                    <a:pt x="281103" y="28846"/>
                  </a:cubicBezTo>
                  <a:cubicBezTo>
                    <a:pt x="281103" y="31079"/>
                    <a:pt x="280204" y="33268"/>
                    <a:pt x="278626" y="34846"/>
                  </a:cubicBezTo>
                  <a:cubicBezTo>
                    <a:pt x="277030" y="36429"/>
                    <a:pt x="274875" y="37321"/>
                    <a:pt x="272626" y="37329"/>
                  </a:cubicBezTo>
                  <a:cubicBezTo>
                    <a:pt x="270387" y="37329"/>
                    <a:pt x="268208" y="36423"/>
                    <a:pt x="266620" y="34846"/>
                  </a:cubicBezTo>
                  <a:cubicBezTo>
                    <a:pt x="265037" y="33250"/>
                    <a:pt x="264147" y="31094"/>
                    <a:pt x="264143" y="28846"/>
                  </a:cubicBezTo>
                  <a:cubicBezTo>
                    <a:pt x="264143" y="26617"/>
                    <a:pt x="265042" y="24428"/>
                    <a:pt x="266620" y="22850"/>
                  </a:cubicBezTo>
                  <a:cubicBezTo>
                    <a:pt x="268218" y="21264"/>
                    <a:pt x="270375" y="20371"/>
                    <a:pt x="272626" y="20363"/>
                  </a:cubicBezTo>
                  <a:close/>
                </a:path>
              </a:pathLst>
            </a:custGeom>
            <a:solidFill>
              <a:schemeClr val="tx1"/>
            </a:solidFill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8" name="组合 27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5934371" y="3461756"/>
            <a:ext cx="444519" cy="433494"/>
            <a:chOff x="8989797" y="1111724"/>
            <a:chExt cx="444519" cy="433494"/>
          </a:xfrm>
        </p:grpSpPr>
        <p:sp>
          <p:nvSpPr>
            <p:cNvPr id="29" name="任意多边形: 形状 28"/>
            <p:cNvSpPr/>
            <p:nvPr/>
          </p:nvSpPr>
          <p:spPr>
            <a:xfrm>
              <a:off x="9111955" y="1291568"/>
              <a:ext cx="322361" cy="179843"/>
            </a:xfrm>
            <a:custGeom>
              <a:avLst/>
              <a:gdLst>
                <a:gd name="connsiteX0" fmla="*/ 27486 w 322361"/>
                <a:gd name="connsiteY0" fmla="*/ 0 h 179843"/>
                <a:gd name="connsiteX1" fmla="*/ 294876 w 322361"/>
                <a:gd name="connsiteY1" fmla="*/ 0 h 179843"/>
                <a:gd name="connsiteX2" fmla="*/ 322362 w 322361"/>
                <a:gd name="connsiteY2" fmla="*/ 27486 h 179843"/>
                <a:gd name="connsiteX3" fmla="*/ 322362 w 322361"/>
                <a:gd name="connsiteY3" fmla="*/ 179844 h 179843"/>
                <a:gd name="connsiteX4" fmla="*/ 0 w 322361"/>
                <a:gd name="connsiteY4" fmla="*/ 179844 h 179843"/>
                <a:gd name="connsiteX5" fmla="*/ 0 w 322361"/>
                <a:gd name="connsiteY5" fmla="*/ 27486 h 179843"/>
                <a:gd name="connsiteX6" fmla="*/ 27486 w 322361"/>
                <a:gd name="connsiteY6" fmla="*/ 0 h 179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361" h="179843">
                  <a:moveTo>
                    <a:pt x="27486" y="0"/>
                  </a:moveTo>
                  <a:lnTo>
                    <a:pt x="294876" y="0"/>
                  </a:lnTo>
                  <a:cubicBezTo>
                    <a:pt x="310056" y="0"/>
                    <a:pt x="322362" y="12306"/>
                    <a:pt x="322362" y="27486"/>
                  </a:cubicBezTo>
                  <a:lnTo>
                    <a:pt x="322362" y="179844"/>
                  </a:lnTo>
                  <a:lnTo>
                    <a:pt x="0" y="179844"/>
                  </a:lnTo>
                  <a:lnTo>
                    <a:pt x="0" y="27486"/>
                  </a:lnTo>
                  <a:cubicBezTo>
                    <a:pt x="0" y="12306"/>
                    <a:pt x="12306" y="0"/>
                    <a:pt x="27486" y="0"/>
                  </a:cubicBezTo>
                  <a:close/>
                </a:path>
              </a:pathLst>
            </a:custGeom>
            <a:solidFill>
              <a:schemeClr val="bg1"/>
            </a:solidFill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/>
            <p:cNvSpPr/>
            <p:nvPr/>
          </p:nvSpPr>
          <p:spPr>
            <a:xfrm>
              <a:off x="9011809" y="1111724"/>
              <a:ext cx="385445" cy="261289"/>
            </a:xfrm>
            <a:custGeom>
              <a:avLst/>
              <a:gdLst>
                <a:gd name="connsiteX0" fmla="*/ 334164 w 385445"/>
                <a:gd name="connsiteY0" fmla="*/ 152402 h 261289"/>
                <a:gd name="connsiteX1" fmla="*/ 361364 w 385445"/>
                <a:gd name="connsiteY1" fmla="*/ 137489 h 261289"/>
                <a:gd name="connsiteX2" fmla="*/ 365762 w 385445"/>
                <a:gd name="connsiteY2" fmla="*/ 130064 h 261289"/>
                <a:gd name="connsiteX3" fmla="*/ 365762 w 385445"/>
                <a:gd name="connsiteY3" fmla="*/ 108653 h 261289"/>
                <a:gd name="connsiteX4" fmla="*/ 357296 w 385445"/>
                <a:gd name="connsiteY4" fmla="*/ 100187 h 261289"/>
                <a:gd name="connsiteX5" fmla="*/ 348829 w 385445"/>
                <a:gd name="connsiteY5" fmla="*/ 108653 h 261289"/>
                <a:gd name="connsiteX6" fmla="*/ 348829 w 385445"/>
                <a:gd name="connsiteY6" fmla="*/ 125046 h 261289"/>
                <a:gd name="connsiteX7" fmla="*/ 248660 w 385445"/>
                <a:gd name="connsiteY7" fmla="*/ 179969 h 261289"/>
                <a:gd name="connsiteX8" fmla="*/ 244265 w 385445"/>
                <a:gd name="connsiteY8" fmla="*/ 187394 h 261289"/>
                <a:gd name="connsiteX9" fmla="*/ 244265 w 385445"/>
                <a:gd name="connsiteY9" fmla="*/ 253122 h 261289"/>
                <a:gd name="connsiteX10" fmla="*/ 229667 w 385445"/>
                <a:gd name="connsiteY10" fmla="*/ 248252 h 261289"/>
                <a:gd name="connsiteX11" fmla="*/ 229667 w 385445"/>
                <a:gd name="connsiteY11" fmla="*/ 231999 h 261289"/>
                <a:gd name="connsiteX12" fmla="*/ 221201 w 385445"/>
                <a:gd name="connsiteY12" fmla="*/ 223532 h 261289"/>
                <a:gd name="connsiteX13" fmla="*/ 203200 w 385445"/>
                <a:gd name="connsiteY13" fmla="*/ 223532 h 261289"/>
                <a:gd name="connsiteX14" fmla="*/ 203200 w 385445"/>
                <a:gd name="connsiteY14" fmla="*/ 171775 h 261289"/>
                <a:gd name="connsiteX15" fmla="*/ 273610 w 385445"/>
                <a:gd name="connsiteY15" fmla="*/ 135589 h 261289"/>
                <a:gd name="connsiteX16" fmla="*/ 278205 w 385445"/>
                <a:gd name="connsiteY16" fmla="*/ 128056 h 261289"/>
                <a:gd name="connsiteX17" fmla="*/ 278205 w 385445"/>
                <a:gd name="connsiteY17" fmla="*/ 100909 h 261289"/>
                <a:gd name="connsiteX18" fmla="*/ 289620 w 385445"/>
                <a:gd name="connsiteY18" fmla="*/ 93977 h 261289"/>
                <a:gd name="connsiteX19" fmla="*/ 289620 w 385445"/>
                <a:gd name="connsiteY19" fmla="*/ 53990 h 261289"/>
                <a:gd name="connsiteX20" fmla="*/ 249637 w 385445"/>
                <a:gd name="connsiteY20" fmla="*/ 53990 h 261289"/>
                <a:gd name="connsiteX21" fmla="*/ 249637 w 385445"/>
                <a:gd name="connsiteY21" fmla="*/ 93977 h 261289"/>
                <a:gd name="connsiteX22" fmla="*/ 261269 w 385445"/>
                <a:gd name="connsiteY22" fmla="*/ 100984 h 261289"/>
                <a:gd name="connsiteX23" fmla="*/ 261269 w 385445"/>
                <a:gd name="connsiteY23" fmla="*/ 122891 h 261289"/>
                <a:gd name="connsiteX24" fmla="*/ 203200 w 385445"/>
                <a:gd name="connsiteY24" fmla="*/ 152732 h 261289"/>
                <a:gd name="connsiteX25" fmla="*/ 203200 w 385445"/>
                <a:gd name="connsiteY25" fmla="*/ 119376 h 261289"/>
                <a:gd name="connsiteX26" fmla="*/ 194734 w 385445"/>
                <a:gd name="connsiteY26" fmla="*/ 110909 h 261289"/>
                <a:gd name="connsiteX27" fmla="*/ 186267 w 385445"/>
                <a:gd name="connsiteY27" fmla="*/ 119376 h 261289"/>
                <a:gd name="connsiteX28" fmla="*/ 186267 w 385445"/>
                <a:gd name="connsiteY28" fmla="*/ 182803 h 261289"/>
                <a:gd name="connsiteX29" fmla="*/ 128694 w 385445"/>
                <a:gd name="connsiteY29" fmla="*/ 137693 h 261289"/>
                <a:gd name="connsiteX30" fmla="*/ 128694 w 385445"/>
                <a:gd name="connsiteY30" fmla="*/ 121222 h 261289"/>
                <a:gd name="connsiteX31" fmla="*/ 148609 w 385445"/>
                <a:gd name="connsiteY31" fmla="*/ 94211 h 261289"/>
                <a:gd name="connsiteX32" fmla="*/ 120336 w 385445"/>
                <a:gd name="connsiteY32" fmla="*/ 65938 h 261289"/>
                <a:gd name="connsiteX33" fmla="*/ 92063 w 385445"/>
                <a:gd name="connsiteY33" fmla="*/ 94211 h 261289"/>
                <a:gd name="connsiteX34" fmla="*/ 111761 w 385445"/>
                <a:gd name="connsiteY34" fmla="*/ 121154 h 261289"/>
                <a:gd name="connsiteX35" fmla="*/ 111761 w 385445"/>
                <a:gd name="connsiteY35" fmla="*/ 141812 h 261289"/>
                <a:gd name="connsiteX36" fmla="*/ 115005 w 385445"/>
                <a:gd name="connsiteY36" fmla="*/ 148476 h 261289"/>
                <a:gd name="connsiteX37" fmla="*/ 186264 w 385445"/>
                <a:gd name="connsiteY37" fmla="*/ 204320 h 261289"/>
                <a:gd name="connsiteX38" fmla="*/ 186264 w 385445"/>
                <a:gd name="connsiteY38" fmla="*/ 223526 h 261289"/>
                <a:gd name="connsiteX39" fmla="*/ 168263 w 385445"/>
                <a:gd name="connsiteY39" fmla="*/ 223526 h 261289"/>
                <a:gd name="connsiteX40" fmla="*/ 159796 w 385445"/>
                <a:gd name="connsiteY40" fmla="*/ 231992 h 261289"/>
                <a:gd name="connsiteX41" fmla="*/ 159796 w 385445"/>
                <a:gd name="connsiteY41" fmla="*/ 231995 h 261289"/>
                <a:gd name="connsiteX42" fmla="*/ 159796 w 385445"/>
                <a:gd name="connsiteY42" fmla="*/ 248256 h 261289"/>
                <a:gd name="connsiteX43" fmla="*/ 153811 w 385445"/>
                <a:gd name="connsiteY43" fmla="*/ 250037 h 261289"/>
                <a:gd name="connsiteX44" fmla="*/ 153811 w 385445"/>
                <a:gd name="connsiteY44" fmla="*/ 216749 h 261289"/>
                <a:gd name="connsiteX45" fmla="*/ 150512 w 385445"/>
                <a:gd name="connsiteY45" fmla="*/ 210041 h 261289"/>
                <a:gd name="connsiteX46" fmla="*/ 40638 w 385445"/>
                <a:gd name="connsiteY46" fmla="*/ 125378 h 261289"/>
                <a:gd name="connsiteX47" fmla="*/ 40638 w 385445"/>
                <a:gd name="connsiteY47" fmla="*/ 86916 h 261289"/>
                <a:gd name="connsiteX48" fmla="*/ 64347 w 385445"/>
                <a:gd name="connsiteY48" fmla="*/ 55881 h 261289"/>
                <a:gd name="connsiteX49" fmla="*/ 32175 w 385445"/>
                <a:gd name="connsiteY49" fmla="*/ 23705 h 261289"/>
                <a:gd name="connsiteX50" fmla="*/ 0 w 385445"/>
                <a:gd name="connsiteY50" fmla="*/ 55881 h 261289"/>
                <a:gd name="connsiteX51" fmla="*/ 23709 w 385445"/>
                <a:gd name="connsiteY51" fmla="*/ 86916 h 261289"/>
                <a:gd name="connsiteX52" fmla="*/ 23709 w 385445"/>
                <a:gd name="connsiteY52" fmla="*/ 129542 h 261289"/>
                <a:gd name="connsiteX53" fmla="*/ 27007 w 385445"/>
                <a:gd name="connsiteY53" fmla="*/ 136247 h 261289"/>
                <a:gd name="connsiteX54" fmla="*/ 47971 w 385445"/>
                <a:gd name="connsiteY54" fmla="*/ 152399 h 261289"/>
                <a:gd name="connsiteX55" fmla="*/ 136878 w 385445"/>
                <a:gd name="connsiteY55" fmla="*/ 220913 h 261289"/>
                <a:gd name="connsiteX56" fmla="*/ 136878 w 385445"/>
                <a:gd name="connsiteY56" fmla="*/ 256773 h 261289"/>
                <a:gd name="connsiteX57" fmla="*/ 168263 w 385445"/>
                <a:gd name="connsiteY57" fmla="*/ 256773 h 261289"/>
                <a:gd name="connsiteX58" fmla="*/ 175422 w 385445"/>
                <a:gd name="connsiteY58" fmla="*/ 231995 h 261289"/>
                <a:gd name="connsiteX59" fmla="*/ 215375 w 385445"/>
                <a:gd name="connsiteY59" fmla="*/ 231995 h 261289"/>
                <a:gd name="connsiteX60" fmla="*/ 221201 w 385445"/>
                <a:gd name="connsiteY60" fmla="*/ 253125 h 261289"/>
                <a:gd name="connsiteX61" fmla="*/ 261198 w 385445"/>
                <a:gd name="connsiteY61" fmla="*/ 261289 h 261289"/>
                <a:gd name="connsiteX62" fmla="*/ 261198 w 385445"/>
                <a:gd name="connsiteY62" fmla="*/ 192413 h 261289"/>
                <a:gd name="connsiteX63" fmla="*/ 334164 w 385445"/>
                <a:gd name="connsiteY63" fmla="*/ 152402 h 261289"/>
                <a:gd name="connsiteX64" fmla="*/ 261612 w 385445"/>
                <a:gd name="connsiteY64" fmla="*/ 65965 h 261289"/>
                <a:gd name="connsiteX65" fmla="*/ 269630 w 385445"/>
                <a:gd name="connsiteY65" fmla="*/ 62650 h 261289"/>
                <a:gd name="connsiteX66" fmla="*/ 277648 w 385445"/>
                <a:gd name="connsiteY66" fmla="*/ 65965 h 261289"/>
                <a:gd name="connsiteX67" fmla="*/ 277648 w 385445"/>
                <a:gd name="connsiteY67" fmla="*/ 82002 h 261289"/>
                <a:gd name="connsiteX68" fmla="*/ 261612 w 385445"/>
                <a:gd name="connsiteY68" fmla="*/ 82002 h 261289"/>
                <a:gd name="connsiteX69" fmla="*/ 261612 w 385445"/>
                <a:gd name="connsiteY69" fmla="*/ 65965 h 261289"/>
                <a:gd name="connsiteX70" fmla="*/ 120336 w 385445"/>
                <a:gd name="connsiteY70" fmla="*/ 105551 h 261289"/>
                <a:gd name="connsiteX71" fmla="*/ 108996 w 385445"/>
                <a:gd name="connsiteY71" fmla="*/ 94214 h 261289"/>
                <a:gd name="connsiteX72" fmla="*/ 120336 w 385445"/>
                <a:gd name="connsiteY72" fmla="*/ 82874 h 261289"/>
                <a:gd name="connsiteX73" fmla="*/ 131676 w 385445"/>
                <a:gd name="connsiteY73" fmla="*/ 94214 h 261289"/>
                <a:gd name="connsiteX74" fmla="*/ 120336 w 385445"/>
                <a:gd name="connsiteY74" fmla="*/ 105551 h 261289"/>
                <a:gd name="connsiteX75" fmla="*/ 194734 w 385445"/>
                <a:gd name="connsiteY75" fmla="*/ 81283 h 261289"/>
                <a:gd name="connsiteX76" fmla="*/ 200719 w 385445"/>
                <a:gd name="connsiteY76" fmla="*/ 83760 h 261289"/>
                <a:gd name="connsiteX77" fmla="*/ 203200 w 385445"/>
                <a:gd name="connsiteY77" fmla="*/ 89749 h 261289"/>
                <a:gd name="connsiteX78" fmla="*/ 200719 w 385445"/>
                <a:gd name="connsiteY78" fmla="*/ 95735 h 261289"/>
                <a:gd name="connsiteX79" fmla="*/ 194734 w 385445"/>
                <a:gd name="connsiteY79" fmla="*/ 98215 h 261289"/>
                <a:gd name="connsiteX80" fmla="*/ 188748 w 385445"/>
                <a:gd name="connsiteY80" fmla="*/ 95735 h 261289"/>
                <a:gd name="connsiteX81" fmla="*/ 186271 w 385445"/>
                <a:gd name="connsiteY81" fmla="*/ 89749 h 261289"/>
                <a:gd name="connsiteX82" fmla="*/ 188748 w 385445"/>
                <a:gd name="connsiteY82" fmla="*/ 83763 h 261289"/>
                <a:gd name="connsiteX83" fmla="*/ 194734 w 385445"/>
                <a:gd name="connsiteY83" fmla="*/ 81283 h 261289"/>
                <a:gd name="connsiteX84" fmla="*/ 357296 w 385445"/>
                <a:gd name="connsiteY84" fmla="*/ 69430 h 261289"/>
                <a:gd name="connsiteX85" fmla="*/ 363278 w 385445"/>
                <a:gd name="connsiteY85" fmla="*/ 71907 h 261289"/>
                <a:gd name="connsiteX86" fmla="*/ 365762 w 385445"/>
                <a:gd name="connsiteY86" fmla="*/ 77896 h 261289"/>
                <a:gd name="connsiteX87" fmla="*/ 363278 w 385445"/>
                <a:gd name="connsiteY87" fmla="*/ 83882 h 261289"/>
                <a:gd name="connsiteX88" fmla="*/ 357296 w 385445"/>
                <a:gd name="connsiteY88" fmla="*/ 86359 h 261289"/>
                <a:gd name="connsiteX89" fmla="*/ 351310 w 385445"/>
                <a:gd name="connsiteY89" fmla="*/ 83882 h 261289"/>
                <a:gd name="connsiteX90" fmla="*/ 348829 w 385445"/>
                <a:gd name="connsiteY90" fmla="*/ 77896 h 261289"/>
                <a:gd name="connsiteX91" fmla="*/ 351306 w 385445"/>
                <a:gd name="connsiteY91" fmla="*/ 71910 h 261289"/>
                <a:gd name="connsiteX92" fmla="*/ 357296 w 385445"/>
                <a:gd name="connsiteY92" fmla="*/ 69430 h 261289"/>
                <a:gd name="connsiteX93" fmla="*/ 32175 w 385445"/>
                <a:gd name="connsiteY93" fmla="*/ 40641 h 261289"/>
                <a:gd name="connsiteX94" fmla="*/ 47414 w 385445"/>
                <a:gd name="connsiteY94" fmla="*/ 55877 h 261289"/>
                <a:gd name="connsiteX95" fmla="*/ 32175 w 385445"/>
                <a:gd name="connsiteY95" fmla="*/ 71120 h 261289"/>
                <a:gd name="connsiteX96" fmla="*/ 16936 w 385445"/>
                <a:gd name="connsiteY96" fmla="*/ 55881 h 261289"/>
                <a:gd name="connsiteX97" fmla="*/ 32172 w 385445"/>
                <a:gd name="connsiteY97" fmla="*/ 40641 h 261289"/>
                <a:gd name="connsiteX98" fmla="*/ 194734 w 385445"/>
                <a:gd name="connsiteY98" fmla="*/ 0 h 261289"/>
                <a:gd name="connsiteX99" fmla="*/ 226909 w 385445"/>
                <a:gd name="connsiteY99" fmla="*/ 32172 h 261289"/>
                <a:gd name="connsiteX100" fmla="*/ 194734 w 385445"/>
                <a:gd name="connsiteY100" fmla="*/ 64347 h 261289"/>
                <a:gd name="connsiteX101" fmla="*/ 162562 w 385445"/>
                <a:gd name="connsiteY101" fmla="*/ 32172 h 261289"/>
                <a:gd name="connsiteX102" fmla="*/ 194734 w 385445"/>
                <a:gd name="connsiteY102" fmla="*/ 0 h 261289"/>
                <a:gd name="connsiteX103" fmla="*/ 337190 w 385445"/>
                <a:gd name="connsiteY103" fmla="*/ 8269 h 261289"/>
                <a:gd name="connsiteX104" fmla="*/ 377177 w 385445"/>
                <a:gd name="connsiteY104" fmla="*/ 8269 h 261289"/>
                <a:gd name="connsiteX105" fmla="*/ 377177 w 385445"/>
                <a:gd name="connsiteY105" fmla="*/ 48256 h 261289"/>
                <a:gd name="connsiteX106" fmla="*/ 357184 w 385445"/>
                <a:gd name="connsiteY106" fmla="*/ 56522 h 261289"/>
                <a:gd name="connsiteX107" fmla="*/ 337190 w 385445"/>
                <a:gd name="connsiteY107" fmla="*/ 48256 h 261289"/>
                <a:gd name="connsiteX108" fmla="*/ 337190 w 385445"/>
                <a:gd name="connsiteY108" fmla="*/ 8269 h 261289"/>
                <a:gd name="connsiteX109" fmla="*/ 194734 w 385445"/>
                <a:gd name="connsiteY109" fmla="*/ 16932 h 261289"/>
                <a:gd name="connsiteX110" fmla="*/ 179494 w 385445"/>
                <a:gd name="connsiteY110" fmla="*/ 32172 h 261289"/>
                <a:gd name="connsiteX111" fmla="*/ 194734 w 385445"/>
                <a:gd name="connsiteY111" fmla="*/ 47414 h 261289"/>
                <a:gd name="connsiteX112" fmla="*/ 209973 w 385445"/>
                <a:gd name="connsiteY112" fmla="*/ 32172 h 261289"/>
                <a:gd name="connsiteX113" fmla="*/ 194737 w 385445"/>
                <a:gd name="connsiteY113" fmla="*/ 16936 h 261289"/>
                <a:gd name="connsiteX114" fmla="*/ 357184 w 385445"/>
                <a:gd name="connsiteY114" fmla="*/ 16929 h 261289"/>
                <a:gd name="connsiteX115" fmla="*/ 349165 w 385445"/>
                <a:gd name="connsiteY115" fmla="*/ 20244 h 261289"/>
                <a:gd name="connsiteX116" fmla="*/ 349165 w 385445"/>
                <a:gd name="connsiteY116" fmla="*/ 36281 h 261289"/>
                <a:gd name="connsiteX117" fmla="*/ 365205 w 385445"/>
                <a:gd name="connsiteY117" fmla="*/ 36281 h 261289"/>
                <a:gd name="connsiteX118" fmla="*/ 365205 w 385445"/>
                <a:gd name="connsiteY118" fmla="*/ 20244 h 261289"/>
                <a:gd name="connsiteX119" fmla="*/ 357184 w 385445"/>
                <a:gd name="connsiteY119" fmla="*/ 16929 h 26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85445" h="261289">
                  <a:moveTo>
                    <a:pt x="334164" y="152402"/>
                  </a:moveTo>
                  <a:lnTo>
                    <a:pt x="361364" y="137489"/>
                  </a:lnTo>
                  <a:cubicBezTo>
                    <a:pt x="364076" y="136003"/>
                    <a:pt x="365762" y="133157"/>
                    <a:pt x="365762" y="130064"/>
                  </a:cubicBezTo>
                  <a:lnTo>
                    <a:pt x="365762" y="108653"/>
                  </a:lnTo>
                  <a:cubicBezTo>
                    <a:pt x="365762" y="103977"/>
                    <a:pt x="361971" y="100187"/>
                    <a:pt x="357296" y="100187"/>
                  </a:cubicBezTo>
                  <a:cubicBezTo>
                    <a:pt x="352620" y="100187"/>
                    <a:pt x="348829" y="103977"/>
                    <a:pt x="348829" y="108653"/>
                  </a:cubicBezTo>
                  <a:lnTo>
                    <a:pt x="348829" y="125046"/>
                  </a:lnTo>
                  <a:lnTo>
                    <a:pt x="248660" y="179969"/>
                  </a:lnTo>
                  <a:cubicBezTo>
                    <a:pt x="245949" y="181456"/>
                    <a:pt x="244265" y="184302"/>
                    <a:pt x="244265" y="187394"/>
                  </a:cubicBezTo>
                  <a:lnTo>
                    <a:pt x="244265" y="253122"/>
                  </a:lnTo>
                  <a:cubicBezTo>
                    <a:pt x="239498" y="251218"/>
                    <a:pt x="234624" y="249592"/>
                    <a:pt x="229667" y="248252"/>
                  </a:cubicBezTo>
                  <a:lnTo>
                    <a:pt x="229667" y="231999"/>
                  </a:lnTo>
                  <a:cubicBezTo>
                    <a:pt x="229667" y="227323"/>
                    <a:pt x="225877" y="223532"/>
                    <a:pt x="221201" y="223532"/>
                  </a:cubicBezTo>
                  <a:lnTo>
                    <a:pt x="203200" y="223532"/>
                  </a:lnTo>
                  <a:lnTo>
                    <a:pt x="203200" y="171775"/>
                  </a:lnTo>
                  <a:lnTo>
                    <a:pt x="273610" y="135589"/>
                  </a:lnTo>
                  <a:cubicBezTo>
                    <a:pt x="276433" y="134137"/>
                    <a:pt x="278206" y="131229"/>
                    <a:pt x="278205" y="128056"/>
                  </a:cubicBezTo>
                  <a:lnTo>
                    <a:pt x="278205" y="100909"/>
                  </a:lnTo>
                  <a:cubicBezTo>
                    <a:pt x="282512" y="99549"/>
                    <a:pt x="286427" y="97171"/>
                    <a:pt x="289620" y="93977"/>
                  </a:cubicBezTo>
                  <a:cubicBezTo>
                    <a:pt x="300645" y="82949"/>
                    <a:pt x="300645" y="65015"/>
                    <a:pt x="289620" y="53990"/>
                  </a:cubicBezTo>
                  <a:cubicBezTo>
                    <a:pt x="278595" y="42969"/>
                    <a:pt x="260662" y="42969"/>
                    <a:pt x="249637" y="53990"/>
                  </a:cubicBezTo>
                  <a:cubicBezTo>
                    <a:pt x="238612" y="65019"/>
                    <a:pt x="238612" y="82952"/>
                    <a:pt x="249637" y="93977"/>
                  </a:cubicBezTo>
                  <a:cubicBezTo>
                    <a:pt x="252883" y="97229"/>
                    <a:pt x="256877" y="99635"/>
                    <a:pt x="261269" y="100984"/>
                  </a:cubicBezTo>
                  <a:lnTo>
                    <a:pt x="261269" y="122891"/>
                  </a:lnTo>
                  <a:lnTo>
                    <a:pt x="203200" y="152732"/>
                  </a:lnTo>
                  <a:lnTo>
                    <a:pt x="203200" y="119376"/>
                  </a:lnTo>
                  <a:cubicBezTo>
                    <a:pt x="203200" y="114700"/>
                    <a:pt x="199409" y="110909"/>
                    <a:pt x="194734" y="110909"/>
                  </a:cubicBezTo>
                  <a:cubicBezTo>
                    <a:pt x="190058" y="110909"/>
                    <a:pt x="186267" y="114700"/>
                    <a:pt x="186267" y="119376"/>
                  </a:cubicBezTo>
                  <a:lnTo>
                    <a:pt x="186267" y="182803"/>
                  </a:lnTo>
                  <a:lnTo>
                    <a:pt x="128694" y="137693"/>
                  </a:lnTo>
                  <a:lnTo>
                    <a:pt x="128694" y="121222"/>
                  </a:lnTo>
                  <a:cubicBezTo>
                    <a:pt x="140217" y="117652"/>
                    <a:pt x="148609" y="106892"/>
                    <a:pt x="148609" y="94211"/>
                  </a:cubicBezTo>
                  <a:cubicBezTo>
                    <a:pt x="148609" y="78622"/>
                    <a:pt x="135925" y="65938"/>
                    <a:pt x="120336" y="65938"/>
                  </a:cubicBezTo>
                  <a:cubicBezTo>
                    <a:pt x="104744" y="65938"/>
                    <a:pt x="92063" y="78619"/>
                    <a:pt x="92063" y="94211"/>
                  </a:cubicBezTo>
                  <a:cubicBezTo>
                    <a:pt x="92063" y="106814"/>
                    <a:pt x="100350" y="117509"/>
                    <a:pt x="111761" y="121154"/>
                  </a:cubicBezTo>
                  <a:lnTo>
                    <a:pt x="111761" y="141812"/>
                  </a:lnTo>
                  <a:cubicBezTo>
                    <a:pt x="111761" y="144415"/>
                    <a:pt x="112956" y="146871"/>
                    <a:pt x="115005" y="148476"/>
                  </a:cubicBezTo>
                  <a:lnTo>
                    <a:pt x="186264" y="204320"/>
                  </a:lnTo>
                  <a:lnTo>
                    <a:pt x="186264" y="223526"/>
                  </a:lnTo>
                  <a:lnTo>
                    <a:pt x="168263" y="223526"/>
                  </a:lnTo>
                  <a:cubicBezTo>
                    <a:pt x="163587" y="223526"/>
                    <a:pt x="159796" y="227316"/>
                    <a:pt x="159796" y="231992"/>
                  </a:cubicBezTo>
                  <a:cubicBezTo>
                    <a:pt x="159796" y="231993"/>
                    <a:pt x="159796" y="231994"/>
                    <a:pt x="159796" y="231995"/>
                  </a:cubicBezTo>
                  <a:lnTo>
                    <a:pt x="159796" y="248256"/>
                  </a:lnTo>
                  <a:cubicBezTo>
                    <a:pt x="157781" y="248799"/>
                    <a:pt x="155792" y="249403"/>
                    <a:pt x="153811" y="250037"/>
                  </a:cubicBezTo>
                  <a:lnTo>
                    <a:pt x="153811" y="216749"/>
                  </a:lnTo>
                  <a:cubicBezTo>
                    <a:pt x="153811" y="214123"/>
                    <a:pt x="152592" y="211646"/>
                    <a:pt x="150512" y="210041"/>
                  </a:cubicBezTo>
                  <a:lnTo>
                    <a:pt x="40638" y="125378"/>
                  </a:lnTo>
                  <a:lnTo>
                    <a:pt x="40638" y="86916"/>
                  </a:lnTo>
                  <a:cubicBezTo>
                    <a:pt x="54286" y="83186"/>
                    <a:pt x="64347" y="70689"/>
                    <a:pt x="64347" y="55881"/>
                  </a:cubicBezTo>
                  <a:cubicBezTo>
                    <a:pt x="64347" y="38140"/>
                    <a:pt x="49915" y="23705"/>
                    <a:pt x="32175" y="23705"/>
                  </a:cubicBezTo>
                  <a:cubicBezTo>
                    <a:pt x="14435" y="23705"/>
                    <a:pt x="0" y="38140"/>
                    <a:pt x="0" y="55881"/>
                  </a:cubicBezTo>
                  <a:cubicBezTo>
                    <a:pt x="0" y="70689"/>
                    <a:pt x="10064" y="83186"/>
                    <a:pt x="23709" y="86916"/>
                  </a:cubicBezTo>
                  <a:lnTo>
                    <a:pt x="23709" y="129542"/>
                  </a:lnTo>
                  <a:cubicBezTo>
                    <a:pt x="23709" y="132168"/>
                    <a:pt x="24927" y="134645"/>
                    <a:pt x="27007" y="136247"/>
                  </a:cubicBezTo>
                  <a:lnTo>
                    <a:pt x="47971" y="152399"/>
                  </a:lnTo>
                  <a:lnTo>
                    <a:pt x="136878" y="220913"/>
                  </a:lnTo>
                  <a:lnTo>
                    <a:pt x="136878" y="256773"/>
                  </a:lnTo>
                  <a:lnTo>
                    <a:pt x="168263" y="256773"/>
                  </a:lnTo>
                  <a:lnTo>
                    <a:pt x="175422" y="231995"/>
                  </a:lnTo>
                  <a:lnTo>
                    <a:pt x="215375" y="231995"/>
                  </a:lnTo>
                  <a:lnTo>
                    <a:pt x="221201" y="253125"/>
                  </a:lnTo>
                  <a:lnTo>
                    <a:pt x="261198" y="261289"/>
                  </a:lnTo>
                  <a:lnTo>
                    <a:pt x="261198" y="192413"/>
                  </a:lnTo>
                  <a:lnTo>
                    <a:pt x="334164" y="152402"/>
                  </a:lnTo>
                  <a:close/>
                  <a:moveTo>
                    <a:pt x="261612" y="65965"/>
                  </a:moveTo>
                  <a:cubicBezTo>
                    <a:pt x="263737" y="63838"/>
                    <a:pt x="266623" y="62645"/>
                    <a:pt x="269630" y="62650"/>
                  </a:cubicBezTo>
                  <a:cubicBezTo>
                    <a:pt x="272531" y="62650"/>
                    <a:pt x="275436" y="63756"/>
                    <a:pt x="277648" y="65965"/>
                  </a:cubicBezTo>
                  <a:cubicBezTo>
                    <a:pt x="282071" y="70396"/>
                    <a:pt x="282071" y="77571"/>
                    <a:pt x="277648" y="82002"/>
                  </a:cubicBezTo>
                  <a:cubicBezTo>
                    <a:pt x="273218" y="86424"/>
                    <a:pt x="266043" y="86424"/>
                    <a:pt x="261612" y="82002"/>
                  </a:cubicBezTo>
                  <a:cubicBezTo>
                    <a:pt x="257189" y="77571"/>
                    <a:pt x="257189" y="70396"/>
                    <a:pt x="261612" y="65965"/>
                  </a:cubicBezTo>
                  <a:close/>
                  <a:moveTo>
                    <a:pt x="120336" y="105551"/>
                  </a:moveTo>
                  <a:cubicBezTo>
                    <a:pt x="114077" y="105544"/>
                    <a:pt x="109005" y="100473"/>
                    <a:pt x="108996" y="94214"/>
                  </a:cubicBezTo>
                  <a:cubicBezTo>
                    <a:pt x="108996" y="87961"/>
                    <a:pt x="114086" y="82874"/>
                    <a:pt x="120336" y="82874"/>
                  </a:cubicBezTo>
                  <a:cubicBezTo>
                    <a:pt x="126590" y="82874"/>
                    <a:pt x="131676" y="87961"/>
                    <a:pt x="131676" y="94214"/>
                  </a:cubicBezTo>
                  <a:cubicBezTo>
                    <a:pt x="131676" y="100465"/>
                    <a:pt x="126590" y="105551"/>
                    <a:pt x="120336" y="105551"/>
                  </a:cubicBezTo>
                  <a:close/>
                  <a:moveTo>
                    <a:pt x="194734" y="81283"/>
                  </a:moveTo>
                  <a:cubicBezTo>
                    <a:pt x="196960" y="81283"/>
                    <a:pt x="199145" y="82189"/>
                    <a:pt x="200719" y="83760"/>
                  </a:cubicBezTo>
                  <a:cubicBezTo>
                    <a:pt x="202294" y="85338"/>
                    <a:pt x="203200" y="87523"/>
                    <a:pt x="203200" y="89749"/>
                  </a:cubicBezTo>
                  <a:cubicBezTo>
                    <a:pt x="203200" y="91975"/>
                    <a:pt x="202294" y="94160"/>
                    <a:pt x="200719" y="95735"/>
                  </a:cubicBezTo>
                  <a:cubicBezTo>
                    <a:pt x="199128" y="97317"/>
                    <a:pt x="196978" y="98208"/>
                    <a:pt x="194734" y="98215"/>
                  </a:cubicBezTo>
                  <a:cubicBezTo>
                    <a:pt x="192508" y="98215"/>
                    <a:pt x="190322" y="97309"/>
                    <a:pt x="188748" y="95735"/>
                  </a:cubicBezTo>
                  <a:cubicBezTo>
                    <a:pt x="187167" y="94143"/>
                    <a:pt x="186277" y="91992"/>
                    <a:pt x="186271" y="89749"/>
                  </a:cubicBezTo>
                  <a:cubicBezTo>
                    <a:pt x="186271" y="87523"/>
                    <a:pt x="187173" y="85338"/>
                    <a:pt x="188748" y="83763"/>
                  </a:cubicBezTo>
                  <a:cubicBezTo>
                    <a:pt x="190338" y="82180"/>
                    <a:pt x="192490" y="81289"/>
                    <a:pt x="194734" y="81283"/>
                  </a:cubicBezTo>
                  <a:close/>
                  <a:moveTo>
                    <a:pt x="357296" y="69430"/>
                  </a:moveTo>
                  <a:cubicBezTo>
                    <a:pt x="359528" y="69430"/>
                    <a:pt x="361707" y="70336"/>
                    <a:pt x="363278" y="71907"/>
                  </a:cubicBezTo>
                  <a:cubicBezTo>
                    <a:pt x="364856" y="73485"/>
                    <a:pt x="365762" y="75667"/>
                    <a:pt x="365762" y="77896"/>
                  </a:cubicBezTo>
                  <a:cubicBezTo>
                    <a:pt x="365762" y="80122"/>
                    <a:pt x="364856" y="82307"/>
                    <a:pt x="363278" y="83882"/>
                  </a:cubicBezTo>
                  <a:cubicBezTo>
                    <a:pt x="361687" y="85462"/>
                    <a:pt x="359538" y="86352"/>
                    <a:pt x="357296" y="86359"/>
                  </a:cubicBezTo>
                  <a:cubicBezTo>
                    <a:pt x="355066" y="86359"/>
                    <a:pt x="352884" y="85456"/>
                    <a:pt x="351310" y="83882"/>
                  </a:cubicBezTo>
                  <a:cubicBezTo>
                    <a:pt x="349728" y="82291"/>
                    <a:pt x="348836" y="80140"/>
                    <a:pt x="348829" y="77896"/>
                  </a:cubicBezTo>
                  <a:cubicBezTo>
                    <a:pt x="348829" y="75667"/>
                    <a:pt x="349735" y="73485"/>
                    <a:pt x="351306" y="71910"/>
                  </a:cubicBezTo>
                  <a:cubicBezTo>
                    <a:pt x="352899" y="70328"/>
                    <a:pt x="355051" y="69436"/>
                    <a:pt x="357296" y="69430"/>
                  </a:cubicBezTo>
                  <a:close/>
                  <a:moveTo>
                    <a:pt x="32175" y="40641"/>
                  </a:moveTo>
                  <a:cubicBezTo>
                    <a:pt x="40586" y="40651"/>
                    <a:pt x="47403" y="47466"/>
                    <a:pt x="47414" y="55877"/>
                  </a:cubicBezTo>
                  <a:cubicBezTo>
                    <a:pt x="47407" y="64291"/>
                    <a:pt x="40589" y="71110"/>
                    <a:pt x="32175" y="71120"/>
                  </a:cubicBezTo>
                  <a:cubicBezTo>
                    <a:pt x="23763" y="71110"/>
                    <a:pt x="16945" y="64293"/>
                    <a:pt x="16936" y="55881"/>
                  </a:cubicBezTo>
                  <a:cubicBezTo>
                    <a:pt x="16945" y="47469"/>
                    <a:pt x="23761" y="40653"/>
                    <a:pt x="32172" y="40641"/>
                  </a:cubicBezTo>
                  <a:close/>
                  <a:moveTo>
                    <a:pt x="194734" y="0"/>
                  </a:moveTo>
                  <a:cubicBezTo>
                    <a:pt x="212474" y="0"/>
                    <a:pt x="226909" y="14432"/>
                    <a:pt x="226909" y="32172"/>
                  </a:cubicBezTo>
                  <a:cubicBezTo>
                    <a:pt x="226909" y="49915"/>
                    <a:pt x="212474" y="64347"/>
                    <a:pt x="194734" y="64347"/>
                  </a:cubicBezTo>
                  <a:cubicBezTo>
                    <a:pt x="176994" y="64347"/>
                    <a:pt x="162562" y="49915"/>
                    <a:pt x="162562" y="32172"/>
                  </a:cubicBezTo>
                  <a:cubicBezTo>
                    <a:pt x="162562" y="14432"/>
                    <a:pt x="176994" y="0"/>
                    <a:pt x="194734" y="0"/>
                  </a:cubicBezTo>
                  <a:close/>
                  <a:moveTo>
                    <a:pt x="337190" y="8269"/>
                  </a:moveTo>
                  <a:cubicBezTo>
                    <a:pt x="348219" y="-2752"/>
                    <a:pt x="366152" y="-2752"/>
                    <a:pt x="377177" y="8269"/>
                  </a:cubicBezTo>
                  <a:cubicBezTo>
                    <a:pt x="388202" y="19298"/>
                    <a:pt x="388202" y="37231"/>
                    <a:pt x="377177" y="48256"/>
                  </a:cubicBezTo>
                  <a:cubicBezTo>
                    <a:pt x="371877" y="53561"/>
                    <a:pt x="364682" y="56535"/>
                    <a:pt x="357184" y="56522"/>
                  </a:cubicBezTo>
                  <a:cubicBezTo>
                    <a:pt x="349685" y="56536"/>
                    <a:pt x="342490" y="53561"/>
                    <a:pt x="337190" y="48256"/>
                  </a:cubicBezTo>
                  <a:cubicBezTo>
                    <a:pt x="326169" y="37231"/>
                    <a:pt x="326169" y="19294"/>
                    <a:pt x="337190" y="8269"/>
                  </a:cubicBezTo>
                  <a:close/>
                  <a:moveTo>
                    <a:pt x="194734" y="16932"/>
                  </a:moveTo>
                  <a:cubicBezTo>
                    <a:pt x="186321" y="16942"/>
                    <a:pt x="179504" y="23759"/>
                    <a:pt x="179494" y="32172"/>
                  </a:cubicBezTo>
                  <a:cubicBezTo>
                    <a:pt x="179502" y="40586"/>
                    <a:pt x="186320" y="47405"/>
                    <a:pt x="194734" y="47414"/>
                  </a:cubicBezTo>
                  <a:cubicBezTo>
                    <a:pt x="203147" y="47405"/>
                    <a:pt x="209965" y="40586"/>
                    <a:pt x="209973" y="32172"/>
                  </a:cubicBezTo>
                  <a:cubicBezTo>
                    <a:pt x="209962" y="23762"/>
                    <a:pt x="203147" y="16947"/>
                    <a:pt x="194737" y="16936"/>
                  </a:cubicBezTo>
                  <a:close/>
                  <a:moveTo>
                    <a:pt x="357184" y="16929"/>
                  </a:moveTo>
                  <a:cubicBezTo>
                    <a:pt x="354282" y="16929"/>
                    <a:pt x="351378" y="18035"/>
                    <a:pt x="349165" y="20244"/>
                  </a:cubicBezTo>
                  <a:cubicBezTo>
                    <a:pt x="344743" y="24675"/>
                    <a:pt x="344743" y="31850"/>
                    <a:pt x="349165" y="36281"/>
                  </a:cubicBezTo>
                  <a:cubicBezTo>
                    <a:pt x="353597" y="40704"/>
                    <a:pt x="360773" y="40704"/>
                    <a:pt x="365205" y="36281"/>
                  </a:cubicBezTo>
                  <a:cubicBezTo>
                    <a:pt x="369628" y="31850"/>
                    <a:pt x="369628" y="24675"/>
                    <a:pt x="365205" y="20244"/>
                  </a:cubicBezTo>
                  <a:cubicBezTo>
                    <a:pt x="363079" y="18116"/>
                    <a:pt x="360192" y="16923"/>
                    <a:pt x="357184" y="16929"/>
                  </a:cubicBezTo>
                  <a:close/>
                </a:path>
              </a:pathLst>
            </a:custGeom>
            <a:solidFill>
              <a:schemeClr val="tx1"/>
            </a:solidFill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8989797" y="1264126"/>
              <a:ext cx="433491" cy="281092"/>
            </a:xfrm>
            <a:custGeom>
              <a:avLst/>
              <a:gdLst>
                <a:gd name="connsiteX0" fmla="*/ 425025 w 433491"/>
                <a:gd name="connsiteY0" fmla="*/ 216746 h 281092"/>
                <a:gd name="connsiteX1" fmla="*/ 414863 w 433491"/>
                <a:gd name="connsiteY1" fmla="*/ 216746 h 281092"/>
                <a:gd name="connsiteX2" fmla="*/ 414863 w 433491"/>
                <a:gd name="connsiteY2" fmla="*/ 47835 h 281092"/>
                <a:gd name="connsiteX3" fmla="*/ 367024 w 433491"/>
                <a:gd name="connsiteY3" fmla="*/ 0 h 281092"/>
                <a:gd name="connsiteX4" fmla="*/ 356176 w 433491"/>
                <a:gd name="connsiteY4" fmla="*/ 0 h 281092"/>
                <a:gd name="connsiteX5" fmla="*/ 283210 w 433491"/>
                <a:gd name="connsiteY5" fmla="*/ 40007 h 281092"/>
                <a:gd name="connsiteX6" fmla="*/ 283454 w 433491"/>
                <a:gd name="connsiteY6" fmla="*/ 109023 h 281092"/>
                <a:gd name="connsiteX7" fmla="*/ 266278 w 433491"/>
                <a:gd name="connsiteY7" fmla="*/ 100723 h 281092"/>
                <a:gd name="connsiteX8" fmla="*/ 251680 w 433491"/>
                <a:gd name="connsiteY8" fmla="*/ 95853 h 281092"/>
                <a:gd name="connsiteX9" fmla="*/ 251680 w 433491"/>
                <a:gd name="connsiteY9" fmla="*/ 79596 h 281092"/>
                <a:gd name="connsiteX10" fmla="*/ 243213 w 433491"/>
                <a:gd name="connsiteY10" fmla="*/ 71130 h 281092"/>
                <a:gd name="connsiteX11" fmla="*/ 190275 w 433491"/>
                <a:gd name="connsiteY11" fmla="*/ 71130 h 281092"/>
                <a:gd name="connsiteX12" fmla="*/ 181809 w 433491"/>
                <a:gd name="connsiteY12" fmla="*/ 79596 h 281092"/>
                <a:gd name="connsiteX13" fmla="*/ 181809 w 433491"/>
                <a:gd name="connsiteY13" fmla="*/ 95857 h 281092"/>
                <a:gd name="connsiteX14" fmla="*/ 175823 w 433491"/>
                <a:gd name="connsiteY14" fmla="*/ 97638 h 281092"/>
                <a:gd name="connsiteX15" fmla="*/ 158890 w 433491"/>
                <a:gd name="connsiteY15" fmla="*/ 104374 h 281092"/>
                <a:gd name="connsiteX16" fmla="*/ 158890 w 433491"/>
                <a:gd name="connsiteY16" fmla="*/ 68510 h 281092"/>
                <a:gd name="connsiteX17" fmla="*/ 91958 w 433491"/>
                <a:gd name="connsiteY17" fmla="*/ 16932 h 281092"/>
                <a:gd name="connsiteX18" fmla="*/ 69983 w 433491"/>
                <a:gd name="connsiteY18" fmla="*/ 0 h 281092"/>
                <a:gd name="connsiteX19" fmla="*/ 66461 w 433491"/>
                <a:gd name="connsiteY19" fmla="*/ 0 h 281092"/>
                <a:gd name="connsiteX20" fmla="*/ 18626 w 433491"/>
                <a:gd name="connsiteY20" fmla="*/ 47835 h 281092"/>
                <a:gd name="connsiteX21" fmla="*/ 18626 w 433491"/>
                <a:gd name="connsiteY21" fmla="*/ 216746 h 281092"/>
                <a:gd name="connsiteX22" fmla="*/ 8466 w 433491"/>
                <a:gd name="connsiteY22" fmla="*/ 216746 h 281092"/>
                <a:gd name="connsiteX23" fmla="*/ 0 w 433491"/>
                <a:gd name="connsiteY23" fmla="*/ 225212 h 281092"/>
                <a:gd name="connsiteX24" fmla="*/ 0 w 433491"/>
                <a:gd name="connsiteY24" fmla="*/ 239606 h 281092"/>
                <a:gd name="connsiteX25" fmla="*/ 41486 w 433491"/>
                <a:gd name="connsiteY25" fmla="*/ 281093 h 281092"/>
                <a:gd name="connsiteX26" fmla="*/ 392005 w 433491"/>
                <a:gd name="connsiteY26" fmla="*/ 281093 h 281092"/>
                <a:gd name="connsiteX27" fmla="*/ 433492 w 433491"/>
                <a:gd name="connsiteY27" fmla="*/ 239606 h 281092"/>
                <a:gd name="connsiteX28" fmla="*/ 433492 w 433491"/>
                <a:gd name="connsiteY28" fmla="*/ 225212 h 281092"/>
                <a:gd name="connsiteX29" fmla="*/ 425025 w 433491"/>
                <a:gd name="connsiteY29" fmla="*/ 216746 h 281092"/>
                <a:gd name="connsiteX30" fmla="*/ 325297 w 433491"/>
                <a:gd name="connsiteY30" fmla="*/ 16932 h 281092"/>
                <a:gd name="connsiteX31" fmla="*/ 367028 w 433491"/>
                <a:gd name="connsiteY31" fmla="*/ 16932 h 281092"/>
                <a:gd name="connsiteX32" fmla="*/ 397930 w 433491"/>
                <a:gd name="connsiteY32" fmla="*/ 47835 h 281092"/>
                <a:gd name="connsiteX33" fmla="*/ 397930 w 433491"/>
                <a:gd name="connsiteY33" fmla="*/ 216746 h 281092"/>
                <a:gd name="connsiteX34" fmla="*/ 370845 w 433491"/>
                <a:gd name="connsiteY34" fmla="*/ 216746 h 281092"/>
                <a:gd name="connsiteX35" fmla="*/ 370845 w 433491"/>
                <a:gd name="connsiteY35" fmla="*/ 198666 h 281092"/>
                <a:gd name="connsiteX36" fmla="*/ 362379 w 433491"/>
                <a:gd name="connsiteY36" fmla="*/ 190200 h 281092"/>
                <a:gd name="connsiteX37" fmla="*/ 346026 w 433491"/>
                <a:gd name="connsiteY37" fmla="*/ 190200 h 281092"/>
                <a:gd name="connsiteX38" fmla="*/ 332861 w 433491"/>
                <a:gd name="connsiteY38" fmla="*/ 158429 h 281092"/>
                <a:gd name="connsiteX39" fmla="*/ 344371 w 433491"/>
                <a:gd name="connsiteY39" fmla="*/ 146916 h 281092"/>
                <a:gd name="connsiteX40" fmla="*/ 344371 w 433491"/>
                <a:gd name="connsiteY40" fmla="*/ 134941 h 281092"/>
                <a:gd name="connsiteX41" fmla="*/ 306922 w 433491"/>
                <a:gd name="connsiteY41" fmla="*/ 97523 h 281092"/>
                <a:gd name="connsiteX42" fmla="*/ 294951 w 433491"/>
                <a:gd name="connsiteY42" fmla="*/ 97523 h 281092"/>
                <a:gd name="connsiteX43" fmla="*/ 283454 w 433491"/>
                <a:gd name="connsiteY43" fmla="*/ 109023 h 281092"/>
                <a:gd name="connsiteX44" fmla="*/ 283454 w 433491"/>
                <a:gd name="connsiteY44" fmla="*/ 108887 h 281092"/>
                <a:gd name="connsiteX45" fmla="*/ 283210 w 433491"/>
                <a:gd name="connsiteY45" fmla="*/ 40010 h 281092"/>
                <a:gd name="connsiteX46" fmla="*/ 325297 w 433491"/>
                <a:gd name="connsiteY46" fmla="*/ 16932 h 281092"/>
                <a:gd name="connsiteX47" fmla="*/ 170797 w 433491"/>
                <a:gd name="connsiteY47" fmla="*/ 117553 h 281092"/>
                <a:gd name="connsiteX48" fmla="*/ 192053 w 433491"/>
                <a:gd name="connsiteY48" fmla="*/ 110794 h 281092"/>
                <a:gd name="connsiteX49" fmla="*/ 198741 w 433491"/>
                <a:gd name="connsiteY49" fmla="*/ 102514 h 281092"/>
                <a:gd name="connsiteX50" fmla="*/ 198741 w 433491"/>
                <a:gd name="connsiteY50" fmla="*/ 88059 h 281092"/>
                <a:gd name="connsiteX51" fmla="*/ 234744 w 433491"/>
                <a:gd name="connsiteY51" fmla="*/ 88059 h 281092"/>
                <a:gd name="connsiteX52" fmla="*/ 234744 w 433491"/>
                <a:gd name="connsiteY52" fmla="*/ 102514 h 281092"/>
                <a:gd name="connsiteX53" fmla="*/ 241432 w 433491"/>
                <a:gd name="connsiteY53" fmla="*/ 110794 h 281092"/>
                <a:gd name="connsiteX54" fmla="*/ 270668 w 433491"/>
                <a:gd name="connsiteY54" fmla="*/ 121327 h 281092"/>
                <a:gd name="connsiteX55" fmla="*/ 270838 w 433491"/>
                <a:gd name="connsiteY55" fmla="*/ 121412 h 281092"/>
                <a:gd name="connsiteX56" fmla="*/ 280132 w 433491"/>
                <a:gd name="connsiteY56" fmla="*/ 126831 h 281092"/>
                <a:gd name="connsiteX57" fmla="*/ 290716 w 433491"/>
                <a:gd name="connsiteY57" fmla="*/ 125708 h 281092"/>
                <a:gd name="connsiteX58" fmla="*/ 300940 w 433491"/>
                <a:gd name="connsiteY58" fmla="*/ 115484 h 281092"/>
                <a:gd name="connsiteX59" fmla="*/ 326407 w 433491"/>
                <a:gd name="connsiteY59" fmla="*/ 140933 h 281092"/>
                <a:gd name="connsiteX60" fmla="*/ 316172 w 433491"/>
                <a:gd name="connsiteY60" fmla="*/ 151164 h 281092"/>
                <a:gd name="connsiteX61" fmla="*/ 315049 w 433491"/>
                <a:gd name="connsiteY61" fmla="*/ 161748 h 281092"/>
                <a:gd name="connsiteX62" fmla="*/ 331086 w 433491"/>
                <a:gd name="connsiteY62" fmla="*/ 200448 h 281092"/>
                <a:gd name="connsiteX63" fmla="*/ 339365 w 433491"/>
                <a:gd name="connsiteY63" fmla="*/ 207133 h 281092"/>
                <a:gd name="connsiteX64" fmla="*/ 353909 w 433491"/>
                <a:gd name="connsiteY64" fmla="*/ 207133 h 281092"/>
                <a:gd name="connsiteX65" fmla="*/ 353909 w 433491"/>
                <a:gd name="connsiteY65" fmla="*/ 216746 h 281092"/>
                <a:gd name="connsiteX66" fmla="*/ 285772 w 433491"/>
                <a:gd name="connsiteY66" fmla="*/ 216746 h 281092"/>
                <a:gd name="connsiteX67" fmla="*/ 216742 w 433491"/>
                <a:gd name="connsiteY67" fmla="*/ 155674 h 281092"/>
                <a:gd name="connsiteX68" fmla="*/ 147716 w 433491"/>
                <a:gd name="connsiteY68" fmla="*/ 216746 h 281092"/>
                <a:gd name="connsiteX69" fmla="*/ 79596 w 433491"/>
                <a:gd name="connsiteY69" fmla="*/ 216746 h 281092"/>
                <a:gd name="connsiteX70" fmla="*/ 79603 w 433491"/>
                <a:gd name="connsiteY70" fmla="*/ 207136 h 281092"/>
                <a:gd name="connsiteX71" fmla="*/ 94126 w 433491"/>
                <a:gd name="connsiteY71" fmla="*/ 207136 h 281092"/>
                <a:gd name="connsiteX72" fmla="*/ 102399 w 433491"/>
                <a:gd name="connsiteY72" fmla="*/ 200448 h 281092"/>
                <a:gd name="connsiteX73" fmla="*/ 118439 w 433491"/>
                <a:gd name="connsiteY73" fmla="*/ 161748 h 281092"/>
                <a:gd name="connsiteX74" fmla="*/ 117313 w 433491"/>
                <a:gd name="connsiteY74" fmla="*/ 151164 h 281092"/>
                <a:gd name="connsiteX75" fmla="*/ 107082 w 433491"/>
                <a:gd name="connsiteY75" fmla="*/ 140933 h 281092"/>
                <a:gd name="connsiteX76" fmla="*/ 132548 w 433491"/>
                <a:gd name="connsiteY76" fmla="*/ 115484 h 281092"/>
                <a:gd name="connsiteX77" fmla="*/ 142772 w 433491"/>
                <a:gd name="connsiteY77" fmla="*/ 125708 h 281092"/>
                <a:gd name="connsiteX78" fmla="*/ 153353 w 433491"/>
                <a:gd name="connsiteY78" fmla="*/ 126831 h 281092"/>
                <a:gd name="connsiteX79" fmla="*/ 170794 w 433491"/>
                <a:gd name="connsiteY79" fmla="*/ 117553 h 281092"/>
                <a:gd name="connsiteX80" fmla="*/ 176101 w 433491"/>
                <a:gd name="connsiteY80" fmla="*/ 216746 h 281092"/>
                <a:gd name="connsiteX81" fmla="*/ 164829 w 433491"/>
                <a:gd name="connsiteY81" fmla="*/ 216746 h 281092"/>
                <a:gd name="connsiteX82" fmla="*/ 216746 w 433491"/>
                <a:gd name="connsiteY82" fmla="*/ 172606 h 281092"/>
                <a:gd name="connsiteX83" fmla="*/ 268660 w 433491"/>
                <a:gd name="connsiteY83" fmla="*/ 216746 h 281092"/>
                <a:gd name="connsiteX84" fmla="*/ 176101 w 433491"/>
                <a:gd name="connsiteY84" fmla="*/ 216746 h 281092"/>
                <a:gd name="connsiteX85" fmla="*/ 248504 w 433491"/>
                <a:gd name="connsiteY85" fmla="*/ 233678 h 281092"/>
                <a:gd name="connsiteX86" fmla="*/ 239328 w 433491"/>
                <a:gd name="connsiteY86" fmla="*/ 240451 h 281092"/>
                <a:gd name="connsiteX87" fmla="*/ 194164 w 433491"/>
                <a:gd name="connsiteY87" fmla="*/ 240451 h 281092"/>
                <a:gd name="connsiteX88" fmla="*/ 184992 w 433491"/>
                <a:gd name="connsiteY88" fmla="*/ 233678 h 281092"/>
                <a:gd name="connsiteX89" fmla="*/ 248504 w 433491"/>
                <a:gd name="connsiteY89" fmla="*/ 233678 h 281092"/>
                <a:gd name="connsiteX90" fmla="*/ 35558 w 433491"/>
                <a:gd name="connsiteY90" fmla="*/ 47835 h 281092"/>
                <a:gd name="connsiteX91" fmla="*/ 66461 w 433491"/>
                <a:gd name="connsiteY91" fmla="*/ 16932 h 281092"/>
                <a:gd name="connsiteX92" fmla="*/ 91958 w 433491"/>
                <a:gd name="connsiteY92" fmla="*/ 16932 h 281092"/>
                <a:gd name="connsiteX93" fmla="*/ 158890 w 433491"/>
                <a:gd name="connsiteY93" fmla="*/ 68510 h 281092"/>
                <a:gd name="connsiteX94" fmla="*/ 158890 w 433491"/>
                <a:gd name="connsiteY94" fmla="*/ 104371 h 281092"/>
                <a:gd name="connsiteX95" fmla="*/ 150034 w 433491"/>
                <a:gd name="connsiteY95" fmla="*/ 109023 h 281092"/>
                <a:gd name="connsiteX96" fmla="*/ 138537 w 433491"/>
                <a:gd name="connsiteY96" fmla="*/ 97523 h 281092"/>
                <a:gd name="connsiteX97" fmla="*/ 126566 w 433491"/>
                <a:gd name="connsiteY97" fmla="*/ 97523 h 281092"/>
                <a:gd name="connsiteX98" fmla="*/ 89121 w 433491"/>
                <a:gd name="connsiteY98" fmla="*/ 134941 h 281092"/>
                <a:gd name="connsiteX99" fmla="*/ 89113 w 433491"/>
                <a:gd name="connsiteY99" fmla="*/ 146914 h 281092"/>
                <a:gd name="connsiteX100" fmla="*/ 89118 w 433491"/>
                <a:gd name="connsiteY100" fmla="*/ 146919 h 281092"/>
                <a:gd name="connsiteX101" fmla="*/ 100631 w 433491"/>
                <a:gd name="connsiteY101" fmla="*/ 158429 h 281092"/>
                <a:gd name="connsiteX102" fmla="*/ 87462 w 433491"/>
                <a:gd name="connsiteY102" fmla="*/ 190200 h 281092"/>
                <a:gd name="connsiteX103" fmla="*/ 71140 w 433491"/>
                <a:gd name="connsiteY103" fmla="*/ 190200 h 281092"/>
                <a:gd name="connsiteX104" fmla="*/ 62674 w 433491"/>
                <a:gd name="connsiteY104" fmla="*/ 198663 h 281092"/>
                <a:gd name="connsiteX105" fmla="*/ 62664 w 433491"/>
                <a:gd name="connsiteY105" fmla="*/ 216746 h 281092"/>
                <a:gd name="connsiteX106" fmla="*/ 35558 w 433491"/>
                <a:gd name="connsiteY106" fmla="*/ 216746 h 281092"/>
                <a:gd name="connsiteX107" fmla="*/ 35558 w 433491"/>
                <a:gd name="connsiteY107" fmla="*/ 47835 h 281092"/>
                <a:gd name="connsiteX108" fmla="*/ 416559 w 433491"/>
                <a:gd name="connsiteY108" fmla="*/ 239606 h 281092"/>
                <a:gd name="connsiteX109" fmla="*/ 392005 w 433491"/>
                <a:gd name="connsiteY109" fmla="*/ 264160 h 281092"/>
                <a:gd name="connsiteX110" fmla="*/ 41486 w 433491"/>
                <a:gd name="connsiteY110" fmla="*/ 264160 h 281092"/>
                <a:gd name="connsiteX111" fmla="*/ 16932 w 433491"/>
                <a:gd name="connsiteY111" fmla="*/ 239606 h 281092"/>
                <a:gd name="connsiteX112" fmla="*/ 16932 w 433491"/>
                <a:gd name="connsiteY112" fmla="*/ 233678 h 281092"/>
                <a:gd name="connsiteX113" fmla="*/ 167784 w 433491"/>
                <a:gd name="connsiteY113" fmla="*/ 233678 h 281092"/>
                <a:gd name="connsiteX114" fmla="*/ 194164 w 433491"/>
                <a:gd name="connsiteY114" fmla="*/ 257387 h 281092"/>
                <a:gd name="connsiteX115" fmla="*/ 239328 w 433491"/>
                <a:gd name="connsiteY115" fmla="*/ 257387 h 281092"/>
                <a:gd name="connsiteX116" fmla="*/ 265708 w 433491"/>
                <a:gd name="connsiteY116" fmla="*/ 233678 h 281092"/>
                <a:gd name="connsiteX117" fmla="*/ 416559 w 433491"/>
                <a:gd name="connsiteY117" fmla="*/ 233678 h 281092"/>
                <a:gd name="connsiteX118" fmla="*/ 416559 w 433491"/>
                <a:gd name="connsiteY118" fmla="*/ 239606 h 281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433491" h="281092">
                  <a:moveTo>
                    <a:pt x="425025" y="216746"/>
                  </a:moveTo>
                  <a:lnTo>
                    <a:pt x="414863" y="216746"/>
                  </a:lnTo>
                  <a:lnTo>
                    <a:pt x="414863" y="47835"/>
                  </a:lnTo>
                  <a:cubicBezTo>
                    <a:pt x="414863" y="21459"/>
                    <a:pt x="393403" y="0"/>
                    <a:pt x="367024" y="0"/>
                  </a:cubicBezTo>
                  <a:lnTo>
                    <a:pt x="356176" y="0"/>
                  </a:lnTo>
                  <a:lnTo>
                    <a:pt x="283210" y="40007"/>
                  </a:lnTo>
                  <a:lnTo>
                    <a:pt x="283454" y="109023"/>
                  </a:lnTo>
                  <a:lnTo>
                    <a:pt x="266278" y="100723"/>
                  </a:lnTo>
                  <a:cubicBezTo>
                    <a:pt x="261510" y="98819"/>
                    <a:pt x="256636" y="97193"/>
                    <a:pt x="251680" y="95853"/>
                  </a:cubicBezTo>
                  <a:lnTo>
                    <a:pt x="251680" y="79596"/>
                  </a:lnTo>
                  <a:cubicBezTo>
                    <a:pt x="251680" y="74920"/>
                    <a:pt x="247889" y="71130"/>
                    <a:pt x="243213" y="71130"/>
                  </a:cubicBezTo>
                  <a:lnTo>
                    <a:pt x="190275" y="71130"/>
                  </a:lnTo>
                  <a:cubicBezTo>
                    <a:pt x="185599" y="71130"/>
                    <a:pt x="181809" y="74920"/>
                    <a:pt x="181809" y="79596"/>
                  </a:cubicBezTo>
                  <a:lnTo>
                    <a:pt x="181809" y="95857"/>
                  </a:lnTo>
                  <a:cubicBezTo>
                    <a:pt x="179793" y="96400"/>
                    <a:pt x="177805" y="97004"/>
                    <a:pt x="175823" y="97638"/>
                  </a:cubicBezTo>
                  <a:lnTo>
                    <a:pt x="158890" y="104374"/>
                  </a:lnTo>
                  <a:lnTo>
                    <a:pt x="158890" y="68510"/>
                  </a:lnTo>
                  <a:lnTo>
                    <a:pt x="91958" y="16932"/>
                  </a:lnTo>
                  <a:lnTo>
                    <a:pt x="69983" y="0"/>
                  </a:lnTo>
                  <a:lnTo>
                    <a:pt x="66461" y="0"/>
                  </a:lnTo>
                  <a:cubicBezTo>
                    <a:pt x="40085" y="0"/>
                    <a:pt x="18626" y="21459"/>
                    <a:pt x="18626" y="47835"/>
                  </a:cubicBezTo>
                  <a:lnTo>
                    <a:pt x="18626" y="216746"/>
                  </a:lnTo>
                  <a:lnTo>
                    <a:pt x="8466" y="216746"/>
                  </a:lnTo>
                  <a:cubicBezTo>
                    <a:pt x="3790" y="216746"/>
                    <a:pt x="0" y="220536"/>
                    <a:pt x="0" y="225212"/>
                  </a:cubicBezTo>
                  <a:lnTo>
                    <a:pt x="0" y="239606"/>
                  </a:lnTo>
                  <a:cubicBezTo>
                    <a:pt x="0" y="262481"/>
                    <a:pt x="18612" y="281093"/>
                    <a:pt x="41486" y="281093"/>
                  </a:cubicBezTo>
                  <a:lnTo>
                    <a:pt x="392005" y="281093"/>
                  </a:lnTo>
                  <a:cubicBezTo>
                    <a:pt x="414883" y="281093"/>
                    <a:pt x="433492" y="262481"/>
                    <a:pt x="433492" y="239606"/>
                  </a:cubicBezTo>
                  <a:lnTo>
                    <a:pt x="433492" y="225212"/>
                  </a:lnTo>
                  <a:cubicBezTo>
                    <a:pt x="433492" y="220536"/>
                    <a:pt x="429701" y="216746"/>
                    <a:pt x="425025" y="216746"/>
                  </a:cubicBezTo>
                  <a:close/>
                  <a:moveTo>
                    <a:pt x="325297" y="16932"/>
                  </a:moveTo>
                  <a:lnTo>
                    <a:pt x="367028" y="16932"/>
                  </a:lnTo>
                  <a:cubicBezTo>
                    <a:pt x="384069" y="16932"/>
                    <a:pt x="397930" y="30797"/>
                    <a:pt x="397930" y="47835"/>
                  </a:cubicBezTo>
                  <a:lnTo>
                    <a:pt x="397930" y="216746"/>
                  </a:lnTo>
                  <a:lnTo>
                    <a:pt x="370845" y="216746"/>
                  </a:lnTo>
                  <a:lnTo>
                    <a:pt x="370845" y="198666"/>
                  </a:lnTo>
                  <a:cubicBezTo>
                    <a:pt x="370845" y="193991"/>
                    <a:pt x="367054" y="190200"/>
                    <a:pt x="362379" y="190200"/>
                  </a:cubicBezTo>
                  <a:lnTo>
                    <a:pt x="346026" y="190200"/>
                  </a:lnTo>
                  <a:cubicBezTo>
                    <a:pt x="343036" y="179083"/>
                    <a:pt x="338610" y="168403"/>
                    <a:pt x="332861" y="158429"/>
                  </a:cubicBezTo>
                  <a:lnTo>
                    <a:pt x="344371" y="146916"/>
                  </a:lnTo>
                  <a:cubicBezTo>
                    <a:pt x="347674" y="143608"/>
                    <a:pt x="347674" y="138249"/>
                    <a:pt x="344371" y="134941"/>
                  </a:cubicBezTo>
                  <a:lnTo>
                    <a:pt x="306922" y="97523"/>
                  </a:lnTo>
                  <a:cubicBezTo>
                    <a:pt x="303616" y="94218"/>
                    <a:pt x="298257" y="94218"/>
                    <a:pt x="294951" y="97523"/>
                  </a:cubicBezTo>
                  <a:lnTo>
                    <a:pt x="283454" y="109023"/>
                  </a:lnTo>
                  <a:cubicBezTo>
                    <a:pt x="283373" y="108979"/>
                    <a:pt x="283532" y="108935"/>
                    <a:pt x="283454" y="108887"/>
                  </a:cubicBezTo>
                  <a:lnTo>
                    <a:pt x="283210" y="40010"/>
                  </a:lnTo>
                  <a:lnTo>
                    <a:pt x="325297" y="16932"/>
                  </a:lnTo>
                  <a:close/>
                  <a:moveTo>
                    <a:pt x="170797" y="117553"/>
                  </a:moveTo>
                  <a:cubicBezTo>
                    <a:pt x="177649" y="114623"/>
                    <a:pt x="184767" y="112360"/>
                    <a:pt x="192053" y="110794"/>
                  </a:cubicBezTo>
                  <a:cubicBezTo>
                    <a:pt x="195955" y="109956"/>
                    <a:pt x="198742" y="106506"/>
                    <a:pt x="198741" y="102514"/>
                  </a:cubicBezTo>
                  <a:lnTo>
                    <a:pt x="198741" y="88059"/>
                  </a:lnTo>
                  <a:lnTo>
                    <a:pt x="234744" y="88059"/>
                  </a:lnTo>
                  <a:lnTo>
                    <a:pt x="234744" y="102514"/>
                  </a:lnTo>
                  <a:cubicBezTo>
                    <a:pt x="234744" y="106505"/>
                    <a:pt x="237533" y="109956"/>
                    <a:pt x="241432" y="110794"/>
                  </a:cubicBezTo>
                  <a:cubicBezTo>
                    <a:pt x="251606" y="112975"/>
                    <a:pt x="261440" y="116518"/>
                    <a:pt x="270668" y="121327"/>
                  </a:cubicBezTo>
                  <a:lnTo>
                    <a:pt x="270838" y="121412"/>
                  </a:lnTo>
                  <a:cubicBezTo>
                    <a:pt x="274004" y="123068"/>
                    <a:pt x="277106" y="124873"/>
                    <a:pt x="280132" y="126831"/>
                  </a:cubicBezTo>
                  <a:cubicBezTo>
                    <a:pt x="283485" y="128996"/>
                    <a:pt x="287893" y="128527"/>
                    <a:pt x="290716" y="125708"/>
                  </a:cubicBezTo>
                  <a:lnTo>
                    <a:pt x="300940" y="115484"/>
                  </a:lnTo>
                  <a:lnTo>
                    <a:pt x="326407" y="140933"/>
                  </a:lnTo>
                  <a:lnTo>
                    <a:pt x="316172" y="151164"/>
                  </a:lnTo>
                  <a:cubicBezTo>
                    <a:pt x="313350" y="153986"/>
                    <a:pt x="312882" y="158396"/>
                    <a:pt x="315049" y="161748"/>
                  </a:cubicBezTo>
                  <a:cubicBezTo>
                    <a:pt x="322701" y="173567"/>
                    <a:pt x="328135" y="186681"/>
                    <a:pt x="331086" y="200448"/>
                  </a:cubicBezTo>
                  <a:cubicBezTo>
                    <a:pt x="331926" y="204349"/>
                    <a:pt x="335375" y="207134"/>
                    <a:pt x="339365" y="207133"/>
                  </a:cubicBezTo>
                  <a:lnTo>
                    <a:pt x="353909" y="207133"/>
                  </a:lnTo>
                  <a:lnTo>
                    <a:pt x="353909" y="216746"/>
                  </a:lnTo>
                  <a:lnTo>
                    <a:pt x="285772" y="216746"/>
                  </a:lnTo>
                  <a:cubicBezTo>
                    <a:pt x="281581" y="182379"/>
                    <a:pt x="252223" y="155674"/>
                    <a:pt x="216742" y="155674"/>
                  </a:cubicBezTo>
                  <a:cubicBezTo>
                    <a:pt x="181262" y="155674"/>
                    <a:pt x="151907" y="182379"/>
                    <a:pt x="147716" y="216746"/>
                  </a:cubicBezTo>
                  <a:lnTo>
                    <a:pt x="79596" y="216746"/>
                  </a:lnTo>
                  <a:lnTo>
                    <a:pt x="79603" y="207136"/>
                  </a:lnTo>
                  <a:lnTo>
                    <a:pt x="94126" y="207136"/>
                  </a:lnTo>
                  <a:cubicBezTo>
                    <a:pt x="98115" y="207134"/>
                    <a:pt x="101561" y="204348"/>
                    <a:pt x="102399" y="200448"/>
                  </a:cubicBezTo>
                  <a:cubicBezTo>
                    <a:pt x="105351" y="186681"/>
                    <a:pt x="110787" y="173566"/>
                    <a:pt x="118439" y="161748"/>
                  </a:cubicBezTo>
                  <a:cubicBezTo>
                    <a:pt x="120604" y="158395"/>
                    <a:pt x="120136" y="153987"/>
                    <a:pt x="117313" y="151164"/>
                  </a:cubicBezTo>
                  <a:lnTo>
                    <a:pt x="107082" y="140933"/>
                  </a:lnTo>
                  <a:lnTo>
                    <a:pt x="132548" y="115484"/>
                  </a:lnTo>
                  <a:lnTo>
                    <a:pt x="142772" y="125708"/>
                  </a:lnTo>
                  <a:cubicBezTo>
                    <a:pt x="145592" y="128527"/>
                    <a:pt x="150000" y="128996"/>
                    <a:pt x="153353" y="126831"/>
                  </a:cubicBezTo>
                  <a:cubicBezTo>
                    <a:pt x="158893" y="123250"/>
                    <a:pt x="164728" y="120146"/>
                    <a:pt x="170794" y="117553"/>
                  </a:cubicBezTo>
                  <a:close/>
                  <a:moveTo>
                    <a:pt x="176101" y="216746"/>
                  </a:moveTo>
                  <a:lnTo>
                    <a:pt x="164829" y="216746"/>
                  </a:lnTo>
                  <a:cubicBezTo>
                    <a:pt x="168890" y="191751"/>
                    <a:pt x="190618" y="172606"/>
                    <a:pt x="216746" y="172606"/>
                  </a:cubicBezTo>
                  <a:cubicBezTo>
                    <a:pt x="242867" y="172606"/>
                    <a:pt x="264598" y="191751"/>
                    <a:pt x="268660" y="216746"/>
                  </a:cubicBezTo>
                  <a:lnTo>
                    <a:pt x="176101" y="216746"/>
                  </a:lnTo>
                  <a:close/>
                  <a:moveTo>
                    <a:pt x="248504" y="233678"/>
                  </a:moveTo>
                  <a:cubicBezTo>
                    <a:pt x="247258" y="237702"/>
                    <a:pt x="243540" y="240446"/>
                    <a:pt x="239328" y="240451"/>
                  </a:cubicBezTo>
                  <a:lnTo>
                    <a:pt x="194164" y="240451"/>
                  </a:lnTo>
                  <a:cubicBezTo>
                    <a:pt x="189953" y="240445"/>
                    <a:pt x="186237" y="237700"/>
                    <a:pt x="184992" y="233678"/>
                  </a:cubicBezTo>
                  <a:lnTo>
                    <a:pt x="248504" y="233678"/>
                  </a:lnTo>
                  <a:close/>
                  <a:moveTo>
                    <a:pt x="35558" y="47835"/>
                  </a:moveTo>
                  <a:cubicBezTo>
                    <a:pt x="35558" y="30797"/>
                    <a:pt x="49420" y="16932"/>
                    <a:pt x="66461" y="16932"/>
                  </a:cubicBezTo>
                  <a:lnTo>
                    <a:pt x="91958" y="16932"/>
                  </a:lnTo>
                  <a:lnTo>
                    <a:pt x="158890" y="68510"/>
                  </a:lnTo>
                  <a:lnTo>
                    <a:pt x="158890" y="104371"/>
                  </a:lnTo>
                  <a:cubicBezTo>
                    <a:pt x="155891" y="105813"/>
                    <a:pt x="152932" y="107353"/>
                    <a:pt x="150034" y="109023"/>
                  </a:cubicBezTo>
                  <a:lnTo>
                    <a:pt x="138537" y="97523"/>
                  </a:lnTo>
                  <a:cubicBezTo>
                    <a:pt x="135231" y="94218"/>
                    <a:pt x="129872" y="94218"/>
                    <a:pt x="126566" y="97523"/>
                  </a:cubicBezTo>
                  <a:lnTo>
                    <a:pt x="89121" y="134941"/>
                  </a:lnTo>
                  <a:cubicBezTo>
                    <a:pt x="85812" y="138244"/>
                    <a:pt x="85809" y="143605"/>
                    <a:pt x="89113" y="146914"/>
                  </a:cubicBezTo>
                  <a:cubicBezTo>
                    <a:pt x="89114" y="146915"/>
                    <a:pt x="89116" y="146917"/>
                    <a:pt x="89118" y="146919"/>
                  </a:cubicBezTo>
                  <a:lnTo>
                    <a:pt x="100631" y="158429"/>
                  </a:lnTo>
                  <a:cubicBezTo>
                    <a:pt x="94880" y="168403"/>
                    <a:pt x="90453" y="179083"/>
                    <a:pt x="87462" y="190200"/>
                  </a:cubicBezTo>
                  <a:lnTo>
                    <a:pt x="71140" y="190200"/>
                  </a:lnTo>
                  <a:cubicBezTo>
                    <a:pt x="66466" y="190200"/>
                    <a:pt x="62676" y="193989"/>
                    <a:pt x="62674" y="198663"/>
                  </a:cubicBezTo>
                  <a:lnTo>
                    <a:pt x="62664" y="216746"/>
                  </a:lnTo>
                  <a:lnTo>
                    <a:pt x="35558" y="216746"/>
                  </a:lnTo>
                  <a:lnTo>
                    <a:pt x="35558" y="47835"/>
                  </a:lnTo>
                  <a:close/>
                  <a:moveTo>
                    <a:pt x="416559" y="239606"/>
                  </a:moveTo>
                  <a:cubicBezTo>
                    <a:pt x="416559" y="253146"/>
                    <a:pt x="405545" y="264160"/>
                    <a:pt x="392005" y="264160"/>
                  </a:cubicBezTo>
                  <a:lnTo>
                    <a:pt x="41486" y="264160"/>
                  </a:lnTo>
                  <a:cubicBezTo>
                    <a:pt x="27947" y="264160"/>
                    <a:pt x="16932" y="253146"/>
                    <a:pt x="16932" y="239606"/>
                  </a:cubicBezTo>
                  <a:lnTo>
                    <a:pt x="16932" y="233678"/>
                  </a:lnTo>
                  <a:lnTo>
                    <a:pt x="167784" y="233678"/>
                  </a:lnTo>
                  <a:cubicBezTo>
                    <a:pt x="169199" y="246987"/>
                    <a:pt x="180489" y="257387"/>
                    <a:pt x="194164" y="257387"/>
                  </a:cubicBezTo>
                  <a:lnTo>
                    <a:pt x="239328" y="257387"/>
                  </a:lnTo>
                  <a:cubicBezTo>
                    <a:pt x="253003" y="257387"/>
                    <a:pt x="264293" y="246987"/>
                    <a:pt x="265708" y="233678"/>
                  </a:cubicBezTo>
                  <a:lnTo>
                    <a:pt x="416559" y="233678"/>
                  </a:lnTo>
                  <a:lnTo>
                    <a:pt x="416559" y="239606"/>
                  </a:lnTo>
                  <a:close/>
                </a:path>
              </a:pathLst>
            </a:custGeom>
            <a:gradFill>
              <a:gsLst>
                <a:gs pos="70000">
                  <a:srgbClr val="5A7E98"/>
                </a:gs>
                <a:gs pos="0">
                  <a:srgbClr val="7E9EB5"/>
                </a:gs>
              </a:gsLst>
              <a:lin ang="2700000" scaled="1"/>
            </a:gradFill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32" name="组合 31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5939885" y="5415735"/>
            <a:ext cx="433491" cy="400978"/>
            <a:chOff x="9426675" y="2342055"/>
            <a:chExt cx="535783" cy="495597"/>
          </a:xfrm>
          <a:solidFill>
            <a:schemeClr val="bg1"/>
          </a:solidFill>
        </p:grpSpPr>
        <p:sp>
          <p:nvSpPr>
            <p:cNvPr id="33" name="任意多边形: 形状 32"/>
            <p:cNvSpPr/>
            <p:nvPr/>
          </p:nvSpPr>
          <p:spPr>
            <a:xfrm>
              <a:off x="9674474" y="2723799"/>
              <a:ext cx="40183" cy="107156"/>
            </a:xfrm>
            <a:custGeom>
              <a:avLst/>
              <a:gdLst>
                <a:gd name="connsiteX0" fmla="*/ 20092 w 40183"/>
                <a:gd name="connsiteY0" fmla="*/ 107156 h 107156"/>
                <a:gd name="connsiteX1" fmla="*/ 0 w 40183"/>
                <a:gd name="connsiteY1" fmla="*/ 87064 h 107156"/>
                <a:gd name="connsiteX2" fmla="*/ 0 w 40183"/>
                <a:gd name="connsiteY2" fmla="*/ 20092 h 107156"/>
                <a:gd name="connsiteX3" fmla="*/ 20092 w 40183"/>
                <a:gd name="connsiteY3" fmla="*/ 0 h 107156"/>
                <a:gd name="connsiteX4" fmla="*/ 40184 w 40183"/>
                <a:gd name="connsiteY4" fmla="*/ 20092 h 107156"/>
                <a:gd name="connsiteX5" fmla="*/ 40184 w 40183"/>
                <a:gd name="connsiteY5" fmla="*/ 87064 h 107156"/>
                <a:gd name="connsiteX6" fmla="*/ 20092 w 40183"/>
                <a:gd name="connsiteY6" fmla="*/ 107156 h 10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83" h="107156">
                  <a:moveTo>
                    <a:pt x="20092" y="107156"/>
                  </a:moveTo>
                  <a:cubicBezTo>
                    <a:pt x="8995" y="107156"/>
                    <a:pt x="0" y="98161"/>
                    <a:pt x="0" y="87064"/>
                  </a:cubicBezTo>
                  <a:lnTo>
                    <a:pt x="0" y="20092"/>
                  </a:lnTo>
                  <a:cubicBezTo>
                    <a:pt x="0" y="8995"/>
                    <a:pt x="8995" y="0"/>
                    <a:pt x="20092" y="0"/>
                  </a:cubicBezTo>
                  <a:cubicBezTo>
                    <a:pt x="31188" y="0"/>
                    <a:pt x="40184" y="8995"/>
                    <a:pt x="40184" y="20092"/>
                  </a:cubicBezTo>
                  <a:lnTo>
                    <a:pt x="40184" y="87064"/>
                  </a:lnTo>
                  <a:cubicBezTo>
                    <a:pt x="40184" y="98161"/>
                    <a:pt x="31188" y="107156"/>
                    <a:pt x="20092" y="107156"/>
                  </a:cubicBezTo>
                  <a:close/>
                </a:path>
              </a:pathLst>
            </a:custGeom>
            <a:grpFill/>
            <a:ln w="8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9426675" y="2469303"/>
              <a:ext cx="535783" cy="368349"/>
            </a:xfrm>
            <a:custGeom>
              <a:avLst/>
              <a:gdLst>
                <a:gd name="connsiteX0" fmla="*/ 528682 w 535783"/>
                <a:gd name="connsiteY0" fmla="*/ 91886 h 368349"/>
                <a:gd name="connsiteX1" fmla="*/ 512341 w 535783"/>
                <a:gd name="connsiteY1" fmla="*/ 87332 h 368349"/>
                <a:gd name="connsiteX2" fmla="*/ 475506 w 535783"/>
                <a:gd name="connsiteY2" fmla="*/ 93762 h 368349"/>
                <a:gd name="connsiteX3" fmla="*/ 475506 w 535783"/>
                <a:gd name="connsiteY3" fmla="*/ 87064 h 368349"/>
                <a:gd name="connsiteX4" fmla="*/ 455414 w 535783"/>
                <a:gd name="connsiteY4" fmla="*/ 66973 h 368349"/>
                <a:gd name="connsiteX5" fmla="*/ 435322 w 535783"/>
                <a:gd name="connsiteY5" fmla="*/ 87064 h 368349"/>
                <a:gd name="connsiteX6" fmla="*/ 435322 w 535783"/>
                <a:gd name="connsiteY6" fmla="*/ 100459 h 368349"/>
                <a:gd name="connsiteX7" fmla="*/ 391790 w 535783"/>
                <a:gd name="connsiteY7" fmla="*/ 107156 h 368349"/>
                <a:gd name="connsiteX8" fmla="*/ 375047 w 535783"/>
                <a:gd name="connsiteY8" fmla="*/ 127248 h 368349"/>
                <a:gd name="connsiteX9" fmla="*/ 375047 w 535783"/>
                <a:gd name="connsiteY9" fmla="*/ 158323 h 368349"/>
                <a:gd name="connsiteX10" fmla="*/ 348258 w 535783"/>
                <a:gd name="connsiteY10" fmla="*/ 159663 h 368349"/>
                <a:gd name="connsiteX11" fmla="*/ 348258 w 535783"/>
                <a:gd name="connsiteY11" fmla="*/ 66973 h 368349"/>
                <a:gd name="connsiteX12" fmla="*/ 328166 w 535783"/>
                <a:gd name="connsiteY12" fmla="*/ 46881 h 368349"/>
                <a:gd name="connsiteX13" fmla="*/ 287982 w 535783"/>
                <a:gd name="connsiteY13" fmla="*/ 46881 h 368349"/>
                <a:gd name="connsiteX14" fmla="*/ 287982 w 535783"/>
                <a:gd name="connsiteY14" fmla="*/ 20092 h 368349"/>
                <a:gd name="connsiteX15" fmla="*/ 267891 w 535783"/>
                <a:gd name="connsiteY15" fmla="*/ 0 h 368349"/>
                <a:gd name="connsiteX16" fmla="*/ 247799 w 535783"/>
                <a:gd name="connsiteY16" fmla="*/ 20092 h 368349"/>
                <a:gd name="connsiteX17" fmla="*/ 247799 w 535783"/>
                <a:gd name="connsiteY17" fmla="*/ 46881 h 368349"/>
                <a:gd name="connsiteX18" fmla="*/ 207615 w 535783"/>
                <a:gd name="connsiteY18" fmla="*/ 46881 h 368349"/>
                <a:gd name="connsiteX19" fmla="*/ 187523 w 535783"/>
                <a:gd name="connsiteY19" fmla="*/ 66973 h 368349"/>
                <a:gd name="connsiteX20" fmla="*/ 187523 w 535783"/>
                <a:gd name="connsiteY20" fmla="*/ 159663 h 368349"/>
                <a:gd name="connsiteX21" fmla="*/ 160734 w 535783"/>
                <a:gd name="connsiteY21" fmla="*/ 158323 h 368349"/>
                <a:gd name="connsiteX22" fmla="*/ 160734 w 535783"/>
                <a:gd name="connsiteY22" fmla="*/ 127248 h 368349"/>
                <a:gd name="connsiteX23" fmla="*/ 143991 w 535783"/>
                <a:gd name="connsiteY23" fmla="*/ 107156 h 368349"/>
                <a:gd name="connsiteX24" fmla="*/ 100459 w 535783"/>
                <a:gd name="connsiteY24" fmla="*/ 99923 h 368349"/>
                <a:gd name="connsiteX25" fmla="*/ 100459 w 535783"/>
                <a:gd name="connsiteY25" fmla="*/ 86529 h 368349"/>
                <a:gd name="connsiteX26" fmla="*/ 80367 w 535783"/>
                <a:gd name="connsiteY26" fmla="*/ 66437 h 368349"/>
                <a:gd name="connsiteX27" fmla="*/ 60275 w 535783"/>
                <a:gd name="connsiteY27" fmla="*/ 86529 h 368349"/>
                <a:gd name="connsiteX28" fmla="*/ 60275 w 535783"/>
                <a:gd name="connsiteY28" fmla="*/ 93762 h 368349"/>
                <a:gd name="connsiteX29" fmla="*/ 23440 w 535783"/>
                <a:gd name="connsiteY29" fmla="*/ 87600 h 368349"/>
                <a:gd name="connsiteX30" fmla="*/ 7099 w 535783"/>
                <a:gd name="connsiteY30" fmla="*/ 92154 h 368349"/>
                <a:gd name="connsiteX31" fmla="*/ 0 w 535783"/>
                <a:gd name="connsiteY31" fmla="*/ 107156 h 368349"/>
                <a:gd name="connsiteX32" fmla="*/ 0 w 535783"/>
                <a:gd name="connsiteY32" fmla="*/ 227707 h 368349"/>
                <a:gd name="connsiteX33" fmla="*/ 16743 w 535783"/>
                <a:gd name="connsiteY33" fmla="*/ 247531 h 368349"/>
                <a:gd name="connsiteX34" fmla="*/ 137294 w 535783"/>
                <a:gd name="connsiteY34" fmla="*/ 267623 h 368349"/>
                <a:gd name="connsiteX35" fmla="*/ 140643 w 535783"/>
                <a:gd name="connsiteY35" fmla="*/ 267623 h 368349"/>
                <a:gd name="connsiteX36" fmla="*/ 160734 w 535783"/>
                <a:gd name="connsiteY36" fmla="*/ 247799 h 368349"/>
                <a:gd name="connsiteX37" fmla="*/ 160734 w 535783"/>
                <a:gd name="connsiteY37" fmla="*/ 198641 h 368349"/>
                <a:gd name="connsiteX38" fmla="*/ 187523 w 535783"/>
                <a:gd name="connsiteY38" fmla="*/ 199980 h 368349"/>
                <a:gd name="connsiteX39" fmla="*/ 187523 w 535783"/>
                <a:gd name="connsiteY39" fmla="*/ 287982 h 368349"/>
                <a:gd name="connsiteX40" fmla="*/ 267891 w 535783"/>
                <a:gd name="connsiteY40" fmla="*/ 368350 h 368349"/>
                <a:gd name="connsiteX41" fmla="*/ 348258 w 535783"/>
                <a:gd name="connsiteY41" fmla="*/ 287982 h 368349"/>
                <a:gd name="connsiteX42" fmla="*/ 348258 w 535783"/>
                <a:gd name="connsiteY42" fmla="*/ 199980 h 368349"/>
                <a:gd name="connsiteX43" fmla="*/ 375047 w 535783"/>
                <a:gd name="connsiteY43" fmla="*/ 198641 h 368349"/>
                <a:gd name="connsiteX44" fmla="*/ 375047 w 535783"/>
                <a:gd name="connsiteY44" fmla="*/ 247799 h 368349"/>
                <a:gd name="connsiteX45" fmla="*/ 395139 w 535783"/>
                <a:gd name="connsiteY45" fmla="*/ 267891 h 368349"/>
                <a:gd name="connsiteX46" fmla="*/ 398487 w 535783"/>
                <a:gd name="connsiteY46" fmla="*/ 267891 h 368349"/>
                <a:gd name="connsiteX47" fmla="*/ 519038 w 535783"/>
                <a:gd name="connsiteY47" fmla="*/ 247799 h 368349"/>
                <a:gd name="connsiteX48" fmla="*/ 535781 w 535783"/>
                <a:gd name="connsiteY48" fmla="*/ 227707 h 368349"/>
                <a:gd name="connsiteX49" fmla="*/ 535781 w 535783"/>
                <a:gd name="connsiteY49" fmla="*/ 107156 h 368349"/>
                <a:gd name="connsiteX50" fmla="*/ 528682 w 535783"/>
                <a:gd name="connsiteY50" fmla="*/ 91886 h 368349"/>
                <a:gd name="connsiteX51" fmla="*/ 120551 w 535783"/>
                <a:gd name="connsiteY51" fmla="*/ 224091 h 368349"/>
                <a:gd name="connsiteX52" fmla="*/ 40184 w 535783"/>
                <a:gd name="connsiteY52" fmla="*/ 210696 h 368349"/>
                <a:gd name="connsiteX53" fmla="*/ 40184 w 535783"/>
                <a:gd name="connsiteY53" fmla="*/ 130329 h 368349"/>
                <a:gd name="connsiteX54" fmla="*/ 60275 w 535783"/>
                <a:gd name="connsiteY54" fmla="*/ 133677 h 368349"/>
                <a:gd name="connsiteX55" fmla="*/ 60275 w 535783"/>
                <a:gd name="connsiteY55" fmla="*/ 154037 h 368349"/>
                <a:gd name="connsiteX56" fmla="*/ 80367 w 535783"/>
                <a:gd name="connsiteY56" fmla="*/ 174129 h 368349"/>
                <a:gd name="connsiteX57" fmla="*/ 100459 w 535783"/>
                <a:gd name="connsiteY57" fmla="*/ 154037 h 368349"/>
                <a:gd name="connsiteX58" fmla="*/ 100459 w 535783"/>
                <a:gd name="connsiteY58" fmla="*/ 140643 h 368349"/>
                <a:gd name="connsiteX59" fmla="*/ 120551 w 535783"/>
                <a:gd name="connsiteY59" fmla="*/ 143991 h 368349"/>
                <a:gd name="connsiteX60" fmla="*/ 308074 w 535783"/>
                <a:gd name="connsiteY60" fmla="*/ 287982 h 368349"/>
                <a:gd name="connsiteX61" fmla="*/ 267891 w 535783"/>
                <a:gd name="connsiteY61" fmla="*/ 328166 h 368349"/>
                <a:gd name="connsiteX62" fmla="*/ 227707 w 535783"/>
                <a:gd name="connsiteY62" fmla="*/ 287982 h 368349"/>
                <a:gd name="connsiteX63" fmla="*/ 227707 w 535783"/>
                <a:gd name="connsiteY63" fmla="*/ 87064 h 368349"/>
                <a:gd name="connsiteX64" fmla="*/ 308074 w 535783"/>
                <a:gd name="connsiteY64" fmla="*/ 87064 h 368349"/>
                <a:gd name="connsiteX65" fmla="*/ 495598 w 535783"/>
                <a:gd name="connsiteY65" fmla="*/ 210696 h 368349"/>
                <a:gd name="connsiteX66" fmla="*/ 415230 w 535783"/>
                <a:gd name="connsiteY66" fmla="*/ 224091 h 368349"/>
                <a:gd name="connsiteX67" fmla="*/ 415230 w 535783"/>
                <a:gd name="connsiteY67" fmla="*/ 143723 h 368349"/>
                <a:gd name="connsiteX68" fmla="*/ 435322 w 535783"/>
                <a:gd name="connsiteY68" fmla="*/ 140375 h 368349"/>
                <a:gd name="connsiteX69" fmla="*/ 435322 w 535783"/>
                <a:gd name="connsiteY69" fmla="*/ 153769 h 368349"/>
                <a:gd name="connsiteX70" fmla="*/ 455414 w 535783"/>
                <a:gd name="connsiteY70" fmla="*/ 173861 h 368349"/>
                <a:gd name="connsiteX71" fmla="*/ 475506 w 535783"/>
                <a:gd name="connsiteY71" fmla="*/ 153769 h 368349"/>
                <a:gd name="connsiteX72" fmla="*/ 475506 w 535783"/>
                <a:gd name="connsiteY72" fmla="*/ 133945 h 368349"/>
                <a:gd name="connsiteX73" fmla="*/ 495598 w 535783"/>
                <a:gd name="connsiteY73" fmla="*/ 130597 h 368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535783" h="368349">
                  <a:moveTo>
                    <a:pt x="528682" y="91886"/>
                  </a:moveTo>
                  <a:cubicBezTo>
                    <a:pt x="524174" y="88031"/>
                    <a:pt x="518193" y="86364"/>
                    <a:pt x="512341" y="87332"/>
                  </a:cubicBezTo>
                  <a:lnTo>
                    <a:pt x="475506" y="93762"/>
                  </a:lnTo>
                  <a:lnTo>
                    <a:pt x="475506" y="87064"/>
                  </a:lnTo>
                  <a:cubicBezTo>
                    <a:pt x="475506" y="75968"/>
                    <a:pt x="466511" y="66973"/>
                    <a:pt x="455414" y="66973"/>
                  </a:cubicBezTo>
                  <a:cubicBezTo>
                    <a:pt x="444318" y="66973"/>
                    <a:pt x="435322" y="75968"/>
                    <a:pt x="435322" y="87064"/>
                  </a:cubicBezTo>
                  <a:lnTo>
                    <a:pt x="435322" y="100459"/>
                  </a:lnTo>
                  <a:lnTo>
                    <a:pt x="391790" y="107156"/>
                  </a:lnTo>
                  <a:cubicBezTo>
                    <a:pt x="382017" y="108807"/>
                    <a:pt x="374909" y="117338"/>
                    <a:pt x="375047" y="127248"/>
                  </a:cubicBezTo>
                  <a:lnTo>
                    <a:pt x="375047" y="158323"/>
                  </a:lnTo>
                  <a:lnTo>
                    <a:pt x="348258" y="159663"/>
                  </a:lnTo>
                  <a:lnTo>
                    <a:pt x="348258" y="66973"/>
                  </a:lnTo>
                  <a:cubicBezTo>
                    <a:pt x="348258" y="55876"/>
                    <a:pt x="339263" y="46881"/>
                    <a:pt x="328166" y="46881"/>
                  </a:cubicBezTo>
                  <a:lnTo>
                    <a:pt x="287982" y="46881"/>
                  </a:lnTo>
                  <a:lnTo>
                    <a:pt x="287982" y="20092"/>
                  </a:lnTo>
                  <a:cubicBezTo>
                    <a:pt x="287982" y="8995"/>
                    <a:pt x="278987" y="0"/>
                    <a:pt x="267891" y="0"/>
                  </a:cubicBezTo>
                  <a:cubicBezTo>
                    <a:pt x="256794" y="0"/>
                    <a:pt x="247799" y="8995"/>
                    <a:pt x="247799" y="20092"/>
                  </a:cubicBezTo>
                  <a:lnTo>
                    <a:pt x="247799" y="46881"/>
                  </a:lnTo>
                  <a:lnTo>
                    <a:pt x="207615" y="46881"/>
                  </a:lnTo>
                  <a:cubicBezTo>
                    <a:pt x="196519" y="46881"/>
                    <a:pt x="187523" y="55876"/>
                    <a:pt x="187523" y="66973"/>
                  </a:cubicBezTo>
                  <a:lnTo>
                    <a:pt x="187523" y="159663"/>
                  </a:lnTo>
                  <a:lnTo>
                    <a:pt x="160734" y="158323"/>
                  </a:lnTo>
                  <a:lnTo>
                    <a:pt x="160734" y="127248"/>
                  </a:lnTo>
                  <a:cubicBezTo>
                    <a:pt x="160873" y="117338"/>
                    <a:pt x="153764" y="108807"/>
                    <a:pt x="143991" y="107156"/>
                  </a:cubicBezTo>
                  <a:lnTo>
                    <a:pt x="100459" y="99923"/>
                  </a:lnTo>
                  <a:lnTo>
                    <a:pt x="100459" y="86529"/>
                  </a:lnTo>
                  <a:cubicBezTo>
                    <a:pt x="100459" y="75432"/>
                    <a:pt x="91464" y="66437"/>
                    <a:pt x="80367" y="66437"/>
                  </a:cubicBezTo>
                  <a:cubicBezTo>
                    <a:pt x="69271" y="66437"/>
                    <a:pt x="60275" y="75432"/>
                    <a:pt x="60275" y="86529"/>
                  </a:cubicBezTo>
                  <a:lnTo>
                    <a:pt x="60275" y="93762"/>
                  </a:lnTo>
                  <a:lnTo>
                    <a:pt x="23440" y="87600"/>
                  </a:lnTo>
                  <a:cubicBezTo>
                    <a:pt x="17588" y="86632"/>
                    <a:pt x="11607" y="88298"/>
                    <a:pt x="7099" y="92154"/>
                  </a:cubicBezTo>
                  <a:cubicBezTo>
                    <a:pt x="2638" y="95865"/>
                    <a:pt x="40" y="101354"/>
                    <a:pt x="0" y="107156"/>
                  </a:cubicBezTo>
                  <a:lnTo>
                    <a:pt x="0" y="227707"/>
                  </a:lnTo>
                  <a:cubicBezTo>
                    <a:pt x="-7" y="237516"/>
                    <a:pt x="7071" y="245896"/>
                    <a:pt x="16743" y="247531"/>
                  </a:cubicBezTo>
                  <a:lnTo>
                    <a:pt x="137294" y="267623"/>
                  </a:lnTo>
                  <a:lnTo>
                    <a:pt x="140643" y="267623"/>
                  </a:lnTo>
                  <a:cubicBezTo>
                    <a:pt x="151606" y="267552"/>
                    <a:pt x="160517" y="258760"/>
                    <a:pt x="160734" y="247799"/>
                  </a:cubicBezTo>
                  <a:lnTo>
                    <a:pt x="160734" y="198641"/>
                  </a:lnTo>
                  <a:lnTo>
                    <a:pt x="187523" y="199980"/>
                  </a:lnTo>
                  <a:lnTo>
                    <a:pt x="187523" y="287982"/>
                  </a:lnTo>
                  <a:cubicBezTo>
                    <a:pt x="187523" y="332368"/>
                    <a:pt x="223505" y="368350"/>
                    <a:pt x="267891" y="368350"/>
                  </a:cubicBezTo>
                  <a:cubicBezTo>
                    <a:pt x="312276" y="368350"/>
                    <a:pt x="348258" y="332368"/>
                    <a:pt x="348258" y="287982"/>
                  </a:cubicBezTo>
                  <a:lnTo>
                    <a:pt x="348258" y="199980"/>
                  </a:lnTo>
                  <a:lnTo>
                    <a:pt x="375047" y="198641"/>
                  </a:lnTo>
                  <a:lnTo>
                    <a:pt x="375047" y="247799"/>
                  </a:lnTo>
                  <a:cubicBezTo>
                    <a:pt x="375120" y="258865"/>
                    <a:pt x="384072" y="267818"/>
                    <a:pt x="395139" y="267891"/>
                  </a:cubicBezTo>
                  <a:lnTo>
                    <a:pt x="398487" y="267891"/>
                  </a:lnTo>
                  <a:lnTo>
                    <a:pt x="519038" y="247799"/>
                  </a:lnTo>
                  <a:cubicBezTo>
                    <a:pt x="528811" y="246148"/>
                    <a:pt x="535919" y="237617"/>
                    <a:pt x="535781" y="227707"/>
                  </a:cubicBezTo>
                  <a:lnTo>
                    <a:pt x="535781" y="107156"/>
                  </a:lnTo>
                  <a:cubicBezTo>
                    <a:pt x="535821" y="101260"/>
                    <a:pt x="533215" y="95657"/>
                    <a:pt x="528682" y="91886"/>
                  </a:cubicBezTo>
                  <a:close/>
                  <a:moveTo>
                    <a:pt x="120551" y="224091"/>
                  </a:moveTo>
                  <a:lnTo>
                    <a:pt x="40184" y="210696"/>
                  </a:lnTo>
                  <a:lnTo>
                    <a:pt x="40184" y="130329"/>
                  </a:lnTo>
                  <a:lnTo>
                    <a:pt x="60275" y="133677"/>
                  </a:lnTo>
                  <a:lnTo>
                    <a:pt x="60275" y="154037"/>
                  </a:lnTo>
                  <a:cubicBezTo>
                    <a:pt x="60275" y="165134"/>
                    <a:pt x="69271" y="174129"/>
                    <a:pt x="80367" y="174129"/>
                  </a:cubicBezTo>
                  <a:cubicBezTo>
                    <a:pt x="91464" y="174129"/>
                    <a:pt x="100459" y="165134"/>
                    <a:pt x="100459" y="154037"/>
                  </a:cubicBezTo>
                  <a:lnTo>
                    <a:pt x="100459" y="140643"/>
                  </a:lnTo>
                  <a:lnTo>
                    <a:pt x="120551" y="143991"/>
                  </a:lnTo>
                  <a:close/>
                  <a:moveTo>
                    <a:pt x="308074" y="287982"/>
                  </a:moveTo>
                  <a:cubicBezTo>
                    <a:pt x="308074" y="310176"/>
                    <a:pt x="290084" y="328166"/>
                    <a:pt x="267891" y="328166"/>
                  </a:cubicBezTo>
                  <a:cubicBezTo>
                    <a:pt x="245698" y="328166"/>
                    <a:pt x="227707" y="310176"/>
                    <a:pt x="227707" y="287982"/>
                  </a:cubicBezTo>
                  <a:lnTo>
                    <a:pt x="227707" y="87064"/>
                  </a:lnTo>
                  <a:lnTo>
                    <a:pt x="308074" y="87064"/>
                  </a:lnTo>
                  <a:close/>
                  <a:moveTo>
                    <a:pt x="495598" y="210696"/>
                  </a:moveTo>
                  <a:lnTo>
                    <a:pt x="415230" y="224091"/>
                  </a:lnTo>
                  <a:lnTo>
                    <a:pt x="415230" y="143723"/>
                  </a:lnTo>
                  <a:lnTo>
                    <a:pt x="435322" y="140375"/>
                  </a:lnTo>
                  <a:lnTo>
                    <a:pt x="435322" y="153769"/>
                  </a:lnTo>
                  <a:cubicBezTo>
                    <a:pt x="435322" y="164866"/>
                    <a:pt x="444318" y="173861"/>
                    <a:pt x="455414" y="173861"/>
                  </a:cubicBezTo>
                  <a:cubicBezTo>
                    <a:pt x="466511" y="173861"/>
                    <a:pt x="475506" y="164866"/>
                    <a:pt x="475506" y="153769"/>
                  </a:cubicBezTo>
                  <a:lnTo>
                    <a:pt x="475506" y="133945"/>
                  </a:lnTo>
                  <a:lnTo>
                    <a:pt x="495598" y="130597"/>
                  </a:lnTo>
                  <a:close/>
                </a:path>
              </a:pathLst>
            </a:custGeom>
            <a:grpFill/>
            <a:ln w="8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9614198" y="2342055"/>
              <a:ext cx="160734" cy="160734"/>
            </a:xfrm>
            <a:custGeom>
              <a:avLst/>
              <a:gdLst>
                <a:gd name="connsiteX0" fmla="*/ 80367 w 160734"/>
                <a:gd name="connsiteY0" fmla="*/ 160734 h 160734"/>
                <a:gd name="connsiteX1" fmla="*/ 0 w 160734"/>
                <a:gd name="connsiteY1" fmla="*/ 80367 h 160734"/>
                <a:gd name="connsiteX2" fmla="*/ 80367 w 160734"/>
                <a:gd name="connsiteY2" fmla="*/ 0 h 160734"/>
                <a:gd name="connsiteX3" fmla="*/ 160734 w 160734"/>
                <a:gd name="connsiteY3" fmla="*/ 80367 h 160734"/>
                <a:gd name="connsiteX4" fmla="*/ 80367 w 160734"/>
                <a:gd name="connsiteY4" fmla="*/ 160734 h 160734"/>
                <a:gd name="connsiteX5" fmla="*/ 80367 w 160734"/>
                <a:gd name="connsiteY5" fmla="*/ 40184 h 160734"/>
                <a:gd name="connsiteX6" fmla="*/ 40184 w 160734"/>
                <a:gd name="connsiteY6" fmla="*/ 80367 h 160734"/>
                <a:gd name="connsiteX7" fmla="*/ 80367 w 160734"/>
                <a:gd name="connsiteY7" fmla="*/ 120551 h 160734"/>
                <a:gd name="connsiteX8" fmla="*/ 120551 w 160734"/>
                <a:gd name="connsiteY8" fmla="*/ 80367 h 160734"/>
                <a:gd name="connsiteX9" fmla="*/ 80367 w 160734"/>
                <a:gd name="connsiteY9" fmla="*/ 40184 h 16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0734" h="160734">
                  <a:moveTo>
                    <a:pt x="80367" y="160734"/>
                  </a:moveTo>
                  <a:cubicBezTo>
                    <a:pt x="35982" y="160734"/>
                    <a:pt x="0" y="124752"/>
                    <a:pt x="0" y="80367"/>
                  </a:cubicBezTo>
                  <a:cubicBezTo>
                    <a:pt x="0" y="35982"/>
                    <a:pt x="35982" y="0"/>
                    <a:pt x="80367" y="0"/>
                  </a:cubicBezTo>
                  <a:cubicBezTo>
                    <a:pt x="124752" y="0"/>
                    <a:pt x="160734" y="35982"/>
                    <a:pt x="160734" y="80367"/>
                  </a:cubicBezTo>
                  <a:cubicBezTo>
                    <a:pt x="160734" y="124752"/>
                    <a:pt x="124752" y="160734"/>
                    <a:pt x="80367" y="160734"/>
                  </a:cubicBezTo>
                  <a:close/>
                  <a:moveTo>
                    <a:pt x="80367" y="40184"/>
                  </a:moveTo>
                  <a:cubicBezTo>
                    <a:pt x="58174" y="40184"/>
                    <a:pt x="40184" y="58174"/>
                    <a:pt x="40184" y="80367"/>
                  </a:cubicBezTo>
                  <a:cubicBezTo>
                    <a:pt x="40184" y="102560"/>
                    <a:pt x="58174" y="120551"/>
                    <a:pt x="80367" y="120551"/>
                  </a:cubicBezTo>
                  <a:cubicBezTo>
                    <a:pt x="102560" y="120551"/>
                    <a:pt x="120551" y="102560"/>
                    <a:pt x="120551" y="80367"/>
                  </a:cubicBezTo>
                  <a:cubicBezTo>
                    <a:pt x="120551" y="58174"/>
                    <a:pt x="102560" y="40184"/>
                    <a:pt x="80367" y="40184"/>
                  </a:cubicBezTo>
                  <a:close/>
                </a:path>
              </a:pathLst>
            </a:custGeom>
            <a:grpFill/>
            <a:ln w="8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9" name="e7d195523061f1c0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 hidden="1"/>
          <p:cNvSpPr txBox="1"/>
          <p:nvPr/>
        </p:nvSpPr>
        <p:spPr>
          <a:xfrm>
            <a:off x="-355600" y="1803400"/>
            <a:ext cx="262251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e7d195523061f1c09d430b2e086820dbf734666a277b0d4b500BB7A72AB1412ED5183AD7B3816201F88CE1DA88F1BDB3B214B2C038CB098A30603A7C73162896CA56D5F2C85C2877766F9AF7CC3216D725B6CEA20EE751279F50F267BC9DA20804ECAC160AE64FDD4299626C279CB1B0CBB659B713AC1F69002871353778F7ACD068D5CC02A7AFF2</a:t>
            </a:r>
            <a:endParaRPr lang="zh-CN" altLang="en-US" sz="100"/>
          </a:p>
        </p:txBody>
      </p:sp>
      <p:cxnSp>
        <p:nvCxnSpPr>
          <p:cNvPr id="2" name="直线连接符 7"/>
          <p:cNvCxnSpPr/>
          <p:nvPr/>
        </p:nvCxnSpPr>
        <p:spPr>
          <a:xfrm>
            <a:off x="454763" y="798737"/>
            <a:ext cx="112824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资源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355" y="292289"/>
            <a:ext cx="1962785" cy="3416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3836" y="1076356"/>
            <a:ext cx="814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</a:t>
            </a:r>
            <a:endParaRPr kumimoji="1"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3" name="矩形: 圆角 86"/>
          <p:cNvSpPr/>
          <p:nvPr/>
        </p:nvSpPr>
        <p:spPr>
          <a:xfrm>
            <a:off x="389718" y="2403977"/>
            <a:ext cx="4932613" cy="3524772"/>
          </a:xfrm>
          <a:prstGeom prst="roundRect">
            <a:avLst>
              <a:gd name="adj" fmla="val 4601"/>
            </a:avLst>
          </a:prstGeom>
          <a:blipFill dpi="0" rotWithShape="1">
            <a:blip r:embed="rId2">
              <a:alphaModFix amt="15000"/>
            </a:blip>
            <a:srcRect/>
            <a:stretch>
              <a:fillRect t="-34355" b="-3435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985520" y="1600200"/>
            <a:ext cx="10220960" cy="2705100"/>
          </a:xfrm>
          <a:prstGeom prst="roundRect">
            <a:avLst>
              <a:gd name="adj" fmla="val 7907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1511976" y="3186448"/>
            <a:ext cx="2592999" cy="2704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err="1">
                <a:solidFill>
                  <a:srgbClr val="714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otham Book" pitchFamily="50" charset="0"/>
              </a:rPr>
              <a:t>xxxx</a:t>
            </a:r>
            <a:endParaRPr lang="en-US" altLang="ja-JP" sz="1600" dirty="0">
              <a:solidFill>
                <a:srgbClr val="714F7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otham Book" pitchFamily="50" charset="0"/>
            </a:endParaRPr>
          </a:p>
        </p:txBody>
      </p:sp>
      <p:sp>
        <p:nvSpPr>
          <p:cNvPr id="10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1511976" y="2840192"/>
            <a:ext cx="468077" cy="2769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altLang="zh-CN" sz="180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Gotham Medium" pitchFamily="50" charset="0"/>
              </a:rPr>
              <a:t>xxxx</a:t>
            </a:r>
            <a:endParaRPr lang="fr-FR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  <a:sym typeface="Gotham Medium" pitchFamily="50" charset="0"/>
            </a:endParaRPr>
          </a:p>
        </p:txBody>
      </p:sp>
      <p:sp>
        <p:nvSpPr>
          <p:cNvPr id="12" name="矩形 11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4758848" y="3186448"/>
            <a:ext cx="2592999" cy="2704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714F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>
                <a:solidFill>
                  <a:srgbClr val="714F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ja-JP" sz="1600" dirty="0">
              <a:solidFill>
                <a:srgbClr val="714F7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otham Book" pitchFamily="50" charset="0"/>
            </a:endParaRPr>
          </a:p>
        </p:txBody>
      </p:sp>
      <p:sp>
        <p:nvSpPr>
          <p:cNvPr id="13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4758848" y="2840192"/>
            <a:ext cx="351058" cy="2769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Gotham Medium" pitchFamily="50" charset="0"/>
              </a:rPr>
              <a:t>xxx</a:t>
            </a:r>
            <a:endParaRPr lang="fr-FR" altLang="zh-CN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  <a:sym typeface="Gotham Medium" pitchFamily="50" charset="0"/>
            </a:endParaRPr>
          </a:p>
        </p:txBody>
      </p:sp>
      <p:sp>
        <p:nvSpPr>
          <p:cNvPr id="15" name="矩形 14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/>
          <p:nvPr/>
        </p:nvSpPr>
        <p:spPr>
          <a:xfrm>
            <a:off x="8005720" y="3186448"/>
            <a:ext cx="2592999" cy="251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rgbClr val="714F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otham Light" pitchFamily="50" charset="0"/>
              </a:rPr>
              <a:t>xxx</a:t>
            </a:r>
            <a:endParaRPr lang="pl-PL" altLang="zh-CN" sz="1600" dirty="0">
              <a:solidFill>
                <a:srgbClr val="714F7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otham Light" pitchFamily="50" charset="0"/>
            </a:endParaRPr>
          </a:p>
        </p:txBody>
      </p:sp>
      <p:sp>
        <p:nvSpPr>
          <p:cNvPr id="16" name="TextBox 43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SpPr txBox="1"/>
          <p:nvPr/>
        </p:nvSpPr>
        <p:spPr>
          <a:xfrm>
            <a:off x="8005720" y="2840192"/>
            <a:ext cx="298159" cy="2769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Medium" pitchFamily="50" charset="0"/>
                <a:ea typeface="苹方 特粗" panose="020B0800000000000000" pitchFamily="34" charset="-122"/>
                <a:cs typeface="OPPOSans R" panose="00020600040101010101" pitchFamily="18" charset="-122"/>
                <a:sym typeface="Gotham Medium" pitchFamily="50" charset="0"/>
              </a:rPr>
              <a:t>xxx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Medium" pitchFamily="50" charset="0"/>
              <a:ea typeface="苹方 特粗" panose="020B0800000000000000" pitchFamily="34" charset="-122"/>
              <a:cs typeface="OPPOSans R" panose="00020600040101010101" pitchFamily="18" charset="-122"/>
              <a:sym typeface="Gotham Medium" pitchFamily="50" charset="0"/>
            </a:endParaRPr>
          </a:p>
        </p:txBody>
      </p:sp>
      <p:grpSp>
        <p:nvGrpSpPr>
          <p:cNvPr id="22" name="组合 21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1511976" y="2068307"/>
            <a:ext cx="506077" cy="506073"/>
            <a:chOff x="4321649" y="3211830"/>
            <a:chExt cx="434339" cy="434339"/>
          </a:xfrm>
          <a:solidFill>
            <a:srgbClr val="714F7D"/>
          </a:solidFill>
        </p:grpSpPr>
        <p:sp>
          <p:nvSpPr>
            <p:cNvPr id="23" name="任意多边形: 形状 22"/>
            <p:cNvSpPr/>
            <p:nvPr/>
          </p:nvSpPr>
          <p:spPr>
            <a:xfrm>
              <a:off x="4321649" y="3211830"/>
              <a:ext cx="434339" cy="434339"/>
            </a:xfrm>
            <a:custGeom>
              <a:avLst/>
              <a:gdLst>
                <a:gd name="connsiteX0" fmla="*/ 339321 w 434339"/>
                <a:gd name="connsiteY0" fmla="*/ 44191 h 434339"/>
                <a:gd name="connsiteX1" fmla="*/ 390149 w 434339"/>
                <a:gd name="connsiteY1" fmla="*/ 44191 h 434339"/>
                <a:gd name="connsiteX2" fmla="*/ 393780 w 434339"/>
                <a:gd name="connsiteY2" fmla="*/ 90780 h 434339"/>
                <a:gd name="connsiteX3" fmla="*/ 434340 w 434339"/>
                <a:gd name="connsiteY3" fmla="*/ 217170 h 434339"/>
                <a:gd name="connsiteX4" fmla="*/ 370733 w 434339"/>
                <a:gd name="connsiteY4" fmla="*/ 370733 h 434339"/>
                <a:gd name="connsiteX5" fmla="*/ 217170 w 434339"/>
                <a:gd name="connsiteY5" fmla="*/ 434340 h 434339"/>
                <a:gd name="connsiteX6" fmla="*/ 136267 w 434339"/>
                <a:gd name="connsiteY6" fmla="*/ 418765 h 434339"/>
                <a:gd name="connsiteX7" fmla="*/ 131558 w 434339"/>
                <a:gd name="connsiteY7" fmla="*/ 407730 h 434339"/>
                <a:gd name="connsiteX8" fmla="*/ 142592 w 434339"/>
                <a:gd name="connsiteY8" fmla="*/ 403020 h 434339"/>
                <a:gd name="connsiteX9" fmla="*/ 217170 w 434339"/>
                <a:gd name="connsiteY9" fmla="*/ 417374 h 434339"/>
                <a:gd name="connsiteX10" fmla="*/ 417374 w 434339"/>
                <a:gd name="connsiteY10" fmla="*/ 217170 h 434339"/>
                <a:gd name="connsiteX11" fmla="*/ 380770 w 434339"/>
                <a:gd name="connsiteY11" fmla="*/ 101765 h 434339"/>
                <a:gd name="connsiteX12" fmla="*/ 364734 w 434339"/>
                <a:gd name="connsiteY12" fmla="*/ 105531 h 434339"/>
                <a:gd name="connsiteX13" fmla="*/ 339318 w 434339"/>
                <a:gd name="connsiteY13" fmla="*/ 95022 h 434339"/>
                <a:gd name="connsiteX14" fmla="*/ 328792 w 434339"/>
                <a:gd name="connsiteY14" fmla="*/ 69606 h 434339"/>
                <a:gd name="connsiteX15" fmla="*/ 339321 w 434339"/>
                <a:gd name="connsiteY15" fmla="*/ 44191 h 434339"/>
                <a:gd name="connsiteX16" fmla="*/ 217170 w 434339"/>
                <a:gd name="connsiteY16" fmla="*/ 0 h 434339"/>
                <a:gd name="connsiteX17" fmla="*/ 298459 w 434339"/>
                <a:gd name="connsiteY17" fmla="*/ 15731 h 434339"/>
                <a:gd name="connsiteX18" fmla="*/ 303147 w 434339"/>
                <a:gd name="connsiteY18" fmla="*/ 26775 h 434339"/>
                <a:gd name="connsiteX19" fmla="*/ 292104 w 434339"/>
                <a:gd name="connsiteY19" fmla="*/ 31463 h 434339"/>
                <a:gd name="connsiteX20" fmla="*/ 217170 w 434339"/>
                <a:gd name="connsiteY20" fmla="*/ 16966 h 434339"/>
                <a:gd name="connsiteX21" fmla="*/ 16966 w 434339"/>
                <a:gd name="connsiteY21" fmla="*/ 217170 h 434339"/>
                <a:gd name="connsiteX22" fmla="*/ 53556 w 434339"/>
                <a:gd name="connsiteY22" fmla="*/ 332565 h 434339"/>
                <a:gd name="connsiteX23" fmla="*/ 69606 w 434339"/>
                <a:gd name="connsiteY23" fmla="*/ 328792 h 434339"/>
                <a:gd name="connsiteX24" fmla="*/ 95022 w 434339"/>
                <a:gd name="connsiteY24" fmla="*/ 339318 h 434339"/>
                <a:gd name="connsiteX25" fmla="*/ 105548 w 434339"/>
                <a:gd name="connsiteY25" fmla="*/ 364734 h 434339"/>
                <a:gd name="connsiteX26" fmla="*/ 95022 w 434339"/>
                <a:gd name="connsiteY26" fmla="*/ 390149 h 434339"/>
                <a:gd name="connsiteX27" fmla="*/ 69606 w 434339"/>
                <a:gd name="connsiteY27" fmla="*/ 400675 h 434339"/>
                <a:gd name="connsiteX28" fmla="*/ 44191 w 434339"/>
                <a:gd name="connsiteY28" fmla="*/ 390149 h 434339"/>
                <a:gd name="connsiteX29" fmla="*/ 33665 w 434339"/>
                <a:gd name="connsiteY29" fmla="*/ 364734 h 434339"/>
                <a:gd name="connsiteX30" fmla="*/ 40563 w 434339"/>
                <a:gd name="connsiteY30" fmla="*/ 343560 h 434339"/>
                <a:gd name="connsiteX31" fmla="*/ 0 w 434339"/>
                <a:gd name="connsiteY31" fmla="*/ 217170 h 434339"/>
                <a:gd name="connsiteX32" fmla="*/ 63607 w 434339"/>
                <a:gd name="connsiteY32" fmla="*/ 63607 h 434339"/>
                <a:gd name="connsiteX33" fmla="*/ 217170 w 434339"/>
                <a:gd name="connsiteY33" fmla="*/ 0 h 434339"/>
                <a:gd name="connsiteX34" fmla="*/ 69606 w 434339"/>
                <a:gd name="connsiteY34" fmla="*/ 345758 h 434339"/>
                <a:gd name="connsiteX35" fmla="*/ 56189 w 434339"/>
                <a:gd name="connsiteY35" fmla="*/ 351317 h 434339"/>
                <a:gd name="connsiteX36" fmla="*/ 50631 w 434339"/>
                <a:gd name="connsiteY36" fmla="*/ 364734 h 434339"/>
                <a:gd name="connsiteX37" fmla="*/ 56189 w 434339"/>
                <a:gd name="connsiteY37" fmla="*/ 378151 h 434339"/>
                <a:gd name="connsiteX38" fmla="*/ 69606 w 434339"/>
                <a:gd name="connsiteY38" fmla="*/ 383709 h 434339"/>
                <a:gd name="connsiteX39" fmla="*/ 83023 w 434339"/>
                <a:gd name="connsiteY39" fmla="*/ 378151 h 434339"/>
                <a:gd name="connsiteX40" fmla="*/ 88582 w 434339"/>
                <a:gd name="connsiteY40" fmla="*/ 364734 h 434339"/>
                <a:gd name="connsiteX41" fmla="*/ 83023 w 434339"/>
                <a:gd name="connsiteY41" fmla="*/ 351317 h 434339"/>
                <a:gd name="connsiteX42" fmla="*/ 69606 w 434339"/>
                <a:gd name="connsiteY42" fmla="*/ 345758 h 434339"/>
                <a:gd name="connsiteX43" fmla="*/ 364734 w 434339"/>
                <a:gd name="connsiteY43" fmla="*/ 50641 h 434339"/>
                <a:gd name="connsiteX44" fmla="*/ 351317 w 434339"/>
                <a:gd name="connsiteY44" fmla="*/ 56189 h 434339"/>
                <a:gd name="connsiteX45" fmla="*/ 345758 w 434339"/>
                <a:gd name="connsiteY45" fmla="*/ 69606 h 434339"/>
                <a:gd name="connsiteX46" fmla="*/ 351317 w 434339"/>
                <a:gd name="connsiteY46" fmla="*/ 83023 h 434339"/>
                <a:gd name="connsiteX47" fmla="*/ 378151 w 434339"/>
                <a:gd name="connsiteY47" fmla="*/ 83023 h 434339"/>
                <a:gd name="connsiteX48" fmla="*/ 378151 w 434339"/>
                <a:gd name="connsiteY48" fmla="*/ 56189 h 434339"/>
                <a:gd name="connsiteX49" fmla="*/ 364734 w 434339"/>
                <a:gd name="connsiteY49" fmla="*/ 50641 h 4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34339" h="434339">
                  <a:moveTo>
                    <a:pt x="339321" y="44191"/>
                  </a:moveTo>
                  <a:cubicBezTo>
                    <a:pt x="353336" y="30176"/>
                    <a:pt x="376135" y="30176"/>
                    <a:pt x="390149" y="44191"/>
                  </a:cubicBezTo>
                  <a:cubicBezTo>
                    <a:pt x="402823" y="56868"/>
                    <a:pt x="404031" y="76732"/>
                    <a:pt x="393780" y="90780"/>
                  </a:cubicBezTo>
                  <a:cubicBezTo>
                    <a:pt x="420326" y="127774"/>
                    <a:pt x="434340" y="171347"/>
                    <a:pt x="434340" y="217170"/>
                  </a:cubicBezTo>
                  <a:cubicBezTo>
                    <a:pt x="434340" y="275178"/>
                    <a:pt x="411751" y="329715"/>
                    <a:pt x="370733" y="370733"/>
                  </a:cubicBezTo>
                  <a:cubicBezTo>
                    <a:pt x="329715" y="411751"/>
                    <a:pt x="275178" y="434340"/>
                    <a:pt x="217170" y="434340"/>
                  </a:cubicBezTo>
                  <a:cubicBezTo>
                    <a:pt x="189209" y="434340"/>
                    <a:pt x="161992" y="429101"/>
                    <a:pt x="136267" y="418765"/>
                  </a:cubicBezTo>
                  <a:cubicBezTo>
                    <a:pt x="131920" y="417018"/>
                    <a:pt x="129811" y="412078"/>
                    <a:pt x="131558" y="407730"/>
                  </a:cubicBezTo>
                  <a:cubicBezTo>
                    <a:pt x="133304" y="403382"/>
                    <a:pt x="138245" y="401273"/>
                    <a:pt x="142592" y="403020"/>
                  </a:cubicBezTo>
                  <a:cubicBezTo>
                    <a:pt x="166298" y="412548"/>
                    <a:pt x="191388" y="417374"/>
                    <a:pt x="217170" y="417374"/>
                  </a:cubicBezTo>
                  <a:cubicBezTo>
                    <a:pt x="327564" y="417374"/>
                    <a:pt x="417374" y="327564"/>
                    <a:pt x="417374" y="217170"/>
                  </a:cubicBezTo>
                  <a:cubicBezTo>
                    <a:pt x="417374" y="175378"/>
                    <a:pt x="404734" y="135626"/>
                    <a:pt x="380770" y="101765"/>
                  </a:cubicBezTo>
                  <a:cubicBezTo>
                    <a:pt x="375788" y="104243"/>
                    <a:pt x="370298" y="105532"/>
                    <a:pt x="364734" y="105531"/>
                  </a:cubicBezTo>
                  <a:cubicBezTo>
                    <a:pt x="355201" y="105548"/>
                    <a:pt x="346055" y="101767"/>
                    <a:pt x="339318" y="95022"/>
                  </a:cubicBezTo>
                  <a:cubicBezTo>
                    <a:pt x="332531" y="88232"/>
                    <a:pt x="328792" y="79206"/>
                    <a:pt x="328792" y="69606"/>
                  </a:cubicBezTo>
                  <a:cubicBezTo>
                    <a:pt x="328792" y="60007"/>
                    <a:pt x="332531" y="50981"/>
                    <a:pt x="339321" y="44191"/>
                  </a:cubicBezTo>
                  <a:close/>
                  <a:moveTo>
                    <a:pt x="217170" y="0"/>
                  </a:moveTo>
                  <a:cubicBezTo>
                    <a:pt x="245270" y="0"/>
                    <a:pt x="272620" y="5294"/>
                    <a:pt x="298459" y="15731"/>
                  </a:cubicBezTo>
                  <a:cubicBezTo>
                    <a:pt x="302804" y="17486"/>
                    <a:pt x="304902" y="22431"/>
                    <a:pt x="303147" y="26775"/>
                  </a:cubicBezTo>
                  <a:cubicBezTo>
                    <a:pt x="301392" y="31119"/>
                    <a:pt x="296448" y="33218"/>
                    <a:pt x="292104" y="31463"/>
                  </a:cubicBezTo>
                  <a:cubicBezTo>
                    <a:pt x="268293" y="21843"/>
                    <a:pt x="243081" y="16966"/>
                    <a:pt x="217170" y="16966"/>
                  </a:cubicBezTo>
                  <a:cubicBezTo>
                    <a:pt x="106776" y="16966"/>
                    <a:pt x="16966" y="106776"/>
                    <a:pt x="16966" y="217170"/>
                  </a:cubicBezTo>
                  <a:cubicBezTo>
                    <a:pt x="16966" y="258982"/>
                    <a:pt x="29596" y="298714"/>
                    <a:pt x="53556" y="332565"/>
                  </a:cubicBezTo>
                  <a:cubicBezTo>
                    <a:pt x="58540" y="330075"/>
                    <a:pt x="64035" y="328783"/>
                    <a:pt x="69606" y="328792"/>
                  </a:cubicBezTo>
                  <a:cubicBezTo>
                    <a:pt x="79209" y="328792"/>
                    <a:pt x="88232" y="332531"/>
                    <a:pt x="95022" y="339318"/>
                  </a:cubicBezTo>
                  <a:cubicBezTo>
                    <a:pt x="101809" y="346105"/>
                    <a:pt x="105548" y="355131"/>
                    <a:pt x="105548" y="364734"/>
                  </a:cubicBezTo>
                  <a:cubicBezTo>
                    <a:pt x="105548" y="374337"/>
                    <a:pt x="101809" y="383363"/>
                    <a:pt x="95022" y="390149"/>
                  </a:cubicBezTo>
                  <a:cubicBezTo>
                    <a:pt x="88236" y="396936"/>
                    <a:pt x="79209" y="400675"/>
                    <a:pt x="69606" y="400675"/>
                  </a:cubicBezTo>
                  <a:cubicBezTo>
                    <a:pt x="60003" y="400675"/>
                    <a:pt x="50981" y="396936"/>
                    <a:pt x="44191" y="390149"/>
                  </a:cubicBezTo>
                  <a:cubicBezTo>
                    <a:pt x="37404" y="383363"/>
                    <a:pt x="33665" y="374337"/>
                    <a:pt x="33665" y="364734"/>
                  </a:cubicBezTo>
                  <a:cubicBezTo>
                    <a:pt x="33665" y="357014"/>
                    <a:pt x="36084" y="349667"/>
                    <a:pt x="40563" y="343560"/>
                  </a:cubicBezTo>
                  <a:cubicBezTo>
                    <a:pt x="14007" y="306569"/>
                    <a:pt x="0" y="263017"/>
                    <a:pt x="0" y="217170"/>
                  </a:cubicBezTo>
                  <a:cubicBezTo>
                    <a:pt x="0" y="159162"/>
                    <a:pt x="22589" y="104625"/>
                    <a:pt x="63607" y="63607"/>
                  </a:cubicBezTo>
                  <a:cubicBezTo>
                    <a:pt x="104625" y="22589"/>
                    <a:pt x="159162" y="0"/>
                    <a:pt x="217170" y="0"/>
                  </a:cubicBezTo>
                  <a:close/>
                  <a:moveTo>
                    <a:pt x="69606" y="345758"/>
                  </a:moveTo>
                  <a:cubicBezTo>
                    <a:pt x="64571" y="345745"/>
                    <a:pt x="59740" y="347746"/>
                    <a:pt x="56189" y="351317"/>
                  </a:cubicBezTo>
                  <a:cubicBezTo>
                    <a:pt x="52619" y="354867"/>
                    <a:pt x="50617" y="359698"/>
                    <a:pt x="50631" y="364734"/>
                  </a:cubicBezTo>
                  <a:cubicBezTo>
                    <a:pt x="50631" y="369803"/>
                    <a:pt x="52606" y="374567"/>
                    <a:pt x="56189" y="378151"/>
                  </a:cubicBezTo>
                  <a:cubicBezTo>
                    <a:pt x="59740" y="381721"/>
                    <a:pt x="64571" y="383722"/>
                    <a:pt x="69606" y="383709"/>
                  </a:cubicBezTo>
                  <a:cubicBezTo>
                    <a:pt x="74642" y="383722"/>
                    <a:pt x="79473" y="381721"/>
                    <a:pt x="83023" y="378151"/>
                  </a:cubicBezTo>
                  <a:cubicBezTo>
                    <a:pt x="86593" y="374600"/>
                    <a:pt x="88595" y="369769"/>
                    <a:pt x="88582" y="364734"/>
                  </a:cubicBezTo>
                  <a:cubicBezTo>
                    <a:pt x="88595" y="359698"/>
                    <a:pt x="86594" y="354867"/>
                    <a:pt x="83023" y="351317"/>
                  </a:cubicBezTo>
                  <a:cubicBezTo>
                    <a:pt x="79473" y="347747"/>
                    <a:pt x="74642" y="345745"/>
                    <a:pt x="69606" y="345758"/>
                  </a:cubicBezTo>
                  <a:close/>
                  <a:moveTo>
                    <a:pt x="364734" y="50641"/>
                  </a:moveTo>
                  <a:cubicBezTo>
                    <a:pt x="359701" y="50632"/>
                    <a:pt x="354873" y="52629"/>
                    <a:pt x="351317" y="56189"/>
                  </a:cubicBezTo>
                  <a:cubicBezTo>
                    <a:pt x="347746" y="59740"/>
                    <a:pt x="345745" y="64571"/>
                    <a:pt x="345758" y="69606"/>
                  </a:cubicBezTo>
                  <a:cubicBezTo>
                    <a:pt x="345758" y="74673"/>
                    <a:pt x="347733" y="79440"/>
                    <a:pt x="351317" y="83023"/>
                  </a:cubicBezTo>
                  <a:cubicBezTo>
                    <a:pt x="358731" y="90422"/>
                    <a:pt x="370736" y="90422"/>
                    <a:pt x="378151" y="83023"/>
                  </a:cubicBezTo>
                  <a:cubicBezTo>
                    <a:pt x="385549" y="75609"/>
                    <a:pt x="385549" y="63604"/>
                    <a:pt x="378151" y="56189"/>
                  </a:cubicBezTo>
                  <a:cubicBezTo>
                    <a:pt x="374594" y="52629"/>
                    <a:pt x="369766" y="50632"/>
                    <a:pt x="364734" y="50641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4384429" y="3267113"/>
              <a:ext cx="308775" cy="316240"/>
            </a:xfrm>
            <a:custGeom>
              <a:avLst/>
              <a:gdLst>
                <a:gd name="connsiteX0" fmla="*/ 154838 w 308775"/>
                <a:gd name="connsiteY0" fmla="*/ 299274 h 316240"/>
                <a:gd name="connsiteX1" fmla="*/ 163343 w 308775"/>
                <a:gd name="connsiteY1" fmla="*/ 307735 h 316240"/>
                <a:gd name="connsiteX2" fmla="*/ 154882 w 308775"/>
                <a:gd name="connsiteY2" fmla="*/ 316240 h 316240"/>
                <a:gd name="connsiteX3" fmla="*/ 154390 w 308775"/>
                <a:gd name="connsiteY3" fmla="*/ 316240 h 316240"/>
                <a:gd name="connsiteX4" fmla="*/ 145907 w 308775"/>
                <a:gd name="connsiteY4" fmla="*/ 307757 h 316240"/>
                <a:gd name="connsiteX5" fmla="*/ 154390 w 308775"/>
                <a:gd name="connsiteY5" fmla="*/ 299274 h 316240"/>
                <a:gd name="connsiteX6" fmla="*/ 154790 w 308775"/>
                <a:gd name="connsiteY6" fmla="*/ 299274 h 316240"/>
                <a:gd name="connsiteX7" fmla="*/ 231662 w 308775"/>
                <a:gd name="connsiteY7" fmla="*/ 72616 h 316240"/>
                <a:gd name="connsiteX8" fmla="*/ 259229 w 308775"/>
                <a:gd name="connsiteY8" fmla="*/ 62878 h 316240"/>
                <a:gd name="connsiteX9" fmla="*/ 284220 w 308775"/>
                <a:gd name="connsiteY9" fmla="*/ 78276 h 316240"/>
                <a:gd name="connsiteX10" fmla="*/ 308000 w 308775"/>
                <a:gd name="connsiteY10" fmla="*/ 177455 h 316240"/>
                <a:gd name="connsiteX11" fmla="*/ 263562 w 308775"/>
                <a:gd name="connsiteY11" fmla="*/ 271062 h 316240"/>
                <a:gd name="connsiteX12" fmla="*/ 192944 w 308775"/>
                <a:gd name="connsiteY12" fmla="*/ 311381 h 316240"/>
                <a:gd name="connsiteX13" fmla="*/ 182685 w 308775"/>
                <a:gd name="connsiteY13" fmla="*/ 305162 h 316240"/>
                <a:gd name="connsiteX14" fmla="*/ 188730 w 308775"/>
                <a:gd name="connsiteY14" fmla="*/ 294947 h 316240"/>
                <a:gd name="connsiteX15" fmla="*/ 251563 w 308775"/>
                <a:gd name="connsiteY15" fmla="*/ 259063 h 316240"/>
                <a:gd name="connsiteX16" fmla="*/ 269965 w 308775"/>
                <a:gd name="connsiteY16" fmla="*/ 87472 h 316240"/>
                <a:gd name="connsiteX17" fmla="*/ 257430 w 308775"/>
                <a:gd name="connsiteY17" fmla="*/ 79746 h 316240"/>
                <a:gd name="connsiteX18" fmla="*/ 243657 w 308775"/>
                <a:gd name="connsiteY18" fmla="*/ 84611 h 316240"/>
                <a:gd name="connsiteX19" fmla="*/ 241529 w 308775"/>
                <a:gd name="connsiteY19" fmla="*/ 106013 h 316240"/>
                <a:gd name="connsiteX20" fmla="*/ 226524 w 308775"/>
                <a:gd name="connsiteY20" fmla="*/ 236101 h 316240"/>
                <a:gd name="connsiteX21" fmla="*/ 154390 w 308775"/>
                <a:gd name="connsiteY21" fmla="*/ 265263 h 316240"/>
                <a:gd name="connsiteX22" fmla="*/ 82256 w 308775"/>
                <a:gd name="connsiteY22" fmla="*/ 236101 h 316240"/>
                <a:gd name="connsiteX23" fmla="*/ 67247 w 308775"/>
                <a:gd name="connsiteY23" fmla="*/ 106013 h 316240"/>
                <a:gd name="connsiteX24" fmla="*/ 65119 w 308775"/>
                <a:gd name="connsiteY24" fmla="*/ 84611 h 316240"/>
                <a:gd name="connsiteX25" fmla="*/ 51346 w 308775"/>
                <a:gd name="connsiteY25" fmla="*/ 79746 h 316240"/>
                <a:gd name="connsiteX26" fmla="*/ 38815 w 308775"/>
                <a:gd name="connsiteY26" fmla="*/ 87472 h 316240"/>
                <a:gd name="connsiteX27" fmla="*/ 57213 w 308775"/>
                <a:gd name="connsiteY27" fmla="*/ 259060 h 316240"/>
                <a:gd name="connsiteX28" fmla="*/ 120450 w 308775"/>
                <a:gd name="connsiteY28" fmla="*/ 295046 h 316240"/>
                <a:gd name="connsiteX29" fmla="*/ 126590 w 308775"/>
                <a:gd name="connsiteY29" fmla="*/ 305353 h 316240"/>
                <a:gd name="connsiteX30" fmla="*/ 116283 w 308775"/>
                <a:gd name="connsiteY30" fmla="*/ 311493 h 316240"/>
                <a:gd name="connsiteX31" fmla="*/ 45211 w 308775"/>
                <a:gd name="connsiteY31" fmla="*/ 271059 h 316240"/>
                <a:gd name="connsiteX32" fmla="*/ 776 w 308775"/>
                <a:gd name="connsiteY32" fmla="*/ 177455 h 316240"/>
                <a:gd name="connsiteX33" fmla="*/ 24556 w 308775"/>
                <a:gd name="connsiteY33" fmla="*/ 78280 h 316240"/>
                <a:gd name="connsiteX34" fmla="*/ 49544 w 308775"/>
                <a:gd name="connsiteY34" fmla="*/ 62878 h 316240"/>
                <a:gd name="connsiteX35" fmla="*/ 77115 w 308775"/>
                <a:gd name="connsiteY35" fmla="*/ 72616 h 316240"/>
                <a:gd name="connsiteX36" fmla="*/ 81519 w 308775"/>
                <a:gd name="connsiteY36" fmla="*/ 115188 h 316240"/>
                <a:gd name="connsiteX37" fmla="*/ 94081 w 308775"/>
                <a:gd name="connsiteY37" fmla="*/ 223943 h 316240"/>
                <a:gd name="connsiteX38" fmla="*/ 214692 w 308775"/>
                <a:gd name="connsiteY38" fmla="*/ 223943 h 316240"/>
                <a:gd name="connsiteX39" fmla="*/ 227254 w 308775"/>
                <a:gd name="connsiteY39" fmla="*/ 115188 h 316240"/>
                <a:gd name="connsiteX40" fmla="*/ 231658 w 308775"/>
                <a:gd name="connsiteY40" fmla="*/ 72620 h 316240"/>
                <a:gd name="connsiteX41" fmla="*/ 154390 w 308775"/>
                <a:gd name="connsiteY41" fmla="*/ 0 h 316240"/>
                <a:gd name="connsiteX42" fmla="*/ 188323 w 308775"/>
                <a:gd name="connsiteY42" fmla="*/ 33933 h 316240"/>
                <a:gd name="connsiteX43" fmla="*/ 188323 w 308775"/>
                <a:gd name="connsiteY43" fmla="*/ 51038 h 316240"/>
                <a:gd name="connsiteX44" fmla="*/ 179840 w 308775"/>
                <a:gd name="connsiteY44" fmla="*/ 59522 h 316240"/>
                <a:gd name="connsiteX45" fmla="*/ 171356 w 308775"/>
                <a:gd name="connsiteY45" fmla="*/ 51038 h 316240"/>
                <a:gd name="connsiteX46" fmla="*/ 171356 w 308775"/>
                <a:gd name="connsiteY46" fmla="*/ 33933 h 316240"/>
                <a:gd name="connsiteX47" fmla="*/ 154390 w 308775"/>
                <a:gd name="connsiteY47" fmla="*/ 16966 h 316240"/>
                <a:gd name="connsiteX48" fmla="*/ 137423 w 308775"/>
                <a:gd name="connsiteY48" fmla="*/ 33933 h 316240"/>
                <a:gd name="connsiteX49" fmla="*/ 137423 w 308775"/>
                <a:gd name="connsiteY49" fmla="*/ 136546 h 316240"/>
                <a:gd name="connsiteX50" fmla="*/ 154390 w 308775"/>
                <a:gd name="connsiteY50" fmla="*/ 153512 h 316240"/>
                <a:gd name="connsiteX51" fmla="*/ 171356 w 308775"/>
                <a:gd name="connsiteY51" fmla="*/ 136546 h 316240"/>
                <a:gd name="connsiteX52" fmla="*/ 171356 w 308775"/>
                <a:gd name="connsiteY52" fmla="*/ 120882 h 316240"/>
                <a:gd name="connsiteX53" fmla="*/ 179840 w 308775"/>
                <a:gd name="connsiteY53" fmla="*/ 112399 h 316240"/>
                <a:gd name="connsiteX54" fmla="*/ 188323 w 308775"/>
                <a:gd name="connsiteY54" fmla="*/ 120882 h 316240"/>
                <a:gd name="connsiteX55" fmla="*/ 188323 w 308775"/>
                <a:gd name="connsiteY55" fmla="*/ 136546 h 316240"/>
                <a:gd name="connsiteX56" fmla="*/ 154390 w 308775"/>
                <a:gd name="connsiteY56" fmla="*/ 170478 h 316240"/>
                <a:gd name="connsiteX57" fmla="*/ 120457 w 308775"/>
                <a:gd name="connsiteY57" fmla="*/ 136546 h 316240"/>
                <a:gd name="connsiteX58" fmla="*/ 120457 w 308775"/>
                <a:gd name="connsiteY58" fmla="*/ 33933 h 316240"/>
                <a:gd name="connsiteX59" fmla="*/ 154390 w 308775"/>
                <a:gd name="connsiteY59" fmla="*/ 0 h 316240"/>
                <a:gd name="connsiteX60" fmla="*/ 179840 w 308775"/>
                <a:gd name="connsiteY60" fmla="*/ 76756 h 316240"/>
                <a:gd name="connsiteX61" fmla="*/ 185835 w 308775"/>
                <a:gd name="connsiteY61" fmla="*/ 79233 h 316240"/>
                <a:gd name="connsiteX62" fmla="*/ 188323 w 308775"/>
                <a:gd name="connsiteY62" fmla="*/ 85239 h 316240"/>
                <a:gd name="connsiteX63" fmla="*/ 185835 w 308775"/>
                <a:gd name="connsiteY63" fmla="*/ 91239 h 316240"/>
                <a:gd name="connsiteX64" fmla="*/ 179840 w 308775"/>
                <a:gd name="connsiteY64" fmla="*/ 93722 h 316240"/>
                <a:gd name="connsiteX65" fmla="*/ 173844 w 308775"/>
                <a:gd name="connsiteY65" fmla="*/ 91239 h 316240"/>
                <a:gd name="connsiteX66" fmla="*/ 171356 w 308775"/>
                <a:gd name="connsiteY66" fmla="*/ 85239 h 316240"/>
                <a:gd name="connsiteX67" fmla="*/ 173844 w 308775"/>
                <a:gd name="connsiteY67" fmla="*/ 79233 h 316240"/>
                <a:gd name="connsiteX68" fmla="*/ 179840 w 308775"/>
                <a:gd name="connsiteY68" fmla="*/ 76756 h 31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08775" h="316240">
                  <a:moveTo>
                    <a:pt x="154838" y="299274"/>
                  </a:moveTo>
                  <a:cubicBezTo>
                    <a:pt x="159523" y="299262"/>
                    <a:pt x="163331" y="303050"/>
                    <a:pt x="163343" y="307735"/>
                  </a:cubicBezTo>
                  <a:cubicBezTo>
                    <a:pt x="163355" y="312420"/>
                    <a:pt x="159567" y="316228"/>
                    <a:pt x="154882" y="316240"/>
                  </a:cubicBezTo>
                  <a:lnTo>
                    <a:pt x="154390" y="316240"/>
                  </a:lnTo>
                  <a:cubicBezTo>
                    <a:pt x="149705" y="316240"/>
                    <a:pt x="145907" y="312442"/>
                    <a:pt x="145907" y="307757"/>
                  </a:cubicBezTo>
                  <a:cubicBezTo>
                    <a:pt x="145907" y="303072"/>
                    <a:pt x="149705" y="299274"/>
                    <a:pt x="154390" y="299274"/>
                  </a:cubicBezTo>
                  <a:lnTo>
                    <a:pt x="154790" y="299274"/>
                  </a:lnTo>
                  <a:close/>
                  <a:moveTo>
                    <a:pt x="231662" y="72616"/>
                  </a:moveTo>
                  <a:cubicBezTo>
                    <a:pt x="238896" y="65354"/>
                    <a:pt x="249038" y="61772"/>
                    <a:pt x="259229" y="62878"/>
                  </a:cubicBezTo>
                  <a:cubicBezTo>
                    <a:pt x="269465" y="63949"/>
                    <a:pt x="278660" y="69615"/>
                    <a:pt x="284220" y="78276"/>
                  </a:cubicBezTo>
                  <a:cubicBezTo>
                    <a:pt x="303056" y="107472"/>
                    <a:pt x="311502" y="142691"/>
                    <a:pt x="308000" y="177455"/>
                  </a:cubicBezTo>
                  <a:cubicBezTo>
                    <a:pt x="304389" y="212838"/>
                    <a:pt x="288695" y="245896"/>
                    <a:pt x="263562" y="271062"/>
                  </a:cubicBezTo>
                  <a:cubicBezTo>
                    <a:pt x="244056" y="290581"/>
                    <a:pt x="219668" y="304505"/>
                    <a:pt x="192944" y="311381"/>
                  </a:cubicBezTo>
                  <a:cubicBezTo>
                    <a:pt x="188394" y="312497"/>
                    <a:pt x="183801" y="309713"/>
                    <a:pt x="182685" y="305162"/>
                  </a:cubicBezTo>
                  <a:cubicBezTo>
                    <a:pt x="181586" y="300680"/>
                    <a:pt x="184272" y="296141"/>
                    <a:pt x="188730" y="294947"/>
                  </a:cubicBezTo>
                  <a:cubicBezTo>
                    <a:pt x="212509" y="288827"/>
                    <a:pt x="234209" y="276434"/>
                    <a:pt x="251563" y="259063"/>
                  </a:cubicBezTo>
                  <a:cubicBezTo>
                    <a:pt x="297043" y="213587"/>
                    <a:pt x="304780" y="141425"/>
                    <a:pt x="269965" y="87472"/>
                  </a:cubicBezTo>
                  <a:cubicBezTo>
                    <a:pt x="267177" y="83127"/>
                    <a:pt x="262565" y="80284"/>
                    <a:pt x="257430" y="79746"/>
                  </a:cubicBezTo>
                  <a:cubicBezTo>
                    <a:pt x="252338" y="79192"/>
                    <a:pt x="247271" y="80982"/>
                    <a:pt x="243657" y="84611"/>
                  </a:cubicBezTo>
                  <a:cubicBezTo>
                    <a:pt x="237966" y="90302"/>
                    <a:pt x="237094" y="99101"/>
                    <a:pt x="241529" y="106013"/>
                  </a:cubicBezTo>
                  <a:cubicBezTo>
                    <a:pt x="267990" y="147201"/>
                    <a:pt x="261679" y="201907"/>
                    <a:pt x="226524" y="236101"/>
                  </a:cubicBezTo>
                  <a:cubicBezTo>
                    <a:pt x="207186" y="254903"/>
                    <a:pt x="181570" y="265263"/>
                    <a:pt x="154390" y="265263"/>
                  </a:cubicBezTo>
                  <a:cubicBezTo>
                    <a:pt x="127210" y="265263"/>
                    <a:pt x="101590" y="254907"/>
                    <a:pt x="82256" y="236101"/>
                  </a:cubicBezTo>
                  <a:cubicBezTo>
                    <a:pt x="47101" y="201910"/>
                    <a:pt x="40790" y="147201"/>
                    <a:pt x="67247" y="106013"/>
                  </a:cubicBezTo>
                  <a:cubicBezTo>
                    <a:pt x="71685" y="99104"/>
                    <a:pt x="70810" y="90302"/>
                    <a:pt x="65119" y="84611"/>
                  </a:cubicBezTo>
                  <a:cubicBezTo>
                    <a:pt x="61505" y="80983"/>
                    <a:pt x="56438" y="79193"/>
                    <a:pt x="51346" y="79746"/>
                  </a:cubicBezTo>
                  <a:cubicBezTo>
                    <a:pt x="46213" y="80285"/>
                    <a:pt x="41602" y="83128"/>
                    <a:pt x="38815" y="87472"/>
                  </a:cubicBezTo>
                  <a:cubicBezTo>
                    <a:pt x="4000" y="141422"/>
                    <a:pt x="11736" y="213583"/>
                    <a:pt x="57213" y="259060"/>
                  </a:cubicBezTo>
                  <a:cubicBezTo>
                    <a:pt x="74667" y="276531"/>
                    <a:pt x="96515" y="288964"/>
                    <a:pt x="120450" y="295046"/>
                  </a:cubicBezTo>
                  <a:cubicBezTo>
                    <a:pt x="124992" y="296197"/>
                    <a:pt x="127741" y="300811"/>
                    <a:pt x="126590" y="305353"/>
                  </a:cubicBezTo>
                  <a:cubicBezTo>
                    <a:pt x="125440" y="309895"/>
                    <a:pt x="120825" y="312644"/>
                    <a:pt x="116283" y="311493"/>
                  </a:cubicBezTo>
                  <a:cubicBezTo>
                    <a:pt x="89383" y="304662"/>
                    <a:pt x="64828" y="290691"/>
                    <a:pt x="45211" y="271059"/>
                  </a:cubicBezTo>
                  <a:cubicBezTo>
                    <a:pt x="20080" y="245893"/>
                    <a:pt x="4388" y="212836"/>
                    <a:pt x="776" y="177455"/>
                  </a:cubicBezTo>
                  <a:cubicBezTo>
                    <a:pt x="-2729" y="142694"/>
                    <a:pt x="5717" y="107472"/>
                    <a:pt x="24556" y="78280"/>
                  </a:cubicBezTo>
                  <a:cubicBezTo>
                    <a:pt x="30115" y="69618"/>
                    <a:pt x="39308" y="63951"/>
                    <a:pt x="49544" y="62878"/>
                  </a:cubicBezTo>
                  <a:cubicBezTo>
                    <a:pt x="59736" y="61770"/>
                    <a:pt x="69880" y="65353"/>
                    <a:pt x="77115" y="72616"/>
                  </a:cubicBezTo>
                  <a:cubicBezTo>
                    <a:pt x="88496" y="84001"/>
                    <a:pt x="90308" y="101507"/>
                    <a:pt x="81519" y="115188"/>
                  </a:cubicBezTo>
                  <a:cubicBezTo>
                    <a:pt x="59402" y="149613"/>
                    <a:pt x="64689" y="195351"/>
                    <a:pt x="94081" y="223943"/>
                  </a:cubicBezTo>
                  <a:cubicBezTo>
                    <a:pt x="127335" y="256281"/>
                    <a:pt x="181441" y="256281"/>
                    <a:pt x="214692" y="223943"/>
                  </a:cubicBezTo>
                  <a:cubicBezTo>
                    <a:pt x="244088" y="195351"/>
                    <a:pt x="249371" y="149617"/>
                    <a:pt x="227254" y="115188"/>
                  </a:cubicBezTo>
                  <a:cubicBezTo>
                    <a:pt x="218465" y="101507"/>
                    <a:pt x="220277" y="84001"/>
                    <a:pt x="231658" y="72620"/>
                  </a:cubicBezTo>
                  <a:close/>
                  <a:moveTo>
                    <a:pt x="154390" y="0"/>
                  </a:moveTo>
                  <a:cubicBezTo>
                    <a:pt x="173100" y="0"/>
                    <a:pt x="188323" y="15222"/>
                    <a:pt x="188323" y="33933"/>
                  </a:cubicBezTo>
                  <a:lnTo>
                    <a:pt x="188323" y="51038"/>
                  </a:lnTo>
                  <a:cubicBezTo>
                    <a:pt x="188323" y="55723"/>
                    <a:pt x="184525" y="59522"/>
                    <a:pt x="179840" y="59522"/>
                  </a:cubicBezTo>
                  <a:cubicBezTo>
                    <a:pt x="175154" y="59522"/>
                    <a:pt x="171356" y="55723"/>
                    <a:pt x="171356" y="51038"/>
                  </a:cubicBezTo>
                  <a:lnTo>
                    <a:pt x="171356" y="33933"/>
                  </a:lnTo>
                  <a:cubicBezTo>
                    <a:pt x="171356" y="24578"/>
                    <a:pt x="163745" y="16966"/>
                    <a:pt x="154390" y="16966"/>
                  </a:cubicBezTo>
                  <a:cubicBezTo>
                    <a:pt x="145035" y="16966"/>
                    <a:pt x="137423" y="24578"/>
                    <a:pt x="137423" y="33933"/>
                  </a:cubicBezTo>
                  <a:lnTo>
                    <a:pt x="137423" y="136546"/>
                  </a:lnTo>
                  <a:cubicBezTo>
                    <a:pt x="137423" y="145901"/>
                    <a:pt x="145035" y="153512"/>
                    <a:pt x="154390" y="153512"/>
                  </a:cubicBezTo>
                  <a:cubicBezTo>
                    <a:pt x="163745" y="153512"/>
                    <a:pt x="171356" y="145901"/>
                    <a:pt x="171356" y="136546"/>
                  </a:cubicBezTo>
                  <a:lnTo>
                    <a:pt x="171356" y="120882"/>
                  </a:lnTo>
                  <a:cubicBezTo>
                    <a:pt x="171356" y="116197"/>
                    <a:pt x="175154" y="112399"/>
                    <a:pt x="179840" y="112399"/>
                  </a:cubicBezTo>
                  <a:cubicBezTo>
                    <a:pt x="184525" y="112399"/>
                    <a:pt x="188323" y="116197"/>
                    <a:pt x="188323" y="120882"/>
                  </a:cubicBezTo>
                  <a:lnTo>
                    <a:pt x="188323" y="136546"/>
                  </a:lnTo>
                  <a:cubicBezTo>
                    <a:pt x="188323" y="155256"/>
                    <a:pt x="173100" y="170478"/>
                    <a:pt x="154390" y="170478"/>
                  </a:cubicBezTo>
                  <a:cubicBezTo>
                    <a:pt x="135679" y="170478"/>
                    <a:pt x="120457" y="155256"/>
                    <a:pt x="120457" y="136546"/>
                  </a:cubicBezTo>
                  <a:lnTo>
                    <a:pt x="120457" y="33933"/>
                  </a:lnTo>
                  <a:cubicBezTo>
                    <a:pt x="120457" y="15222"/>
                    <a:pt x="135679" y="0"/>
                    <a:pt x="154390" y="0"/>
                  </a:cubicBezTo>
                  <a:close/>
                  <a:moveTo>
                    <a:pt x="179840" y="76756"/>
                  </a:moveTo>
                  <a:cubicBezTo>
                    <a:pt x="182069" y="76756"/>
                    <a:pt x="184258" y="77659"/>
                    <a:pt x="185835" y="79233"/>
                  </a:cubicBezTo>
                  <a:cubicBezTo>
                    <a:pt x="187420" y="80832"/>
                    <a:pt x="188313" y="82989"/>
                    <a:pt x="188323" y="85239"/>
                  </a:cubicBezTo>
                  <a:cubicBezTo>
                    <a:pt x="188323" y="87472"/>
                    <a:pt x="187417" y="89661"/>
                    <a:pt x="185835" y="91239"/>
                  </a:cubicBezTo>
                  <a:cubicBezTo>
                    <a:pt x="184241" y="92823"/>
                    <a:pt x="182087" y="93715"/>
                    <a:pt x="179840" y="93722"/>
                  </a:cubicBezTo>
                  <a:cubicBezTo>
                    <a:pt x="177592" y="93715"/>
                    <a:pt x="175438" y="92823"/>
                    <a:pt x="173844" y="91239"/>
                  </a:cubicBezTo>
                  <a:cubicBezTo>
                    <a:pt x="172257" y="89644"/>
                    <a:pt x="171363" y="87488"/>
                    <a:pt x="171356" y="85239"/>
                  </a:cubicBezTo>
                  <a:cubicBezTo>
                    <a:pt x="171356" y="83010"/>
                    <a:pt x="172262" y="80821"/>
                    <a:pt x="173844" y="79233"/>
                  </a:cubicBezTo>
                  <a:cubicBezTo>
                    <a:pt x="175439" y="77651"/>
                    <a:pt x="177593" y="76761"/>
                    <a:pt x="179840" y="76756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25" name="组合 24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4758848" y="2068307"/>
            <a:ext cx="506077" cy="506073"/>
            <a:chOff x="5878830" y="3211830"/>
            <a:chExt cx="434339" cy="434339"/>
          </a:xfrm>
          <a:solidFill>
            <a:srgbClr val="714F7D"/>
          </a:solidFill>
        </p:grpSpPr>
        <p:sp>
          <p:nvSpPr>
            <p:cNvPr id="26" name="任意多边形: 形状 25"/>
            <p:cNvSpPr/>
            <p:nvPr/>
          </p:nvSpPr>
          <p:spPr>
            <a:xfrm>
              <a:off x="5878830" y="3211830"/>
              <a:ext cx="434339" cy="434339"/>
            </a:xfrm>
            <a:custGeom>
              <a:avLst/>
              <a:gdLst>
                <a:gd name="connsiteX0" fmla="*/ 247710 w 434339"/>
                <a:gd name="connsiteY0" fmla="*/ 178147 h 434339"/>
                <a:gd name="connsiteX1" fmla="*/ 186630 w 434339"/>
                <a:gd name="connsiteY1" fmla="*/ 178147 h 434339"/>
                <a:gd name="connsiteX2" fmla="*/ 178147 w 434339"/>
                <a:gd name="connsiteY2" fmla="*/ 186630 h 434339"/>
                <a:gd name="connsiteX3" fmla="*/ 178147 w 434339"/>
                <a:gd name="connsiteY3" fmla="*/ 247710 h 434339"/>
                <a:gd name="connsiteX4" fmla="*/ 186630 w 434339"/>
                <a:gd name="connsiteY4" fmla="*/ 256193 h 434339"/>
                <a:gd name="connsiteX5" fmla="*/ 247710 w 434339"/>
                <a:gd name="connsiteY5" fmla="*/ 256193 h 434339"/>
                <a:gd name="connsiteX6" fmla="*/ 256193 w 434339"/>
                <a:gd name="connsiteY6" fmla="*/ 247710 h 434339"/>
                <a:gd name="connsiteX7" fmla="*/ 256193 w 434339"/>
                <a:gd name="connsiteY7" fmla="*/ 186630 h 434339"/>
                <a:gd name="connsiteX8" fmla="*/ 247710 w 434339"/>
                <a:gd name="connsiteY8" fmla="*/ 178147 h 434339"/>
                <a:gd name="connsiteX9" fmla="*/ 74652 w 434339"/>
                <a:gd name="connsiteY9" fmla="*/ 0 h 434339"/>
                <a:gd name="connsiteX10" fmla="*/ 103495 w 434339"/>
                <a:gd name="connsiteY10" fmla="*/ 28843 h 434339"/>
                <a:gd name="connsiteX11" fmla="*/ 83108 w 434339"/>
                <a:gd name="connsiteY11" fmla="*/ 56420 h 434339"/>
                <a:gd name="connsiteX12" fmla="*/ 83108 w 434339"/>
                <a:gd name="connsiteY12" fmla="*/ 156091 h 434339"/>
                <a:gd name="connsiteX13" fmla="*/ 134035 w 434339"/>
                <a:gd name="connsiteY13" fmla="*/ 156091 h 434339"/>
                <a:gd name="connsiteX14" fmla="*/ 134035 w 434339"/>
                <a:gd name="connsiteY14" fmla="*/ 142518 h 434339"/>
                <a:gd name="connsiteX15" fmla="*/ 142518 w 434339"/>
                <a:gd name="connsiteY15" fmla="*/ 134035 h 434339"/>
                <a:gd name="connsiteX16" fmla="*/ 208687 w 434339"/>
                <a:gd name="connsiteY16" fmla="*/ 134035 h 434339"/>
                <a:gd name="connsiteX17" fmla="*/ 208687 w 434339"/>
                <a:gd name="connsiteY17" fmla="*/ 81836 h 434339"/>
                <a:gd name="connsiteX18" fmla="*/ 188327 w 434339"/>
                <a:gd name="connsiteY18" fmla="*/ 54265 h 434339"/>
                <a:gd name="connsiteX19" fmla="*/ 217170 w 434339"/>
                <a:gd name="connsiteY19" fmla="*/ 25422 h 434339"/>
                <a:gd name="connsiteX20" fmla="*/ 246013 w 434339"/>
                <a:gd name="connsiteY20" fmla="*/ 54265 h 434339"/>
                <a:gd name="connsiteX21" fmla="*/ 225653 w 434339"/>
                <a:gd name="connsiteY21" fmla="*/ 81836 h 434339"/>
                <a:gd name="connsiteX22" fmla="*/ 225653 w 434339"/>
                <a:gd name="connsiteY22" fmla="*/ 134035 h 434339"/>
                <a:gd name="connsiteX23" fmla="*/ 261283 w 434339"/>
                <a:gd name="connsiteY23" fmla="*/ 134035 h 434339"/>
                <a:gd name="connsiteX24" fmla="*/ 261283 w 434339"/>
                <a:gd name="connsiteY24" fmla="*/ 74625 h 434339"/>
                <a:gd name="connsiteX25" fmla="*/ 269766 w 434339"/>
                <a:gd name="connsiteY25" fmla="*/ 66142 h 434339"/>
                <a:gd name="connsiteX26" fmla="*/ 325772 w 434339"/>
                <a:gd name="connsiteY26" fmla="*/ 66142 h 434339"/>
                <a:gd name="connsiteX27" fmla="*/ 334255 w 434339"/>
                <a:gd name="connsiteY27" fmla="*/ 74625 h 434339"/>
                <a:gd name="connsiteX28" fmla="*/ 325772 w 434339"/>
                <a:gd name="connsiteY28" fmla="*/ 83108 h 434339"/>
                <a:gd name="connsiteX29" fmla="*/ 278249 w 434339"/>
                <a:gd name="connsiteY29" fmla="*/ 83108 h 434339"/>
                <a:gd name="connsiteX30" fmla="*/ 278249 w 434339"/>
                <a:gd name="connsiteY30" fmla="*/ 134035 h 434339"/>
                <a:gd name="connsiteX31" fmla="*/ 291822 w 434339"/>
                <a:gd name="connsiteY31" fmla="*/ 134035 h 434339"/>
                <a:gd name="connsiteX32" fmla="*/ 300305 w 434339"/>
                <a:gd name="connsiteY32" fmla="*/ 142518 h 434339"/>
                <a:gd name="connsiteX33" fmla="*/ 300305 w 434339"/>
                <a:gd name="connsiteY33" fmla="*/ 208687 h 434339"/>
                <a:gd name="connsiteX34" fmla="*/ 352504 w 434339"/>
                <a:gd name="connsiteY34" fmla="*/ 208687 h 434339"/>
                <a:gd name="connsiteX35" fmla="*/ 380075 w 434339"/>
                <a:gd name="connsiteY35" fmla="*/ 188327 h 434339"/>
                <a:gd name="connsiteX36" fmla="*/ 408918 w 434339"/>
                <a:gd name="connsiteY36" fmla="*/ 217170 h 434339"/>
                <a:gd name="connsiteX37" fmla="*/ 380075 w 434339"/>
                <a:gd name="connsiteY37" fmla="*/ 246013 h 434339"/>
                <a:gd name="connsiteX38" fmla="*/ 352504 w 434339"/>
                <a:gd name="connsiteY38" fmla="*/ 225653 h 434339"/>
                <a:gd name="connsiteX39" fmla="*/ 300305 w 434339"/>
                <a:gd name="connsiteY39" fmla="*/ 225653 h 434339"/>
                <a:gd name="connsiteX40" fmla="*/ 300305 w 434339"/>
                <a:gd name="connsiteY40" fmla="*/ 261283 h 434339"/>
                <a:gd name="connsiteX41" fmla="*/ 359715 w 434339"/>
                <a:gd name="connsiteY41" fmla="*/ 261283 h 434339"/>
                <a:gd name="connsiteX42" fmla="*/ 368198 w 434339"/>
                <a:gd name="connsiteY42" fmla="*/ 269766 h 434339"/>
                <a:gd name="connsiteX43" fmla="*/ 368198 w 434339"/>
                <a:gd name="connsiteY43" fmla="*/ 377937 h 434339"/>
                <a:gd name="connsiteX44" fmla="*/ 388531 w 434339"/>
                <a:gd name="connsiteY44" fmla="*/ 405497 h 434339"/>
                <a:gd name="connsiteX45" fmla="*/ 359688 w 434339"/>
                <a:gd name="connsiteY45" fmla="*/ 434340 h 434339"/>
                <a:gd name="connsiteX46" fmla="*/ 330845 w 434339"/>
                <a:gd name="connsiteY46" fmla="*/ 405497 h 434339"/>
                <a:gd name="connsiteX47" fmla="*/ 351232 w 434339"/>
                <a:gd name="connsiteY47" fmla="*/ 377923 h 434339"/>
                <a:gd name="connsiteX48" fmla="*/ 351232 w 434339"/>
                <a:gd name="connsiteY48" fmla="*/ 278249 h 434339"/>
                <a:gd name="connsiteX49" fmla="*/ 300305 w 434339"/>
                <a:gd name="connsiteY49" fmla="*/ 278249 h 434339"/>
                <a:gd name="connsiteX50" fmla="*/ 300305 w 434339"/>
                <a:gd name="connsiteY50" fmla="*/ 291822 h 434339"/>
                <a:gd name="connsiteX51" fmla="*/ 291822 w 434339"/>
                <a:gd name="connsiteY51" fmla="*/ 300305 h 434339"/>
                <a:gd name="connsiteX52" fmla="*/ 225653 w 434339"/>
                <a:gd name="connsiteY52" fmla="*/ 300305 h 434339"/>
                <a:gd name="connsiteX53" fmla="*/ 225653 w 434339"/>
                <a:gd name="connsiteY53" fmla="*/ 352504 h 434339"/>
                <a:gd name="connsiteX54" fmla="*/ 246013 w 434339"/>
                <a:gd name="connsiteY54" fmla="*/ 380071 h 434339"/>
                <a:gd name="connsiteX55" fmla="*/ 217170 w 434339"/>
                <a:gd name="connsiteY55" fmla="*/ 408914 h 434339"/>
                <a:gd name="connsiteX56" fmla="*/ 188327 w 434339"/>
                <a:gd name="connsiteY56" fmla="*/ 380071 h 434339"/>
                <a:gd name="connsiteX57" fmla="*/ 208687 w 434339"/>
                <a:gd name="connsiteY57" fmla="*/ 352504 h 434339"/>
                <a:gd name="connsiteX58" fmla="*/ 208687 w 434339"/>
                <a:gd name="connsiteY58" fmla="*/ 300305 h 434339"/>
                <a:gd name="connsiteX59" fmla="*/ 173057 w 434339"/>
                <a:gd name="connsiteY59" fmla="*/ 300305 h 434339"/>
                <a:gd name="connsiteX60" fmla="*/ 173057 w 434339"/>
                <a:gd name="connsiteY60" fmla="*/ 359712 h 434339"/>
                <a:gd name="connsiteX61" fmla="*/ 164574 w 434339"/>
                <a:gd name="connsiteY61" fmla="*/ 368195 h 434339"/>
                <a:gd name="connsiteX62" fmla="*/ 108565 w 434339"/>
                <a:gd name="connsiteY62" fmla="*/ 368195 h 434339"/>
                <a:gd name="connsiteX63" fmla="*/ 100081 w 434339"/>
                <a:gd name="connsiteY63" fmla="*/ 359712 h 434339"/>
                <a:gd name="connsiteX64" fmla="*/ 108565 w 434339"/>
                <a:gd name="connsiteY64" fmla="*/ 351228 h 434339"/>
                <a:gd name="connsiteX65" fmla="*/ 156091 w 434339"/>
                <a:gd name="connsiteY65" fmla="*/ 351228 h 434339"/>
                <a:gd name="connsiteX66" fmla="*/ 156091 w 434339"/>
                <a:gd name="connsiteY66" fmla="*/ 300305 h 434339"/>
                <a:gd name="connsiteX67" fmla="*/ 142518 w 434339"/>
                <a:gd name="connsiteY67" fmla="*/ 300305 h 434339"/>
                <a:gd name="connsiteX68" fmla="*/ 134035 w 434339"/>
                <a:gd name="connsiteY68" fmla="*/ 291822 h 434339"/>
                <a:gd name="connsiteX69" fmla="*/ 134035 w 434339"/>
                <a:gd name="connsiteY69" fmla="*/ 225653 h 434339"/>
                <a:gd name="connsiteX70" fmla="*/ 81832 w 434339"/>
                <a:gd name="connsiteY70" fmla="*/ 225653 h 434339"/>
                <a:gd name="connsiteX71" fmla="*/ 54265 w 434339"/>
                <a:gd name="connsiteY71" fmla="*/ 246013 h 434339"/>
                <a:gd name="connsiteX72" fmla="*/ 25422 w 434339"/>
                <a:gd name="connsiteY72" fmla="*/ 217170 h 434339"/>
                <a:gd name="connsiteX73" fmla="*/ 54265 w 434339"/>
                <a:gd name="connsiteY73" fmla="*/ 188327 h 434339"/>
                <a:gd name="connsiteX74" fmla="*/ 81836 w 434339"/>
                <a:gd name="connsiteY74" fmla="*/ 208687 h 434339"/>
                <a:gd name="connsiteX75" fmla="*/ 134035 w 434339"/>
                <a:gd name="connsiteY75" fmla="*/ 208687 h 434339"/>
                <a:gd name="connsiteX76" fmla="*/ 134035 w 434339"/>
                <a:gd name="connsiteY76" fmla="*/ 173057 h 434339"/>
                <a:gd name="connsiteX77" fmla="*/ 74625 w 434339"/>
                <a:gd name="connsiteY77" fmla="*/ 173057 h 434339"/>
                <a:gd name="connsiteX78" fmla="*/ 66142 w 434339"/>
                <a:gd name="connsiteY78" fmla="*/ 164574 h 434339"/>
                <a:gd name="connsiteX79" fmla="*/ 66142 w 434339"/>
                <a:gd name="connsiteY79" fmla="*/ 56403 h 434339"/>
                <a:gd name="connsiteX80" fmla="*/ 45809 w 434339"/>
                <a:gd name="connsiteY80" fmla="*/ 28843 h 434339"/>
                <a:gd name="connsiteX81" fmla="*/ 74652 w 434339"/>
                <a:gd name="connsiteY81" fmla="*/ 0 h 434339"/>
                <a:gd name="connsiteX82" fmla="*/ 359688 w 434339"/>
                <a:gd name="connsiteY82" fmla="*/ 393621 h 434339"/>
                <a:gd name="connsiteX83" fmla="*/ 347811 w 434339"/>
                <a:gd name="connsiteY83" fmla="*/ 405497 h 434339"/>
                <a:gd name="connsiteX84" fmla="*/ 359688 w 434339"/>
                <a:gd name="connsiteY84" fmla="*/ 417374 h 434339"/>
                <a:gd name="connsiteX85" fmla="*/ 371564 w 434339"/>
                <a:gd name="connsiteY85" fmla="*/ 405497 h 434339"/>
                <a:gd name="connsiteX86" fmla="*/ 359688 w 434339"/>
                <a:gd name="connsiteY86" fmla="*/ 393621 h 434339"/>
                <a:gd name="connsiteX87" fmla="*/ 217170 w 434339"/>
                <a:gd name="connsiteY87" fmla="*/ 368195 h 434339"/>
                <a:gd name="connsiteX88" fmla="*/ 205294 w 434339"/>
                <a:gd name="connsiteY88" fmla="*/ 380071 h 434339"/>
                <a:gd name="connsiteX89" fmla="*/ 217170 w 434339"/>
                <a:gd name="connsiteY89" fmla="*/ 391948 h 434339"/>
                <a:gd name="connsiteX90" fmla="*/ 229047 w 434339"/>
                <a:gd name="connsiteY90" fmla="*/ 380071 h 434339"/>
                <a:gd name="connsiteX91" fmla="*/ 217170 w 434339"/>
                <a:gd name="connsiteY91" fmla="*/ 368195 h 434339"/>
                <a:gd name="connsiteX92" fmla="*/ 28843 w 434339"/>
                <a:gd name="connsiteY92" fmla="*/ 330845 h 434339"/>
                <a:gd name="connsiteX93" fmla="*/ 57686 w 434339"/>
                <a:gd name="connsiteY93" fmla="*/ 359688 h 434339"/>
                <a:gd name="connsiteX94" fmla="*/ 28843 w 434339"/>
                <a:gd name="connsiteY94" fmla="*/ 388531 h 434339"/>
                <a:gd name="connsiteX95" fmla="*/ 0 w 434339"/>
                <a:gd name="connsiteY95" fmla="*/ 359688 h 434339"/>
                <a:gd name="connsiteX96" fmla="*/ 28843 w 434339"/>
                <a:gd name="connsiteY96" fmla="*/ 330845 h 434339"/>
                <a:gd name="connsiteX97" fmla="*/ 28843 w 434339"/>
                <a:gd name="connsiteY97" fmla="*/ 347811 h 434339"/>
                <a:gd name="connsiteX98" fmla="*/ 16966 w 434339"/>
                <a:gd name="connsiteY98" fmla="*/ 359688 h 434339"/>
                <a:gd name="connsiteX99" fmla="*/ 28843 w 434339"/>
                <a:gd name="connsiteY99" fmla="*/ 371564 h 434339"/>
                <a:gd name="connsiteX100" fmla="*/ 40719 w 434339"/>
                <a:gd name="connsiteY100" fmla="*/ 359688 h 434339"/>
                <a:gd name="connsiteX101" fmla="*/ 28843 w 434339"/>
                <a:gd name="connsiteY101" fmla="*/ 347811 h 434339"/>
                <a:gd name="connsiteX102" fmla="*/ 78470 w 434339"/>
                <a:gd name="connsiteY102" fmla="*/ 351228 h 434339"/>
                <a:gd name="connsiteX103" fmla="*/ 84466 w 434339"/>
                <a:gd name="connsiteY103" fmla="*/ 353716 h 434339"/>
                <a:gd name="connsiteX104" fmla="*/ 86953 w 434339"/>
                <a:gd name="connsiteY104" fmla="*/ 359712 h 434339"/>
                <a:gd name="connsiteX105" fmla="*/ 84466 w 434339"/>
                <a:gd name="connsiteY105" fmla="*/ 365711 h 434339"/>
                <a:gd name="connsiteX106" fmla="*/ 78470 w 434339"/>
                <a:gd name="connsiteY106" fmla="*/ 368195 h 434339"/>
                <a:gd name="connsiteX107" fmla="*/ 72474 w 434339"/>
                <a:gd name="connsiteY107" fmla="*/ 365711 h 434339"/>
                <a:gd name="connsiteX108" fmla="*/ 69986 w 434339"/>
                <a:gd name="connsiteY108" fmla="*/ 359712 h 434339"/>
                <a:gd name="connsiteX109" fmla="*/ 72474 w 434339"/>
                <a:gd name="connsiteY109" fmla="*/ 353716 h 434339"/>
                <a:gd name="connsiteX110" fmla="*/ 78470 w 434339"/>
                <a:gd name="connsiteY110" fmla="*/ 351228 h 434339"/>
                <a:gd name="connsiteX111" fmla="*/ 283339 w 434339"/>
                <a:gd name="connsiteY111" fmla="*/ 151001 h 434339"/>
                <a:gd name="connsiteX112" fmla="*/ 151001 w 434339"/>
                <a:gd name="connsiteY112" fmla="*/ 151001 h 434339"/>
                <a:gd name="connsiteX113" fmla="*/ 151001 w 434339"/>
                <a:gd name="connsiteY113" fmla="*/ 283339 h 434339"/>
                <a:gd name="connsiteX114" fmla="*/ 283339 w 434339"/>
                <a:gd name="connsiteY114" fmla="*/ 283339 h 434339"/>
                <a:gd name="connsiteX115" fmla="*/ 283339 w 434339"/>
                <a:gd name="connsiteY115" fmla="*/ 151001 h 434339"/>
                <a:gd name="connsiteX116" fmla="*/ 239226 w 434339"/>
                <a:gd name="connsiteY116" fmla="*/ 195114 h 434339"/>
                <a:gd name="connsiteX117" fmla="*/ 239226 w 434339"/>
                <a:gd name="connsiteY117" fmla="*/ 239226 h 434339"/>
                <a:gd name="connsiteX118" fmla="*/ 195114 w 434339"/>
                <a:gd name="connsiteY118" fmla="*/ 239226 h 434339"/>
                <a:gd name="connsiteX119" fmla="*/ 195114 w 434339"/>
                <a:gd name="connsiteY119" fmla="*/ 195114 h 434339"/>
                <a:gd name="connsiteX120" fmla="*/ 239226 w 434339"/>
                <a:gd name="connsiteY120" fmla="*/ 195114 h 434339"/>
                <a:gd name="connsiteX121" fmla="*/ 380075 w 434339"/>
                <a:gd name="connsiteY121" fmla="*/ 205294 h 434339"/>
                <a:gd name="connsiteX122" fmla="*/ 368198 w 434339"/>
                <a:gd name="connsiteY122" fmla="*/ 217170 h 434339"/>
                <a:gd name="connsiteX123" fmla="*/ 380075 w 434339"/>
                <a:gd name="connsiteY123" fmla="*/ 229047 h 434339"/>
                <a:gd name="connsiteX124" fmla="*/ 391951 w 434339"/>
                <a:gd name="connsiteY124" fmla="*/ 217170 h 434339"/>
                <a:gd name="connsiteX125" fmla="*/ 380075 w 434339"/>
                <a:gd name="connsiteY125" fmla="*/ 205294 h 434339"/>
                <a:gd name="connsiteX126" fmla="*/ 54265 w 434339"/>
                <a:gd name="connsiteY126" fmla="*/ 205294 h 434339"/>
                <a:gd name="connsiteX127" fmla="*/ 42389 w 434339"/>
                <a:gd name="connsiteY127" fmla="*/ 217170 h 434339"/>
                <a:gd name="connsiteX128" fmla="*/ 54265 w 434339"/>
                <a:gd name="connsiteY128" fmla="*/ 229047 h 434339"/>
                <a:gd name="connsiteX129" fmla="*/ 66142 w 434339"/>
                <a:gd name="connsiteY129" fmla="*/ 217170 h 434339"/>
                <a:gd name="connsiteX130" fmla="*/ 54265 w 434339"/>
                <a:gd name="connsiteY130" fmla="*/ 205294 h 434339"/>
                <a:gd name="connsiteX131" fmla="*/ 405497 w 434339"/>
                <a:gd name="connsiteY131" fmla="*/ 45809 h 434339"/>
                <a:gd name="connsiteX132" fmla="*/ 434340 w 434339"/>
                <a:gd name="connsiteY132" fmla="*/ 74652 h 434339"/>
                <a:gd name="connsiteX133" fmla="*/ 405497 w 434339"/>
                <a:gd name="connsiteY133" fmla="*/ 103495 h 434339"/>
                <a:gd name="connsiteX134" fmla="*/ 376654 w 434339"/>
                <a:gd name="connsiteY134" fmla="*/ 74652 h 434339"/>
                <a:gd name="connsiteX135" fmla="*/ 405497 w 434339"/>
                <a:gd name="connsiteY135" fmla="*/ 45809 h 434339"/>
                <a:gd name="connsiteX136" fmla="*/ 405497 w 434339"/>
                <a:gd name="connsiteY136" fmla="*/ 62776 h 434339"/>
                <a:gd name="connsiteX137" fmla="*/ 393621 w 434339"/>
                <a:gd name="connsiteY137" fmla="*/ 74652 h 434339"/>
                <a:gd name="connsiteX138" fmla="*/ 405497 w 434339"/>
                <a:gd name="connsiteY138" fmla="*/ 86529 h 434339"/>
                <a:gd name="connsiteX139" fmla="*/ 417374 w 434339"/>
                <a:gd name="connsiteY139" fmla="*/ 74652 h 434339"/>
                <a:gd name="connsiteX140" fmla="*/ 405497 w 434339"/>
                <a:gd name="connsiteY140" fmla="*/ 62776 h 434339"/>
                <a:gd name="connsiteX141" fmla="*/ 355887 w 434339"/>
                <a:gd name="connsiteY141" fmla="*/ 66142 h 434339"/>
                <a:gd name="connsiteX142" fmla="*/ 361883 w 434339"/>
                <a:gd name="connsiteY142" fmla="*/ 68629 h 434339"/>
                <a:gd name="connsiteX143" fmla="*/ 364371 w 434339"/>
                <a:gd name="connsiteY143" fmla="*/ 74625 h 434339"/>
                <a:gd name="connsiteX144" fmla="*/ 361883 w 434339"/>
                <a:gd name="connsiteY144" fmla="*/ 80624 h 434339"/>
                <a:gd name="connsiteX145" fmla="*/ 355887 w 434339"/>
                <a:gd name="connsiteY145" fmla="*/ 83112 h 434339"/>
                <a:gd name="connsiteX146" fmla="*/ 349881 w 434339"/>
                <a:gd name="connsiteY146" fmla="*/ 80624 h 434339"/>
                <a:gd name="connsiteX147" fmla="*/ 347404 w 434339"/>
                <a:gd name="connsiteY147" fmla="*/ 74628 h 434339"/>
                <a:gd name="connsiteX148" fmla="*/ 349881 w 434339"/>
                <a:gd name="connsiteY148" fmla="*/ 68629 h 434339"/>
                <a:gd name="connsiteX149" fmla="*/ 355887 w 434339"/>
                <a:gd name="connsiteY149" fmla="*/ 66145 h 434339"/>
                <a:gd name="connsiteX150" fmla="*/ 217170 w 434339"/>
                <a:gd name="connsiteY150" fmla="*/ 42389 h 434339"/>
                <a:gd name="connsiteX151" fmla="*/ 205294 w 434339"/>
                <a:gd name="connsiteY151" fmla="*/ 54265 h 434339"/>
                <a:gd name="connsiteX152" fmla="*/ 217170 w 434339"/>
                <a:gd name="connsiteY152" fmla="*/ 66142 h 434339"/>
                <a:gd name="connsiteX153" fmla="*/ 229047 w 434339"/>
                <a:gd name="connsiteY153" fmla="*/ 54265 h 434339"/>
                <a:gd name="connsiteX154" fmla="*/ 217170 w 434339"/>
                <a:gd name="connsiteY154" fmla="*/ 42389 h 434339"/>
                <a:gd name="connsiteX155" fmla="*/ 74652 w 434339"/>
                <a:gd name="connsiteY155" fmla="*/ 16966 h 434339"/>
                <a:gd name="connsiteX156" fmla="*/ 62776 w 434339"/>
                <a:gd name="connsiteY156" fmla="*/ 28843 h 434339"/>
                <a:gd name="connsiteX157" fmla="*/ 74652 w 434339"/>
                <a:gd name="connsiteY157" fmla="*/ 40719 h 434339"/>
                <a:gd name="connsiteX158" fmla="*/ 86529 w 434339"/>
                <a:gd name="connsiteY158" fmla="*/ 28843 h 434339"/>
                <a:gd name="connsiteX159" fmla="*/ 74652 w 434339"/>
                <a:gd name="connsiteY159" fmla="*/ 16966 h 4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</a:cxnLst>
              <a:rect l="l" t="t" r="r" b="b"/>
              <a:pathLst>
                <a:path w="434339" h="434339">
                  <a:moveTo>
                    <a:pt x="247710" y="178147"/>
                  </a:moveTo>
                  <a:lnTo>
                    <a:pt x="186630" y="178147"/>
                  </a:lnTo>
                  <a:cubicBezTo>
                    <a:pt x="181945" y="178147"/>
                    <a:pt x="178147" y="181945"/>
                    <a:pt x="178147" y="186630"/>
                  </a:cubicBezTo>
                  <a:lnTo>
                    <a:pt x="178147" y="247710"/>
                  </a:lnTo>
                  <a:cubicBezTo>
                    <a:pt x="178147" y="252395"/>
                    <a:pt x="181945" y="256193"/>
                    <a:pt x="186630" y="256193"/>
                  </a:cubicBezTo>
                  <a:lnTo>
                    <a:pt x="247710" y="256193"/>
                  </a:lnTo>
                  <a:cubicBezTo>
                    <a:pt x="252395" y="256193"/>
                    <a:pt x="256193" y="252395"/>
                    <a:pt x="256193" y="247710"/>
                  </a:cubicBezTo>
                  <a:lnTo>
                    <a:pt x="256193" y="186630"/>
                  </a:lnTo>
                  <a:cubicBezTo>
                    <a:pt x="256193" y="181945"/>
                    <a:pt x="252395" y="178147"/>
                    <a:pt x="247710" y="178147"/>
                  </a:cubicBezTo>
                  <a:close/>
                  <a:moveTo>
                    <a:pt x="74652" y="0"/>
                  </a:moveTo>
                  <a:cubicBezTo>
                    <a:pt x="90557" y="0"/>
                    <a:pt x="103495" y="12939"/>
                    <a:pt x="103495" y="28843"/>
                  </a:cubicBezTo>
                  <a:cubicBezTo>
                    <a:pt x="103495" y="41805"/>
                    <a:pt x="94900" y="52796"/>
                    <a:pt x="83108" y="56420"/>
                  </a:cubicBezTo>
                  <a:lnTo>
                    <a:pt x="83108" y="156091"/>
                  </a:lnTo>
                  <a:lnTo>
                    <a:pt x="134035" y="156091"/>
                  </a:lnTo>
                  <a:lnTo>
                    <a:pt x="134035" y="142518"/>
                  </a:lnTo>
                  <a:cubicBezTo>
                    <a:pt x="134035" y="137833"/>
                    <a:pt x="137833" y="134035"/>
                    <a:pt x="142518" y="134035"/>
                  </a:cubicBezTo>
                  <a:lnTo>
                    <a:pt x="208687" y="134035"/>
                  </a:lnTo>
                  <a:lnTo>
                    <a:pt x="208687" y="81836"/>
                  </a:lnTo>
                  <a:cubicBezTo>
                    <a:pt x="196912" y="78205"/>
                    <a:pt x="188327" y="67221"/>
                    <a:pt x="188327" y="54265"/>
                  </a:cubicBezTo>
                  <a:cubicBezTo>
                    <a:pt x="188327" y="38361"/>
                    <a:pt x="201266" y="25422"/>
                    <a:pt x="217170" y="25422"/>
                  </a:cubicBezTo>
                  <a:cubicBezTo>
                    <a:pt x="233074" y="25422"/>
                    <a:pt x="246013" y="38361"/>
                    <a:pt x="246013" y="54265"/>
                  </a:cubicBezTo>
                  <a:cubicBezTo>
                    <a:pt x="246013" y="67221"/>
                    <a:pt x="237428" y="78202"/>
                    <a:pt x="225653" y="81836"/>
                  </a:cubicBezTo>
                  <a:lnTo>
                    <a:pt x="225653" y="134035"/>
                  </a:lnTo>
                  <a:lnTo>
                    <a:pt x="261283" y="134035"/>
                  </a:lnTo>
                  <a:lnTo>
                    <a:pt x="261283" y="74625"/>
                  </a:lnTo>
                  <a:cubicBezTo>
                    <a:pt x="261283" y="69940"/>
                    <a:pt x="265081" y="66142"/>
                    <a:pt x="269766" y="66142"/>
                  </a:cubicBezTo>
                  <a:lnTo>
                    <a:pt x="325772" y="66142"/>
                  </a:lnTo>
                  <a:cubicBezTo>
                    <a:pt x="330457" y="66142"/>
                    <a:pt x="334255" y="69940"/>
                    <a:pt x="334255" y="74625"/>
                  </a:cubicBezTo>
                  <a:cubicBezTo>
                    <a:pt x="334255" y="79310"/>
                    <a:pt x="330457" y="83108"/>
                    <a:pt x="325772" y="83108"/>
                  </a:cubicBezTo>
                  <a:lnTo>
                    <a:pt x="278249" y="83108"/>
                  </a:lnTo>
                  <a:lnTo>
                    <a:pt x="278249" y="134035"/>
                  </a:lnTo>
                  <a:lnTo>
                    <a:pt x="291822" y="134035"/>
                  </a:lnTo>
                  <a:cubicBezTo>
                    <a:pt x="296507" y="134035"/>
                    <a:pt x="300305" y="137833"/>
                    <a:pt x="300305" y="142518"/>
                  </a:cubicBezTo>
                  <a:lnTo>
                    <a:pt x="300305" y="208687"/>
                  </a:lnTo>
                  <a:lnTo>
                    <a:pt x="352504" y="208687"/>
                  </a:lnTo>
                  <a:cubicBezTo>
                    <a:pt x="356135" y="196912"/>
                    <a:pt x="367123" y="188327"/>
                    <a:pt x="380075" y="188327"/>
                  </a:cubicBezTo>
                  <a:cubicBezTo>
                    <a:pt x="395976" y="188327"/>
                    <a:pt x="408918" y="201266"/>
                    <a:pt x="408918" y="217170"/>
                  </a:cubicBezTo>
                  <a:cubicBezTo>
                    <a:pt x="408918" y="233074"/>
                    <a:pt x="395979" y="246013"/>
                    <a:pt x="380075" y="246013"/>
                  </a:cubicBezTo>
                  <a:cubicBezTo>
                    <a:pt x="367123" y="246013"/>
                    <a:pt x="356138" y="237428"/>
                    <a:pt x="352504" y="225653"/>
                  </a:cubicBezTo>
                  <a:lnTo>
                    <a:pt x="300305" y="225653"/>
                  </a:lnTo>
                  <a:lnTo>
                    <a:pt x="300305" y="261283"/>
                  </a:lnTo>
                  <a:lnTo>
                    <a:pt x="359715" y="261283"/>
                  </a:lnTo>
                  <a:cubicBezTo>
                    <a:pt x="364400" y="261283"/>
                    <a:pt x="368198" y="265081"/>
                    <a:pt x="368198" y="269766"/>
                  </a:cubicBezTo>
                  <a:lnTo>
                    <a:pt x="368198" y="377937"/>
                  </a:lnTo>
                  <a:cubicBezTo>
                    <a:pt x="379959" y="381578"/>
                    <a:pt x="388531" y="392555"/>
                    <a:pt x="388531" y="405497"/>
                  </a:cubicBezTo>
                  <a:cubicBezTo>
                    <a:pt x="388531" y="421401"/>
                    <a:pt x="375592" y="434340"/>
                    <a:pt x="359688" y="434340"/>
                  </a:cubicBezTo>
                  <a:cubicBezTo>
                    <a:pt x="343784" y="434340"/>
                    <a:pt x="330845" y="421401"/>
                    <a:pt x="330845" y="405497"/>
                  </a:cubicBezTo>
                  <a:cubicBezTo>
                    <a:pt x="330845" y="392535"/>
                    <a:pt x="339440" y="381544"/>
                    <a:pt x="351232" y="377923"/>
                  </a:cubicBezTo>
                  <a:lnTo>
                    <a:pt x="351232" y="278249"/>
                  </a:lnTo>
                  <a:lnTo>
                    <a:pt x="300305" y="278249"/>
                  </a:lnTo>
                  <a:lnTo>
                    <a:pt x="300305" y="291822"/>
                  </a:lnTo>
                  <a:cubicBezTo>
                    <a:pt x="300305" y="296507"/>
                    <a:pt x="296507" y="300305"/>
                    <a:pt x="291822" y="300305"/>
                  </a:cubicBezTo>
                  <a:lnTo>
                    <a:pt x="225653" y="300305"/>
                  </a:lnTo>
                  <a:lnTo>
                    <a:pt x="225653" y="352504"/>
                  </a:lnTo>
                  <a:cubicBezTo>
                    <a:pt x="237428" y="356135"/>
                    <a:pt x="246013" y="367119"/>
                    <a:pt x="246013" y="380071"/>
                  </a:cubicBezTo>
                  <a:cubicBezTo>
                    <a:pt x="246013" y="395979"/>
                    <a:pt x="233074" y="408914"/>
                    <a:pt x="217170" y="408914"/>
                  </a:cubicBezTo>
                  <a:cubicBezTo>
                    <a:pt x="201266" y="408914"/>
                    <a:pt x="188327" y="395976"/>
                    <a:pt x="188327" y="380071"/>
                  </a:cubicBezTo>
                  <a:cubicBezTo>
                    <a:pt x="188327" y="367119"/>
                    <a:pt x="196912" y="356138"/>
                    <a:pt x="208687" y="352504"/>
                  </a:cubicBezTo>
                  <a:lnTo>
                    <a:pt x="208687" y="300305"/>
                  </a:lnTo>
                  <a:lnTo>
                    <a:pt x="173057" y="300305"/>
                  </a:lnTo>
                  <a:lnTo>
                    <a:pt x="173057" y="359712"/>
                  </a:lnTo>
                  <a:cubicBezTo>
                    <a:pt x="173057" y="364397"/>
                    <a:pt x="169259" y="368195"/>
                    <a:pt x="164574" y="368195"/>
                  </a:cubicBezTo>
                  <a:lnTo>
                    <a:pt x="108565" y="368195"/>
                  </a:lnTo>
                  <a:cubicBezTo>
                    <a:pt x="103879" y="368195"/>
                    <a:pt x="100081" y="364397"/>
                    <a:pt x="100081" y="359712"/>
                  </a:cubicBezTo>
                  <a:cubicBezTo>
                    <a:pt x="100081" y="355026"/>
                    <a:pt x="103879" y="351228"/>
                    <a:pt x="108565" y="351228"/>
                  </a:cubicBezTo>
                  <a:lnTo>
                    <a:pt x="156091" y="351228"/>
                  </a:lnTo>
                  <a:lnTo>
                    <a:pt x="156091" y="300305"/>
                  </a:lnTo>
                  <a:lnTo>
                    <a:pt x="142518" y="300305"/>
                  </a:lnTo>
                  <a:cubicBezTo>
                    <a:pt x="137833" y="300305"/>
                    <a:pt x="134035" y="296507"/>
                    <a:pt x="134035" y="291822"/>
                  </a:cubicBezTo>
                  <a:lnTo>
                    <a:pt x="134035" y="225653"/>
                  </a:lnTo>
                  <a:lnTo>
                    <a:pt x="81832" y="225653"/>
                  </a:lnTo>
                  <a:cubicBezTo>
                    <a:pt x="78202" y="237428"/>
                    <a:pt x="67221" y="246013"/>
                    <a:pt x="54265" y="246013"/>
                  </a:cubicBezTo>
                  <a:cubicBezTo>
                    <a:pt x="38361" y="246013"/>
                    <a:pt x="25422" y="233074"/>
                    <a:pt x="25422" y="217170"/>
                  </a:cubicBezTo>
                  <a:cubicBezTo>
                    <a:pt x="25422" y="201266"/>
                    <a:pt x="38361" y="188327"/>
                    <a:pt x="54265" y="188327"/>
                  </a:cubicBezTo>
                  <a:cubicBezTo>
                    <a:pt x="67218" y="188327"/>
                    <a:pt x="78202" y="196912"/>
                    <a:pt x="81836" y="208687"/>
                  </a:cubicBezTo>
                  <a:lnTo>
                    <a:pt x="134035" y="208687"/>
                  </a:lnTo>
                  <a:lnTo>
                    <a:pt x="134035" y="173057"/>
                  </a:lnTo>
                  <a:lnTo>
                    <a:pt x="74625" y="173057"/>
                  </a:lnTo>
                  <a:cubicBezTo>
                    <a:pt x="69940" y="173057"/>
                    <a:pt x="66142" y="169259"/>
                    <a:pt x="66142" y="164574"/>
                  </a:cubicBezTo>
                  <a:lnTo>
                    <a:pt x="66142" y="56403"/>
                  </a:lnTo>
                  <a:cubicBezTo>
                    <a:pt x="54381" y="52766"/>
                    <a:pt x="45809" y="41788"/>
                    <a:pt x="45809" y="28843"/>
                  </a:cubicBezTo>
                  <a:cubicBezTo>
                    <a:pt x="45809" y="12939"/>
                    <a:pt x="58748" y="0"/>
                    <a:pt x="74652" y="0"/>
                  </a:cubicBezTo>
                  <a:close/>
                  <a:moveTo>
                    <a:pt x="359688" y="393621"/>
                  </a:moveTo>
                  <a:cubicBezTo>
                    <a:pt x="353139" y="393621"/>
                    <a:pt x="347811" y="398948"/>
                    <a:pt x="347811" y="405497"/>
                  </a:cubicBezTo>
                  <a:cubicBezTo>
                    <a:pt x="347811" y="412046"/>
                    <a:pt x="353139" y="417374"/>
                    <a:pt x="359688" y="417374"/>
                  </a:cubicBezTo>
                  <a:cubicBezTo>
                    <a:pt x="366237" y="417374"/>
                    <a:pt x="371564" y="412046"/>
                    <a:pt x="371564" y="405497"/>
                  </a:cubicBezTo>
                  <a:cubicBezTo>
                    <a:pt x="371564" y="398948"/>
                    <a:pt x="366237" y="393621"/>
                    <a:pt x="359688" y="393621"/>
                  </a:cubicBezTo>
                  <a:close/>
                  <a:moveTo>
                    <a:pt x="217170" y="368195"/>
                  </a:moveTo>
                  <a:cubicBezTo>
                    <a:pt x="210621" y="368195"/>
                    <a:pt x="205294" y="373522"/>
                    <a:pt x="205294" y="380071"/>
                  </a:cubicBezTo>
                  <a:cubicBezTo>
                    <a:pt x="205294" y="386620"/>
                    <a:pt x="210621" y="391948"/>
                    <a:pt x="217170" y="391948"/>
                  </a:cubicBezTo>
                  <a:cubicBezTo>
                    <a:pt x="223719" y="391948"/>
                    <a:pt x="229047" y="386620"/>
                    <a:pt x="229047" y="380071"/>
                  </a:cubicBezTo>
                  <a:cubicBezTo>
                    <a:pt x="229047" y="373522"/>
                    <a:pt x="223719" y="368195"/>
                    <a:pt x="217170" y="368195"/>
                  </a:cubicBezTo>
                  <a:close/>
                  <a:moveTo>
                    <a:pt x="28843" y="330845"/>
                  </a:moveTo>
                  <a:cubicBezTo>
                    <a:pt x="44747" y="330845"/>
                    <a:pt x="57686" y="343784"/>
                    <a:pt x="57686" y="359688"/>
                  </a:cubicBezTo>
                  <a:cubicBezTo>
                    <a:pt x="57686" y="375592"/>
                    <a:pt x="44747" y="388531"/>
                    <a:pt x="28843" y="388531"/>
                  </a:cubicBezTo>
                  <a:cubicBezTo>
                    <a:pt x="12939" y="388531"/>
                    <a:pt x="0" y="375592"/>
                    <a:pt x="0" y="359688"/>
                  </a:cubicBezTo>
                  <a:cubicBezTo>
                    <a:pt x="0" y="343784"/>
                    <a:pt x="12939" y="330845"/>
                    <a:pt x="28843" y="330845"/>
                  </a:cubicBezTo>
                  <a:close/>
                  <a:moveTo>
                    <a:pt x="28843" y="347811"/>
                  </a:moveTo>
                  <a:cubicBezTo>
                    <a:pt x="22294" y="347811"/>
                    <a:pt x="16966" y="353139"/>
                    <a:pt x="16966" y="359688"/>
                  </a:cubicBezTo>
                  <a:cubicBezTo>
                    <a:pt x="16966" y="366237"/>
                    <a:pt x="22294" y="371564"/>
                    <a:pt x="28843" y="371564"/>
                  </a:cubicBezTo>
                  <a:cubicBezTo>
                    <a:pt x="35392" y="371564"/>
                    <a:pt x="40719" y="366237"/>
                    <a:pt x="40719" y="359688"/>
                  </a:cubicBezTo>
                  <a:cubicBezTo>
                    <a:pt x="40719" y="353139"/>
                    <a:pt x="35392" y="347811"/>
                    <a:pt x="28843" y="347811"/>
                  </a:cubicBezTo>
                  <a:close/>
                  <a:moveTo>
                    <a:pt x="78470" y="351228"/>
                  </a:moveTo>
                  <a:cubicBezTo>
                    <a:pt x="80699" y="351228"/>
                    <a:pt x="82888" y="352138"/>
                    <a:pt x="84466" y="353716"/>
                  </a:cubicBezTo>
                  <a:cubicBezTo>
                    <a:pt x="86043" y="355294"/>
                    <a:pt x="86953" y="357482"/>
                    <a:pt x="86953" y="359712"/>
                  </a:cubicBezTo>
                  <a:cubicBezTo>
                    <a:pt x="86953" y="361944"/>
                    <a:pt x="86047" y="364133"/>
                    <a:pt x="84466" y="365711"/>
                  </a:cubicBezTo>
                  <a:cubicBezTo>
                    <a:pt x="82871" y="367295"/>
                    <a:pt x="80717" y="368188"/>
                    <a:pt x="78470" y="368195"/>
                  </a:cubicBezTo>
                  <a:cubicBezTo>
                    <a:pt x="76222" y="368187"/>
                    <a:pt x="74068" y="367295"/>
                    <a:pt x="72474" y="365711"/>
                  </a:cubicBezTo>
                  <a:cubicBezTo>
                    <a:pt x="70887" y="364116"/>
                    <a:pt x="69994" y="361961"/>
                    <a:pt x="69986" y="359712"/>
                  </a:cubicBezTo>
                  <a:cubicBezTo>
                    <a:pt x="69986" y="357482"/>
                    <a:pt x="70892" y="355294"/>
                    <a:pt x="72474" y="353716"/>
                  </a:cubicBezTo>
                  <a:cubicBezTo>
                    <a:pt x="74067" y="352130"/>
                    <a:pt x="76222" y="351236"/>
                    <a:pt x="78470" y="351228"/>
                  </a:cubicBezTo>
                  <a:close/>
                  <a:moveTo>
                    <a:pt x="283339" y="151001"/>
                  </a:moveTo>
                  <a:lnTo>
                    <a:pt x="151001" y="151001"/>
                  </a:lnTo>
                  <a:lnTo>
                    <a:pt x="151001" y="283339"/>
                  </a:lnTo>
                  <a:lnTo>
                    <a:pt x="283339" y="283339"/>
                  </a:lnTo>
                  <a:lnTo>
                    <a:pt x="283339" y="151001"/>
                  </a:lnTo>
                  <a:close/>
                  <a:moveTo>
                    <a:pt x="239226" y="195114"/>
                  </a:moveTo>
                  <a:lnTo>
                    <a:pt x="239226" y="239226"/>
                  </a:lnTo>
                  <a:lnTo>
                    <a:pt x="195114" y="239226"/>
                  </a:lnTo>
                  <a:lnTo>
                    <a:pt x="195114" y="195114"/>
                  </a:lnTo>
                  <a:lnTo>
                    <a:pt x="239226" y="195114"/>
                  </a:lnTo>
                  <a:close/>
                  <a:moveTo>
                    <a:pt x="380075" y="205294"/>
                  </a:moveTo>
                  <a:cubicBezTo>
                    <a:pt x="373526" y="205294"/>
                    <a:pt x="368198" y="210621"/>
                    <a:pt x="368198" y="217170"/>
                  </a:cubicBezTo>
                  <a:cubicBezTo>
                    <a:pt x="368198" y="223719"/>
                    <a:pt x="373526" y="229047"/>
                    <a:pt x="380075" y="229047"/>
                  </a:cubicBezTo>
                  <a:cubicBezTo>
                    <a:pt x="386624" y="229047"/>
                    <a:pt x="391951" y="223719"/>
                    <a:pt x="391951" y="217170"/>
                  </a:cubicBezTo>
                  <a:cubicBezTo>
                    <a:pt x="391951" y="210621"/>
                    <a:pt x="386624" y="205294"/>
                    <a:pt x="380075" y="205294"/>
                  </a:cubicBezTo>
                  <a:close/>
                  <a:moveTo>
                    <a:pt x="54265" y="205294"/>
                  </a:moveTo>
                  <a:cubicBezTo>
                    <a:pt x="47716" y="205294"/>
                    <a:pt x="42389" y="210621"/>
                    <a:pt x="42389" y="217170"/>
                  </a:cubicBezTo>
                  <a:cubicBezTo>
                    <a:pt x="42389" y="223719"/>
                    <a:pt x="47716" y="229047"/>
                    <a:pt x="54265" y="229047"/>
                  </a:cubicBezTo>
                  <a:cubicBezTo>
                    <a:pt x="60814" y="229047"/>
                    <a:pt x="66142" y="223719"/>
                    <a:pt x="66142" y="217170"/>
                  </a:cubicBezTo>
                  <a:cubicBezTo>
                    <a:pt x="66142" y="210621"/>
                    <a:pt x="60814" y="205294"/>
                    <a:pt x="54265" y="205294"/>
                  </a:cubicBezTo>
                  <a:close/>
                  <a:moveTo>
                    <a:pt x="405497" y="45809"/>
                  </a:moveTo>
                  <a:cubicBezTo>
                    <a:pt x="421401" y="45809"/>
                    <a:pt x="434340" y="58748"/>
                    <a:pt x="434340" y="74652"/>
                  </a:cubicBezTo>
                  <a:cubicBezTo>
                    <a:pt x="434340" y="90557"/>
                    <a:pt x="421401" y="103495"/>
                    <a:pt x="405497" y="103495"/>
                  </a:cubicBezTo>
                  <a:cubicBezTo>
                    <a:pt x="389593" y="103495"/>
                    <a:pt x="376654" y="90557"/>
                    <a:pt x="376654" y="74652"/>
                  </a:cubicBezTo>
                  <a:cubicBezTo>
                    <a:pt x="376654" y="58748"/>
                    <a:pt x="389593" y="45809"/>
                    <a:pt x="405497" y="45809"/>
                  </a:cubicBezTo>
                  <a:close/>
                  <a:moveTo>
                    <a:pt x="405497" y="62776"/>
                  </a:moveTo>
                  <a:cubicBezTo>
                    <a:pt x="398948" y="62776"/>
                    <a:pt x="393621" y="68103"/>
                    <a:pt x="393621" y="74652"/>
                  </a:cubicBezTo>
                  <a:cubicBezTo>
                    <a:pt x="393621" y="81201"/>
                    <a:pt x="398948" y="86529"/>
                    <a:pt x="405497" y="86529"/>
                  </a:cubicBezTo>
                  <a:cubicBezTo>
                    <a:pt x="412046" y="86529"/>
                    <a:pt x="417374" y="81201"/>
                    <a:pt x="417374" y="74652"/>
                  </a:cubicBezTo>
                  <a:cubicBezTo>
                    <a:pt x="417374" y="68103"/>
                    <a:pt x="412046" y="62776"/>
                    <a:pt x="405497" y="62776"/>
                  </a:cubicBezTo>
                  <a:close/>
                  <a:moveTo>
                    <a:pt x="355887" y="66142"/>
                  </a:moveTo>
                  <a:cubicBezTo>
                    <a:pt x="358135" y="66151"/>
                    <a:pt x="360289" y="67044"/>
                    <a:pt x="361883" y="68629"/>
                  </a:cubicBezTo>
                  <a:cubicBezTo>
                    <a:pt x="363461" y="70207"/>
                    <a:pt x="364371" y="72396"/>
                    <a:pt x="364371" y="74625"/>
                  </a:cubicBezTo>
                  <a:cubicBezTo>
                    <a:pt x="364371" y="76858"/>
                    <a:pt x="363465" y="79046"/>
                    <a:pt x="361883" y="80624"/>
                  </a:cubicBezTo>
                  <a:cubicBezTo>
                    <a:pt x="360289" y="82210"/>
                    <a:pt x="358135" y="83103"/>
                    <a:pt x="355887" y="83112"/>
                  </a:cubicBezTo>
                  <a:cubicBezTo>
                    <a:pt x="353648" y="83112"/>
                    <a:pt x="351469" y="82202"/>
                    <a:pt x="349881" y="80624"/>
                  </a:cubicBezTo>
                  <a:cubicBezTo>
                    <a:pt x="348299" y="79030"/>
                    <a:pt x="347409" y="76875"/>
                    <a:pt x="347404" y="74628"/>
                  </a:cubicBezTo>
                  <a:cubicBezTo>
                    <a:pt x="347404" y="72396"/>
                    <a:pt x="348303" y="70207"/>
                    <a:pt x="349881" y="68629"/>
                  </a:cubicBezTo>
                  <a:cubicBezTo>
                    <a:pt x="351478" y="67043"/>
                    <a:pt x="353636" y="66150"/>
                    <a:pt x="355887" y="66145"/>
                  </a:cubicBezTo>
                  <a:close/>
                  <a:moveTo>
                    <a:pt x="217170" y="42389"/>
                  </a:moveTo>
                  <a:cubicBezTo>
                    <a:pt x="210621" y="42389"/>
                    <a:pt x="205294" y="47716"/>
                    <a:pt x="205294" y="54265"/>
                  </a:cubicBezTo>
                  <a:cubicBezTo>
                    <a:pt x="205294" y="60814"/>
                    <a:pt x="210621" y="66142"/>
                    <a:pt x="217170" y="66142"/>
                  </a:cubicBezTo>
                  <a:cubicBezTo>
                    <a:pt x="223719" y="66142"/>
                    <a:pt x="229047" y="60814"/>
                    <a:pt x="229047" y="54265"/>
                  </a:cubicBezTo>
                  <a:cubicBezTo>
                    <a:pt x="229047" y="47716"/>
                    <a:pt x="223719" y="42389"/>
                    <a:pt x="217170" y="42389"/>
                  </a:cubicBezTo>
                  <a:close/>
                  <a:moveTo>
                    <a:pt x="74652" y="16966"/>
                  </a:moveTo>
                  <a:cubicBezTo>
                    <a:pt x="68103" y="16966"/>
                    <a:pt x="62776" y="22294"/>
                    <a:pt x="62776" y="28843"/>
                  </a:cubicBezTo>
                  <a:cubicBezTo>
                    <a:pt x="62776" y="35392"/>
                    <a:pt x="68103" y="40719"/>
                    <a:pt x="74652" y="40719"/>
                  </a:cubicBezTo>
                  <a:cubicBezTo>
                    <a:pt x="81201" y="40719"/>
                    <a:pt x="86529" y="35392"/>
                    <a:pt x="86529" y="28843"/>
                  </a:cubicBezTo>
                  <a:cubicBezTo>
                    <a:pt x="86529" y="22294"/>
                    <a:pt x="81201" y="16966"/>
                    <a:pt x="74652" y="16966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6012865" y="3345865"/>
              <a:ext cx="166270" cy="166270"/>
            </a:xfrm>
            <a:custGeom>
              <a:avLst/>
              <a:gdLst>
                <a:gd name="connsiteX0" fmla="*/ 113675 w 166270"/>
                <a:gd name="connsiteY0" fmla="*/ 44113 h 166270"/>
                <a:gd name="connsiteX1" fmla="*/ 52596 w 166270"/>
                <a:gd name="connsiteY1" fmla="*/ 44113 h 166270"/>
                <a:gd name="connsiteX2" fmla="*/ 44113 w 166270"/>
                <a:gd name="connsiteY2" fmla="*/ 52596 h 166270"/>
                <a:gd name="connsiteX3" fmla="*/ 44113 w 166270"/>
                <a:gd name="connsiteY3" fmla="*/ 113675 h 166270"/>
                <a:gd name="connsiteX4" fmla="*/ 52596 w 166270"/>
                <a:gd name="connsiteY4" fmla="*/ 122158 h 166270"/>
                <a:gd name="connsiteX5" fmla="*/ 113675 w 166270"/>
                <a:gd name="connsiteY5" fmla="*/ 122158 h 166270"/>
                <a:gd name="connsiteX6" fmla="*/ 122158 w 166270"/>
                <a:gd name="connsiteY6" fmla="*/ 113675 h 166270"/>
                <a:gd name="connsiteX7" fmla="*/ 122158 w 166270"/>
                <a:gd name="connsiteY7" fmla="*/ 52596 h 166270"/>
                <a:gd name="connsiteX8" fmla="*/ 113675 w 166270"/>
                <a:gd name="connsiteY8" fmla="*/ 44113 h 166270"/>
                <a:gd name="connsiteX9" fmla="*/ 157788 w 166270"/>
                <a:gd name="connsiteY9" fmla="*/ 0 h 166270"/>
                <a:gd name="connsiteX10" fmla="*/ 166271 w 166270"/>
                <a:gd name="connsiteY10" fmla="*/ 8483 h 166270"/>
                <a:gd name="connsiteX11" fmla="*/ 166271 w 166270"/>
                <a:gd name="connsiteY11" fmla="*/ 157788 h 166270"/>
                <a:gd name="connsiteX12" fmla="*/ 157788 w 166270"/>
                <a:gd name="connsiteY12" fmla="*/ 166271 h 166270"/>
                <a:gd name="connsiteX13" fmla="*/ 8483 w 166270"/>
                <a:gd name="connsiteY13" fmla="*/ 166271 h 166270"/>
                <a:gd name="connsiteX14" fmla="*/ 0 w 166270"/>
                <a:gd name="connsiteY14" fmla="*/ 157788 h 166270"/>
                <a:gd name="connsiteX15" fmla="*/ 0 w 166270"/>
                <a:gd name="connsiteY15" fmla="*/ 8483 h 166270"/>
                <a:gd name="connsiteX16" fmla="*/ 8483 w 166270"/>
                <a:gd name="connsiteY16" fmla="*/ 0 h 166270"/>
                <a:gd name="connsiteX17" fmla="*/ 149304 w 166270"/>
                <a:gd name="connsiteY17" fmla="*/ 16966 h 166270"/>
                <a:gd name="connsiteX18" fmla="*/ 16966 w 166270"/>
                <a:gd name="connsiteY18" fmla="*/ 16966 h 166270"/>
                <a:gd name="connsiteX19" fmla="*/ 16966 w 166270"/>
                <a:gd name="connsiteY19" fmla="*/ 149304 h 166270"/>
                <a:gd name="connsiteX20" fmla="*/ 149304 w 166270"/>
                <a:gd name="connsiteY20" fmla="*/ 149304 h 166270"/>
                <a:gd name="connsiteX21" fmla="*/ 149304 w 166270"/>
                <a:gd name="connsiteY21" fmla="*/ 16966 h 166270"/>
                <a:gd name="connsiteX22" fmla="*/ 105192 w 166270"/>
                <a:gd name="connsiteY22" fmla="*/ 61079 h 166270"/>
                <a:gd name="connsiteX23" fmla="*/ 105192 w 166270"/>
                <a:gd name="connsiteY23" fmla="*/ 105192 h 166270"/>
                <a:gd name="connsiteX24" fmla="*/ 61079 w 166270"/>
                <a:gd name="connsiteY24" fmla="*/ 105192 h 166270"/>
                <a:gd name="connsiteX25" fmla="*/ 61079 w 166270"/>
                <a:gd name="connsiteY25" fmla="*/ 61079 h 166270"/>
                <a:gd name="connsiteX26" fmla="*/ 105192 w 166270"/>
                <a:gd name="connsiteY26" fmla="*/ 61079 h 16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6270" h="166270">
                  <a:moveTo>
                    <a:pt x="113675" y="44113"/>
                  </a:moveTo>
                  <a:lnTo>
                    <a:pt x="52596" y="44113"/>
                  </a:lnTo>
                  <a:cubicBezTo>
                    <a:pt x="47911" y="44113"/>
                    <a:pt x="44113" y="47911"/>
                    <a:pt x="44113" y="52596"/>
                  </a:cubicBezTo>
                  <a:lnTo>
                    <a:pt x="44113" y="113675"/>
                  </a:lnTo>
                  <a:cubicBezTo>
                    <a:pt x="44113" y="118360"/>
                    <a:pt x="47911" y="122158"/>
                    <a:pt x="52596" y="122158"/>
                  </a:cubicBezTo>
                  <a:lnTo>
                    <a:pt x="113675" y="122158"/>
                  </a:lnTo>
                  <a:cubicBezTo>
                    <a:pt x="118360" y="122158"/>
                    <a:pt x="122158" y="118360"/>
                    <a:pt x="122158" y="113675"/>
                  </a:cubicBezTo>
                  <a:lnTo>
                    <a:pt x="122158" y="52596"/>
                  </a:lnTo>
                  <a:cubicBezTo>
                    <a:pt x="122158" y="47911"/>
                    <a:pt x="118360" y="44113"/>
                    <a:pt x="113675" y="44113"/>
                  </a:cubicBezTo>
                  <a:close/>
                  <a:moveTo>
                    <a:pt x="157788" y="0"/>
                  </a:moveTo>
                  <a:cubicBezTo>
                    <a:pt x="162473" y="0"/>
                    <a:pt x="166271" y="3798"/>
                    <a:pt x="166271" y="8483"/>
                  </a:cubicBezTo>
                  <a:lnTo>
                    <a:pt x="166271" y="157788"/>
                  </a:lnTo>
                  <a:cubicBezTo>
                    <a:pt x="166271" y="162473"/>
                    <a:pt x="162473" y="166271"/>
                    <a:pt x="157788" y="166271"/>
                  </a:cubicBezTo>
                  <a:lnTo>
                    <a:pt x="8483" y="166271"/>
                  </a:lnTo>
                  <a:cubicBezTo>
                    <a:pt x="3798" y="166271"/>
                    <a:pt x="0" y="162473"/>
                    <a:pt x="0" y="157788"/>
                  </a:cubicBezTo>
                  <a:lnTo>
                    <a:pt x="0" y="8483"/>
                  </a:lnTo>
                  <a:cubicBezTo>
                    <a:pt x="0" y="3798"/>
                    <a:pt x="3798" y="0"/>
                    <a:pt x="8483" y="0"/>
                  </a:cubicBezTo>
                  <a:close/>
                  <a:moveTo>
                    <a:pt x="149304" y="16966"/>
                  </a:moveTo>
                  <a:lnTo>
                    <a:pt x="16966" y="16966"/>
                  </a:lnTo>
                  <a:lnTo>
                    <a:pt x="16966" y="149304"/>
                  </a:lnTo>
                  <a:lnTo>
                    <a:pt x="149304" y="149304"/>
                  </a:lnTo>
                  <a:lnTo>
                    <a:pt x="149304" y="16966"/>
                  </a:lnTo>
                  <a:close/>
                  <a:moveTo>
                    <a:pt x="105192" y="61079"/>
                  </a:moveTo>
                  <a:lnTo>
                    <a:pt x="105192" y="105192"/>
                  </a:lnTo>
                  <a:lnTo>
                    <a:pt x="61079" y="105192"/>
                  </a:lnTo>
                  <a:lnTo>
                    <a:pt x="61079" y="61079"/>
                  </a:lnTo>
                  <a:lnTo>
                    <a:pt x="105192" y="61079"/>
                  </a:ln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28" name="组合 27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/>
          <p:cNvGrpSpPr/>
          <p:nvPr/>
        </p:nvGrpSpPr>
        <p:grpSpPr>
          <a:xfrm>
            <a:off x="8005720" y="2068307"/>
            <a:ext cx="506048" cy="506073"/>
            <a:chOff x="7436010" y="3211830"/>
            <a:chExt cx="434315" cy="434339"/>
          </a:xfrm>
          <a:solidFill>
            <a:srgbClr val="714F7D"/>
          </a:solidFill>
        </p:grpSpPr>
        <p:sp>
          <p:nvSpPr>
            <p:cNvPr id="29" name="任意多边形: 形状 28"/>
            <p:cNvSpPr/>
            <p:nvPr/>
          </p:nvSpPr>
          <p:spPr>
            <a:xfrm>
              <a:off x="7661629" y="3211830"/>
              <a:ext cx="208696" cy="434339"/>
            </a:xfrm>
            <a:custGeom>
              <a:avLst/>
              <a:gdLst>
                <a:gd name="connsiteX0" fmla="*/ 89454 w 208696"/>
                <a:gd name="connsiteY0" fmla="*/ 327547 h 434339"/>
                <a:gd name="connsiteX1" fmla="*/ 96892 w 208696"/>
                <a:gd name="connsiteY1" fmla="*/ 331951 h 434339"/>
                <a:gd name="connsiteX2" fmla="*/ 122681 w 208696"/>
                <a:gd name="connsiteY2" fmla="*/ 378996 h 434339"/>
                <a:gd name="connsiteX3" fmla="*/ 134048 w 208696"/>
                <a:gd name="connsiteY3" fmla="*/ 376654 h 434339"/>
                <a:gd name="connsiteX4" fmla="*/ 162891 w 208696"/>
                <a:gd name="connsiteY4" fmla="*/ 405497 h 434339"/>
                <a:gd name="connsiteX5" fmla="*/ 134048 w 208696"/>
                <a:gd name="connsiteY5" fmla="*/ 434340 h 434339"/>
                <a:gd name="connsiteX6" fmla="*/ 105205 w 208696"/>
                <a:gd name="connsiteY6" fmla="*/ 405497 h 434339"/>
                <a:gd name="connsiteX7" fmla="*/ 109542 w 208696"/>
                <a:gd name="connsiteY7" fmla="*/ 390316 h 434339"/>
                <a:gd name="connsiteX8" fmla="*/ 84432 w 208696"/>
                <a:gd name="connsiteY8" fmla="*/ 344510 h 434339"/>
                <a:gd name="connsiteX9" fmla="*/ 0 w 208696"/>
                <a:gd name="connsiteY9" fmla="*/ 344510 h 434339"/>
                <a:gd name="connsiteX10" fmla="*/ 0 w 208696"/>
                <a:gd name="connsiteY10" fmla="*/ 327543 h 434339"/>
                <a:gd name="connsiteX11" fmla="*/ 134048 w 208696"/>
                <a:gd name="connsiteY11" fmla="*/ 393621 h 434339"/>
                <a:gd name="connsiteX12" fmla="*/ 122172 w 208696"/>
                <a:gd name="connsiteY12" fmla="*/ 405497 h 434339"/>
                <a:gd name="connsiteX13" fmla="*/ 134048 w 208696"/>
                <a:gd name="connsiteY13" fmla="*/ 417374 h 434339"/>
                <a:gd name="connsiteX14" fmla="*/ 145925 w 208696"/>
                <a:gd name="connsiteY14" fmla="*/ 405497 h 434339"/>
                <a:gd name="connsiteX15" fmla="*/ 134048 w 208696"/>
                <a:gd name="connsiteY15" fmla="*/ 393621 h 434339"/>
                <a:gd name="connsiteX16" fmla="*/ 135256 w 208696"/>
                <a:gd name="connsiteY16" fmla="*/ 283346 h 434339"/>
                <a:gd name="connsiteX17" fmla="*/ 141256 w 208696"/>
                <a:gd name="connsiteY17" fmla="*/ 285830 h 434339"/>
                <a:gd name="connsiteX18" fmla="*/ 166359 w 208696"/>
                <a:gd name="connsiteY18" fmla="*/ 310933 h 434339"/>
                <a:gd name="connsiteX19" fmla="*/ 179854 w 208696"/>
                <a:gd name="connsiteY19" fmla="*/ 307574 h 434339"/>
                <a:gd name="connsiteX20" fmla="*/ 208694 w 208696"/>
                <a:gd name="connsiteY20" fmla="*/ 336410 h 434339"/>
                <a:gd name="connsiteX21" fmla="*/ 179851 w 208696"/>
                <a:gd name="connsiteY21" fmla="*/ 365253 h 434339"/>
                <a:gd name="connsiteX22" fmla="*/ 151011 w 208696"/>
                <a:gd name="connsiteY22" fmla="*/ 336410 h 434339"/>
                <a:gd name="connsiteX23" fmla="*/ 154367 w 208696"/>
                <a:gd name="connsiteY23" fmla="*/ 322932 h 434339"/>
                <a:gd name="connsiteX24" fmla="*/ 131744 w 208696"/>
                <a:gd name="connsiteY24" fmla="*/ 300309 h 434339"/>
                <a:gd name="connsiteX25" fmla="*/ 73403 w 208696"/>
                <a:gd name="connsiteY25" fmla="*/ 300309 h 434339"/>
                <a:gd name="connsiteX26" fmla="*/ 64920 w 208696"/>
                <a:gd name="connsiteY26" fmla="*/ 291826 h 434339"/>
                <a:gd name="connsiteX27" fmla="*/ 73403 w 208696"/>
                <a:gd name="connsiteY27" fmla="*/ 283342 h 434339"/>
                <a:gd name="connsiteX28" fmla="*/ 179854 w 208696"/>
                <a:gd name="connsiteY28" fmla="*/ 324537 h 434339"/>
                <a:gd name="connsiteX29" fmla="*/ 167978 w 208696"/>
                <a:gd name="connsiteY29" fmla="*/ 336413 h 434339"/>
                <a:gd name="connsiteX30" fmla="*/ 179854 w 208696"/>
                <a:gd name="connsiteY30" fmla="*/ 348290 h 434339"/>
                <a:gd name="connsiteX31" fmla="*/ 191731 w 208696"/>
                <a:gd name="connsiteY31" fmla="*/ 336413 h 434339"/>
                <a:gd name="connsiteX32" fmla="*/ 179854 w 208696"/>
                <a:gd name="connsiteY32" fmla="*/ 324537 h 434339"/>
                <a:gd name="connsiteX33" fmla="*/ 38538 w 208696"/>
                <a:gd name="connsiteY33" fmla="*/ 283353 h 434339"/>
                <a:gd name="connsiteX34" fmla="*/ 44537 w 208696"/>
                <a:gd name="connsiteY34" fmla="*/ 285836 h 434339"/>
                <a:gd name="connsiteX35" fmla="*/ 47021 w 208696"/>
                <a:gd name="connsiteY35" fmla="*/ 291836 h 434339"/>
                <a:gd name="connsiteX36" fmla="*/ 44537 w 208696"/>
                <a:gd name="connsiteY36" fmla="*/ 297832 h 434339"/>
                <a:gd name="connsiteX37" fmla="*/ 38538 w 208696"/>
                <a:gd name="connsiteY37" fmla="*/ 300309 h 434339"/>
                <a:gd name="connsiteX38" fmla="*/ 32542 w 208696"/>
                <a:gd name="connsiteY38" fmla="*/ 297832 h 434339"/>
                <a:gd name="connsiteX39" fmla="*/ 30054 w 208696"/>
                <a:gd name="connsiteY39" fmla="*/ 291836 h 434339"/>
                <a:gd name="connsiteX40" fmla="*/ 32542 w 208696"/>
                <a:gd name="connsiteY40" fmla="*/ 285836 h 434339"/>
                <a:gd name="connsiteX41" fmla="*/ 38538 w 208696"/>
                <a:gd name="connsiteY41" fmla="*/ 283353 h 434339"/>
                <a:gd name="connsiteX42" fmla="*/ 179854 w 208696"/>
                <a:gd name="connsiteY42" fmla="*/ 188463 h 434339"/>
                <a:gd name="connsiteX43" fmla="*/ 208694 w 208696"/>
                <a:gd name="connsiteY43" fmla="*/ 217306 h 434339"/>
                <a:gd name="connsiteX44" fmla="*/ 179851 w 208696"/>
                <a:gd name="connsiteY44" fmla="*/ 246145 h 434339"/>
                <a:gd name="connsiteX45" fmla="*/ 152287 w 208696"/>
                <a:gd name="connsiteY45" fmla="*/ 225786 h 434339"/>
                <a:gd name="connsiteX46" fmla="*/ 127258 w 208696"/>
                <a:gd name="connsiteY46" fmla="*/ 225786 h 434339"/>
                <a:gd name="connsiteX47" fmla="*/ 118775 w 208696"/>
                <a:gd name="connsiteY47" fmla="*/ 217302 h 434339"/>
                <a:gd name="connsiteX48" fmla="*/ 127258 w 208696"/>
                <a:gd name="connsiteY48" fmla="*/ 208819 h 434339"/>
                <a:gd name="connsiteX49" fmla="*/ 152287 w 208696"/>
                <a:gd name="connsiteY49" fmla="*/ 208819 h 434339"/>
                <a:gd name="connsiteX50" fmla="*/ 179854 w 208696"/>
                <a:gd name="connsiteY50" fmla="*/ 188463 h 434339"/>
                <a:gd name="connsiteX51" fmla="*/ 179854 w 208696"/>
                <a:gd name="connsiteY51" fmla="*/ 205429 h 434339"/>
                <a:gd name="connsiteX52" fmla="*/ 167978 w 208696"/>
                <a:gd name="connsiteY52" fmla="*/ 217306 h 434339"/>
                <a:gd name="connsiteX53" fmla="*/ 179854 w 208696"/>
                <a:gd name="connsiteY53" fmla="*/ 229182 h 434339"/>
                <a:gd name="connsiteX54" fmla="*/ 191731 w 208696"/>
                <a:gd name="connsiteY54" fmla="*/ 217306 h 434339"/>
                <a:gd name="connsiteX55" fmla="*/ 179854 w 208696"/>
                <a:gd name="connsiteY55" fmla="*/ 205429 h 434339"/>
                <a:gd name="connsiteX56" fmla="*/ 78860 w 208696"/>
                <a:gd name="connsiteY56" fmla="*/ 208473 h 434339"/>
                <a:gd name="connsiteX57" fmla="*/ 87343 w 208696"/>
                <a:gd name="connsiteY57" fmla="*/ 216956 h 434339"/>
                <a:gd name="connsiteX58" fmla="*/ 87343 w 208696"/>
                <a:gd name="connsiteY58" fmla="*/ 217279 h 434339"/>
                <a:gd name="connsiteX59" fmla="*/ 78860 w 208696"/>
                <a:gd name="connsiteY59" fmla="*/ 225762 h 434339"/>
                <a:gd name="connsiteX60" fmla="*/ 70377 w 208696"/>
                <a:gd name="connsiteY60" fmla="*/ 217279 h 434339"/>
                <a:gd name="connsiteX61" fmla="*/ 70377 w 208696"/>
                <a:gd name="connsiteY61" fmla="*/ 216956 h 434339"/>
                <a:gd name="connsiteX62" fmla="*/ 78860 w 208696"/>
                <a:gd name="connsiteY62" fmla="*/ 208473 h 434339"/>
                <a:gd name="connsiteX63" fmla="*/ 179854 w 208696"/>
                <a:gd name="connsiteY63" fmla="*/ 69111 h 434339"/>
                <a:gd name="connsiteX64" fmla="*/ 208697 w 208696"/>
                <a:gd name="connsiteY64" fmla="*/ 97950 h 434339"/>
                <a:gd name="connsiteX65" fmla="*/ 179854 w 208696"/>
                <a:gd name="connsiteY65" fmla="*/ 126793 h 434339"/>
                <a:gd name="connsiteX66" fmla="*/ 166359 w 208696"/>
                <a:gd name="connsiteY66" fmla="*/ 123431 h 434339"/>
                <a:gd name="connsiteX67" fmla="*/ 141256 w 208696"/>
                <a:gd name="connsiteY67" fmla="*/ 148534 h 434339"/>
                <a:gd name="connsiteX68" fmla="*/ 135260 w 208696"/>
                <a:gd name="connsiteY68" fmla="*/ 151018 h 434339"/>
                <a:gd name="connsiteX69" fmla="*/ 60689 w 208696"/>
                <a:gd name="connsiteY69" fmla="*/ 151018 h 434339"/>
                <a:gd name="connsiteX70" fmla="*/ 60580 w 208696"/>
                <a:gd name="connsiteY70" fmla="*/ 163892 h 434339"/>
                <a:gd name="connsiteX71" fmla="*/ 30054 w 208696"/>
                <a:gd name="connsiteY71" fmla="*/ 140180 h 434339"/>
                <a:gd name="connsiteX72" fmla="*/ 3 w 208696"/>
                <a:gd name="connsiteY72" fmla="*/ 130648 h 434339"/>
                <a:gd name="connsiteX73" fmla="*/ 3 w 208696"/>
                <a:gd name="connsiteY73" fmla="*/ 121768 h 434339"/>
                <a:gd name="connsiteX74" fmla="*/ 38924 w 208696"/>
                <a:gd name="connsiteY74" fmla="*/ 134052 h 434339"/>
                <a:gd name="connsiteX75" fmla="*/ 131744 w 208696"/>
                <a:gd name="connsiteY75" fmla="*/ 134052 h 434339"/>
                <a:gd name="connsiteX76" fmla="*/ 154367 w 208696"/>
                <a:gd name="connsiteY76" fmla="*/ 111432 h 434339"/>
                <a:gd name="connsiteX77" fmla="*/ 151011 w 208696"/>
                <a:gd name="connsiteY77" fmla="*/ 97950 h 434339"/>
                <a:gd name="connsiteX78" fmla="*/ 179854 w 208696"/>
                <a:gd name="connsiteY78" fmla="*/ 69108 h 434339"/>
                <a:gd name="connsiteX79" fmla="*/ 179854 w 208696"/>
                <a:gd name="connsiteY79" fmla="*/ 86077 h 434339"/>
                <a:gd name="connsiteX80" fmla="*/ 167978 w 208696"/>
                <a:gd name="connsiteY80" fmla="*/ 97950 h 434339"/>
                <a:gd name="connsiteX81" fmla="*/ 179854 w 208696"/>
                <a:gd name="connsiteY81" fmla="*/ 109827 h 434339"/>
                <a:gd name="connsiteX82" fmla="*/ 191731 w 208696"/>
                <a:gd name="connsiteY82" fmla="*/ 97950 h 434339"/>
                <a:gd name="connsiteX83" fmla="*/ 179854 w 208696"/>
                <a:gd name="connsiteY83" fmla="*/ 86074 h 434339"/>
                <a:gd name="connsiteX84" fmla="*/ 134048 w 208696"/>
                <a:gd name="connsiteY84" fmla="*/ 0 h 434339"/>
                <a:gd name="connsiteX85" fmla="*/ 162891 w 208696"/>
                <a:gd name="connsiteY85" fmla="*/ 28843 h 434339"/>
                <a:gd name="connsiteX86" fmla="*/ 134048 w 208696"/>
                <a:gd name="connsiteY86" fmla="*/ 57682 h 434339"/>
                <a:gd name="connsiteX87" fmla="*/ 122657 w 208696"/>
                <a:gd name="connsiteY87" fmla="*/ 55334 h 434339"/>
                <a:gd name="connsiteX88" fmla="*/ 96878 w 208696"/>
                <a:gd name="connsiteY88" fmla="*/ 102050 h 434339"/>
                <a:gd name="connsiteX89" fmla="*/ 89454 w 208696"/>
                <a:gd name="connsiteY89" fmla="*/ 106434 h 434339"/>
                <a:gd name="connsiteX90" fmla="*/ 0 w 208696"/>
                <a:gd name="connsiteY90" fmla="*/ 106434 h 434339"/>
                <a:gd name="connsiteX91" fmla="*/ 0 w 208696"/>
                <a:gd name="connsiteY91" fmla="*/ 89467 h 434339"/>
                <a:gd name="connsiteX92" fmla="*/ 84442 w 208696"/>
                <a:gd name="connsiteY92" fmla="*/ 89467 h 434339"/>
                <a:gd name="connsiteX93" fmla="*/ 109528 w 208696"/>
                <a:gd name="connsiteY93" fmla="*/ 44007 h 434339"/>
                <a:gd name="connsiteX94" fmla="*/ 105202 w 208696"/>
                <a:gd name="connsiteY94" fmla="*/ 28839 h 434339"/>
                <a:gd name="connsiteX95" fmla="*/ 134045 w 208696"/>
                <a:gd name="connsiteY95" fmla="*/ 0 h 434339"/>
                <a:gd name="connsiteX96" fmla="*/ 134048 w 208696"/>
                <a:gd name="connsiteY96" fmla="*/ 16966 h 434339"/>
                <a:gd name="connsiteX97" fmla="*/ 122172 w 208696"/>
                <a:gd name="connsiteY97" fmla="*/ 28843 h 434339"/>
                <a:gd name="connsiteX98" fmla="*/ 134048 w 208696"/>
                <a:gd name="connsiteY98" fmla="*/ 40719 h 434339"/>
                <a:gd name="connsiteX99" fmla="*/ 145925 w 208696"/>
                <a:gd name="connsiteY99" fmla="*/ 28843 h 434339"/>
                <a:gd name="connsiteX100" fmla="*/ 134048 w 208696"/>
                <a:gd name="connsiteY100" fmla="*/ 16966 h 4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08696" h="434339">
                  <a:moveTo>
                    <a:pt x="89454" y="327547"/>
                  </a:moveTo>
                  <a:cubicBezTo>
                    <a:pt x="92551" y="327547"/>
                    <a:pt x="95402" y="329235"/>
                    <a:pt x="96892" y="331951"/>
                  </a:cubicBezTo>
                  <a:lnTo>
                    <a:pt x="122681" y="378996"/>
                  </a:lnTo>
                  <a:cubicBezTo>
                    <a:pt x="126271" y="377448"/>
                    <a:pt x="130139" y="376651"/>
                    <a:pt x="134048" y="376654"/>
                  </a:cubicBezTo>
                  <a:cubicBezTo>
                    <a:pt x="149953" y="376654"/>
                    <a:pt x="162891" y="389593"/>
                    <a:pt x="162891" y="405497"/>
                  </a:cubicBezTo>
                  <a:cubicBezTo>
                    <a:pt x="162891" y="421401"/>
                    <a:pt x="149953" y="434340"/>
                    <a:pt x="134048" y="434340"/>
                  </a:cubicBezTo>
                  <a:cubicBezTo>
                    <a:pt x="118147" y="434340"/>
                    <a:pt x="105205" y="421401"/>
                    <a:pt x="105205" y="405497"/>
                  </a:cubicBezTo>
                  <a:cubicBezTo>
                    <a:pt x="105205" y="399932"/>
                    <a:pt x="106800" y="394730"/>
                    <a:pt x="109542" y="390316"/>
                  </a:cubicBezTo>
                  <a:lnTo>
                    <a:pt x="84432" y="344510"/>
                  </a:lnTo>
                  <a:lnTo>
                    <a:pt x="0" y="344510"/>
                  </a:lnTo>
                  <a:lnTo>
                    <a:pt x="0" y="327543"/>
                  </a:lnTo>
                  <a:close/>
                  <a:moveTo>
                    <a:pt x="134048" y="393621"/>
                  </a:moveTo>
                  <a:cubicBezTo>
                    <a:pt x="127499" y="393621"/>
                    <a:pt x="122172" y="398948"/>
                    <a:pt x="122172" y="405497"/>
                  </a:cubicBezTo>
                  <a:cubicBezTo>
                    <a:pt x="122172" y="412046"/>
                    <a:pt x="127499" y="417374"/>
                    <a:pt x="134048" y="417374"/>
                  </a:cubicBezTo>
                  <a:cubicBezTo>
                    <a:pt x="140597" y="417374"/>
                    <a:pt x="145925" y="412046"/>
                    <a:pt x="145925" y="405497"/>
                  </a:cubicBezTo>
                  <a:cubicBezTo>
                    <a:pt x="145925" y="398948"/>
                    <a:pt x="140597" y="393621"/>
                    <a:pt x="134048" y="393621"/>
                  </a:cubicBezTo>
                  <a:close/>
                  <a:moveTo>
                    <a:pt x="135256" y="283346"/>
                  </a:moveTo>
                  <a:cubicBezTo>
                    <a:pt x="137506" y="283345"/>
                    <a:pt x="139664" y="284239"/>
                    <a:pt x="141256" y="285830"/>
                  </a:cubicBezTo>
                  <a:lnTo>
                    <a:pt x="166359" y="310933"/>
                  </a:lnTo>
                  <a:cubicBezTo>
                    <a:pt x="170513" y="308722"/>
                    <a:pt x="175148" y="307568"/>
                    <a:pt x="179854" y="307574"/>
                  </a:cubicBezTo>
                  <a:cubicBezTo>
                    <a:pt x="195755" y="307574"/>
                    <a:pt x="208694" y="320509"/>
                    <a:pt x="208694" y="336410"/>
                  </a:cubicBezTo>
                  <a:cubicBezTo>
                    <a:pt x="208694" y="352314"/>
                    <a:pt x="195755" y="365253"/>
                    <a:pt x="179851" y="365253"/>
                  </a:cubicBezTo>
                  <a:cubicBezTo>
                    <a:pt x="163950" y="365253"/>
                    <a:pt x="151011" y="352314"/>
                    <a:pt x="151011" y="336410"/>
                  </a:cubicBezTo>
                  <a:cubicBezTo>
                    <a:pt x="151011" y="331544"/>
                    <a:pt x="152229" y="326956"/>
                    <a:pt x="154367" y="322932"/>
                  </a:cubicBezTo>
                  <a:lnTo>
                    <a:pt x="131744" y="300309"/>
                  </a:lnTo>
                  <a:lnTo>
                    <a:pt x="73403" y="300309"/>
                  </a:lnTo>
                  <a:cubicBezTo>
                    <a:pt x="68718" y="300309"/>
                    <a:pt x="64920" y="296511"/>
                    <a:pt x="64920" y="291826"/>
                  </a:cubicBezTo>
                  <a:cubicBezTo>
                    <a:pt x="64920" y="287140"/>
                    <a:pt x="68718" y="283342"/>
                    <a:pt x="73403" y="283342"/>
                  </a:cubicBezTo>
                  <a:close/>
                  <a:moveTo>
                    <a:pt x="179854" y="324537"/>
                  </a:moveTo>
                  <a:cubicBezTo>
                    <a:pt x="173305" y="324537"/>
                    <a:pt x="167978" y="329864"/>
                    <a:pt x="167978" y="336413"/>
                  </a:cubicBezTo>
                  <a:cubicBezTo>
                    <a:pt x="167978" y="342962"/>
                    <a:pt x="173305" y="348290"/>
                    <a:pt x="179854" y="348290"/>
                  </a:cubicBezTo>
                  <a:cubicBezTo>
                    <a:pt x="186403" y="348290"/>
                    <a:pt x="191731" y="342962"/>
                    <a:pt x="191731" y="336413"/>
                  </a:cubicBezTo>
                  <a:cubicBezTo>
                    <a:pt x="191731" y="329864"/>
                    <a:pt x="186403" y="324537"/>
                    <a:pt x="179854" y="324537"/>
                  </a:cubicBezTo>
                  <a:close/>
                  <a:moveTo>
                    <a:pt x="38538" y="283353"/>
                  </a:moveTo>
                  <a:cubicBezTo>
                    <a:pt x="40770" y="283353"/>
                    <a:pt x="42959" y="284252"/>
                    <a:pt x="44537" y="285836"/>
                  </a:cubicBezTo>
                  <a:cubicBezTo>
                    <a:pt x="46115" y="287414"/>
                    <a:pt x="47021" y="289593"/>
                    <a:pt x="47021" y="291836"/>
                  </a:cubicBezTo>
                  <a:cubicBezTo>
                    <a:pt x="47013" y="294083"/>
                    <a:pt x="46121" y="296237"/>
                    <a:pt x="44537" y="297832"/>
                  </a:cubicBezTo>
                  <a:cubicBezTo>
                    <a:pt x="42959" y="299410"/>
                    <a:pt x="40770" y="300309"/>
                    <a:pt x="38538" y="300309"/>
                  </a:cubicBezTo>
                  <a:cubicBezTo>
                    <a:pt x="36298" y="300309"/>
                    <a:pt x="34119" y="299410"/>
                    <a:pt x="32542" y="297832"/>
                  </a:cubicBezTo>
                  <a:cubicBezTo>
                    <a:pt x="30956" y="296238"/>
                    <a:pt x="30062" y="294084"/>
                    <a:pt x="30054" y="291836"/>
                  </a:cubicBezTo>
                  <a:cubicBezTo>
                    <a:pt x="30054" y="289596"/>
                    <a:pt x="30964" y="287414"/>
                    <a:pt x="32542" y="285836"/>
                  </a:cubicBezTo>
                  <a:cubicBezTo>
                    <a:pt x="34134" y="284250"/>
                    <a:pt x="36289" y="283357"/>
                    <a:pt x="38538" y="283353"/>
                  </a:cubicBezTo>
                  <a:close/>
                  <a:moveTo>
                    <a:pt x="179854" y="188463"/>
                  </a:moveTo>
                  <a:cubicBezTo>
                    <a:pt x="195755" y="188463"/>
                    <a:pt x="208694" y="201401"/>
                    <a:pt x="208694" y="217306"/>
                  </a:cubicBezTo>
                  <a:cubicBezTo>
                    <a:pt x="208694" y="233207"/>
                    <a:pt x="195755" y="246145"/>
                    <a:pt x="179851" y="246145"/>
                  </a:cubicBezTo>
                  <a:cubicBezTo>
                    <a:pt x="166902" y="246145"/>
                    <a:pt x="155918" y="237560"/>
                    <a:pt x="152287" y="225786"/>
                  </a:cubicBezTo>
                  <a:lnTo>
                    <a:pt x="127258" y="225786"/>
                  </a:lnTo>
                  <a:cubicBezTo>
                    <a:pt x="122573" y="225786"/>
                    <a:pt x="118775" y="221987"/>
                    <a:pt x="118775" y="217302"/>
                  </a:cubicBezTo>
                  <a:cubicBezTo>
                    <a:pt x="118775" y="212617"/>
                    <a:pt x="122573" y="208819"/>
                    <a:pt x="127258" y="208819"/>
                  </a:cubicBezTo>
                  <a:lnTo>
                    <a:pt x="152287" y="208819"/>
                  </a:lnTo>
                  <a:cubicBezTo>
                    <a:pt x="155918" y="197044"/>
                    <a:pt x="166902" y="188463"/>
                    <a:pt x="179854" y="188463"/>
                  </a:cubicBezTo>
                  <a:close/>
                  <a:moveTo>
                    <a:pt x="179854" y="205429"/>
                  </a:moveTo>
                  <a:cubicBezTo>
                    <a:pt x="173305" y="205429"/>
                    <a:pt x="167978" y="210757"/>
                    <a:pt x="167978" y="217306"/>
                  </a:cubicBezTo>
                  <a:cubicBezTo>
                    <a:pt x="167978" y="223855"/>
                    <a:pt x="173305" y="229182"/>
                    <a:pt x="179854" y="229182"/>
                  </a:cubicBezTo>
                  <a:cubicBezTo>
                    <a:pt x="186403" y="229182"/>
                    <a:pt x="191731" y="223855"/>
                    <a:pt x="191731" y="217306"/>
                  </a:cubicBezTo>
                  <a:cubicBezTo>
                    <a:pt x="191731" y="210757"/>
                    <a:pt x="186403" y="205429"/>
                    <a:pt x="179854" y="205429"/>
                  </a:cubicBezTo>
                  <a:close/>
                  <a:moveTo>
                    <a:pt x="78860" y="208473"/>
                  </a:moveTo>
                  <a:cubicBezTo>
                    <a:pt x="83545" y="208473"/>
                    <a:pt x="87343" y="212271"/>
                    <a:pt x="87343" y="216956"/>
                  </a:cubicBezTo>
                  <a:lnTo>
                    <a:pt x="87343" y="217279"/>
                  </a:lnTo>
                  <a:cubicBezTo>
                    <a:pt x="87343" y="221964"/>
                    <a:pt x="83545" y="225762"/>
                    <a:pt x="78860" y="225762"/>
                  </a:cubicBezTo>
                  <a:cubicBezTo>
                    <a:pt x="74175" y="225762"/>
                    <a:pt x="70377" y="221964"/>
                    <a:pt x="70377" y="217279"/>
                  </a:cubicBezTo>
                  <a:lnTo>
                    <a:pt x="70377" y="216956"/>
                  </a:lnTo>
                  <a:cubicBezTo>
                    <a:pt x="70377" y="212271"/>
                    <a:pt x="74175" y="208473"/>
                    <a:pt x="78860" y="208473"/>
                  </a:cubicBezTo>
                  <a:close/>
                  <a:moveTo>
                    <a:pt x="179854" y="69111"/>
                  </a:moveTo>
                  <a:cubicBezTo>
                    <a:pt x="195755" y="69111"/>
                    <a:pt x="208697" y="82050"/>
                    <a:pt x="208697" y="97950"/>
                  </a:cubicBezTo>
                  <a:cubicBezTo>
                    <a:pt x="208697" y="113855"/>
                    <a:pt x="195758" y="126793"/>
                    <a:pt x="179854" y="126793"/>
                  </a:cubicBezTo>
                  <a:cubicBezTo>
                    <a:pt x="175148" y="126798"/>
                    <a:pt x="170513" y="125643"/>
                    <a:pt x="166359" y="123431"/>
                  </a:cubicBezTo>
                  <a:lnTo>
                    <a:pt x="141256" y="148534"/>
                  </a:lnTo>
                  <a:cubicBezTo>
                    <a:pt x="139665" y="150124"/>
                    <a:pt x="137508" y="151018"/>
                    <a:pt x="135260" y="151018"/>
                  </a:cubicBezTo>
                  <a:lnTo>
                    <a:pt x="60689" y="151018"/>
                  </a:lnTo>
                  <a:cubicBezTo>
                    <a:pt x="62070" y="152457"/>
                    <a:pt x="62033" y="156746"/>
                    <a:pt x="60580" y="163892"/>
                  </a:cubicBezTo>
                  <a:cubicBezTo>
                    <a:pt x="59746" y="167991"/>
                    <a:pt x="49437" y="152626"/>
                    <a:pt x="30054" y="140180"/>
                  </a:cubicBezTo>
                  <a:cubicBezTo>
                    <a:pt x="24483" y="136600"/>
                    <a:pt x="14466" y="133424"/>
                    <a:pt x="3" y="130648"/>
                  </a:cubicBezTo>
                  <a:lnTo>
                    <a:pt x="3" y="121768"/>
                  </a:lnTo>
                  <a:cubicBezTo>
                    <a:pt x="13708" y="123022"/>
                    <a:pt x="26983" y="127211"/>
                    <a:pt x="38924" y="134052"/>
                  </a:cubicBezTo>
                  <a:lnTo>
                    <a:pt x="131744" y="134052"/>
                  </a:lnTo>
                  <a:lnTo>
                    <a:pt x="154367" y="111432"/>
                  </a:lnTo>
                  <a:cubicBezTo>
                    <a:pt x="152159" y="107282"/>
                    <a:pt x="151007" y="102652"/>
                    <a:pt x="151011" y="97950"/>
                  </a:cubicBezTo>
                  <a:cubicBezTo>
                    <a:pt x="151011" y="82050"/>
                    <a:pt x="163950" y="69108"/>
                    <a:pt x="179854" y="69108"/>
                  </a:cubicBezTo>
                  <a:close/>
                  <a:moveTo>
                    <a:pt x="179854" y="86077"/>
                  </a:moveTo>
                  <a:cubicBezTo>
                    <a:pt x="173305" y="86077"/>
                    <a:pt x="167978" y="91405"/>
                    <a:pt x="167978" y="97950"/>
                  </a:cubicBezTo>
                  <a:cubicBezTo>
                    <a:pt x="167978" y="104499"/>
                    <a:pt x="173305" y="109827"/>
                    <a:pt x="179854" y="109827"/>
                  </a:cubicBezTo>
                  <a:cubicBezTo>
                    <a:pt x="186403" y="109827"/>
                    <a:pt x="191731" y="104499"/>
                    <a:pt x="191731" y="97950"/>
                  </a:cubicBezTo>
                  <a:cubicBezTo>
                    <a:pt x="191731" y="91401"/>
                    <a:pt x="186403" y="86074"/>
                    <a:pt x="179854" y="86074"/>
                  </a:cubicBezTo>
                  <a:close/>
                  <a:moveTo>
                    <a:pt x="134048" y="0"/>
                  </a:moveTo>
                  <a:cubicBezTo>
                    <a:pt x="149953" y="0"/>
                    <a:pt x="162891" y="12939"/>
                    <a:pt x="162891" y="28843"/>
                  </a:cubicBezTo>
                  <a:cubicBezTo>
                    <a:pt x="162891" y="44744"/>
                    <a:pt x="149953" y="57682"/>
                    <a:pt x="134048" y="57682"/>
                  </a:cubicBezTo>
                  <a:cubicBezTo>
                    <a:pt x="130131" y="57686"/>
                    <a:pt x="126254" y="56887"/>
                    <a:pt x="122657" y="55334"/>
                  </a:cubicBezTo>
                  <a:lnTo>
                    <a:pt x="96878" y="102050"/>
                  </a:lnTo>
                  <a:cubicBezTo>
                    <a:pt x="95386" y="104753"/>
                    <a:pt x="92542" y="106433"/>
                    <a:pt x="89454" y="106434"/>
                  </a:cubicBezTo>
                  <a:lnTo>
                    <a:pt x="0" y="106434"/>
                  </a:lnTo>
                  <a:lnTo>
                    <a:pt x="0" y="89467"/>
                  </a:lnTo>
                  <a:lnTo>
                    <a:pt x="84442" y="89467"/>
                  </a:lnTo>
                  <a:lnTo>
                    <a:pt x="109528" y="44007"/>
                  </a:lnTo>
                  <a:cubicBezTo>
                    <a:pt x="106696" y="39456"/>
                    <a:pt x="105197" y="34201"/>
                    <a:pt x="105202" y="28839"/>
                  </a:cubicBezTo>
                  <a:cubicBezTo>
                    <a:pt x="105202" y="12939"/>
                    <a:pt x="118141" y="0"/>
                    <a:pt x="134045" y="0"/>
                  </a:cubicBezTo>
                  <a:close/>
                  <a:moveTo>
                    <a:pt x="134048" y="16966"/>
                  </a:moveTo>
                  <a:cubicBezTo>
                    <a:pt x="127499" y="16966"/>
                    <a:pt x="122172" y="22294"/>
                    <a:pt x="122172" y="28843"/>
                  </a:cubicBezTo>
                  <a:cubicBezTo>
                    <a:pt x="122172" y="35392"/>
                    <a:pt x="127499" y="40719"/>
                    <a:pt x="134048" y="40719"/>
                  </a:cubicBezTo>
                  <a:cubicBezTo>
                    <a:pt x="140597" y="40719"/>
                    <a:pt x="145925" y="35392"/>
                    <a:pt x="145925" y="28843"/>
                  </a:cubicBezTo>
                  <a:cubicBezTo>
                    <a:pt x="145925" y="22294"/>
                    <a:pt x="140597" y="16966"/>
                    <a:pt x="134048" y="16966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30" name="任意多边形: 形状 29"/>
            <p:cNvSpPr/>
            <p:nvPr/>
          </p:nvSpPr>
          <p:spPr>
            <a:xfrm>
              <a:off x="7436010" y="3211864"/>
              <a:ext cx="307539" cy="434282"/>
            </a:xfrm>
            <a:custGeom>
              <a:avLst/>
              <a:gdLst>
                <a:gd name="connsiteX0" fmla="*/ 217143 w 307539"/>
                <a:gd name="connsiteY0" fmla="*/ 0 h 434282"/>
                <a:gd name="connsiteX1" fmla="*/ 225626 w 307539"/>
                <a:gd name="connsiteY1" fmla="*/ 8483 h 434282"/>
                <a:gd name="connsiteX2" fmla="*/ 225626 w 307539"/>
                <a:gd name="connsiteY2" fmla="*/ 121734 h 434282"/>
                <a:gd name="connsiteX3" fmla="*/ 264544 w 307539"/>
                <a:gd name="connsiteY3" fmla="*/ 134018 h 434282"/>
                <a:gd name="connsiteX4" fmla="*/ 275460 w 307539"/>
                <a:gd name="connsiteY4" fmla="*/ 141313 h 434282"/>
                <a:gd name="connsiteX5" fmla="*/ 286308 w 307539"/>
                <a:gd name="connsiteY5" fmla="*/ 150984 h 434282"/>
                <a:gd name="connsiteX6" fmla="*/ 306970 w 307539"/>
                <a:gd name="connsiteY6" fmla="*/ 183800 h 434282"/>
                <a:gd name="connsiteX7" fmla="*/ 302103 w 307539"/>
                <a:gd name="connsiteY7" fmla="*/ 194766 h 434282"/>
                <a:gd name="connsiteX8" fmla="*/ 291137 w 307539"/>
                <a:gd name="connsiteY8" fmla="*/ 189899 h 434282"/>
                <a:gd name="connsiteX9" fmla="*/ 291069 w 307539"/>
                <a:gd name="connsiteY9" fmla="*/ 189715 h 434282"/>
                <a:gd name="connsiteX10" fmla="*/ 217048 w 307539"/>
                <a:gd name="connsiteY10" fmla="*/ 138293 h 434282"/>
                <a:gd name="connsiteX11" fmla="*/ 215562 w 307539"/>
                <a:gd name="connsiteY11" fmla="*/ 138157 h 434282"/>
                <a:gd name="connsiteX12" fmla="*/ 138113 w 307539"/>
                <a:gd name="connsiteY12" fmla="*/ 217163 h 434282"/>
                <a:gd name="connsiteX13" fmla="*/ 217143 w 307539"/>
                <a:gd name="connsiteY13" fmla="*/ 296193 h 434282"/>
                <a:gd name="connsiteX14" fmla="*/ 225623 w 307539"/>
                <a:gd name="connsiteY14" fmla="*/ 304676 h 434282"/>
                <a:gd name="connsiteX15" fmla="*/ 225623 w 307539"/>
                <a:gd name="connsiteY15" fmla="*/ 425823 h 434282"/>
                <a:gd name="connsiteX16" fmla="*/ 223139 w 307539"/>
                <a:gd name="connsiteY16" fmla="*/ 431822 h 434282"/>
                <a:gd name="connsiteX17" fmla="*/ 217136 w 307539"/>
                <a:gd name="connsiteY17" fmla="*/ 434282 h 434282"/>
                <a:gd name="connsiteX18" fmla="*/ 179097 w 307539"/>
                <a:gd name="connsiteY18" fmla="*/ 434282 h 434282"/>
                <a:gd name="connsiteX19" fmla="*/ 170624 w 307539"/>
                <a:gd name="connsiteY19" fmla="*/ 425799 h 434282"/>
                <a:gd name="connsiteX20" fmla="*/ 170624 w 307539"/>
                <a:gd name="connsiteY20" fmla="*/ 399593 h 434282"/>
                <a:gd name="connsiteX21" fmla="*/ 120859 w 307539"/>
                <a:gd name="connsiteY21" fmla="*/ 378968 h 434282"/>
                <a:gd name="connsiteX22" fmla="*/ 102372 w 307539"/>
                <a:gd name="connsiteY22" fmla="*/ 397458 h 434282"/>
                <a:gd name="connsiteX23" fmla="*/ 90373 w 307539"/>
                <a:gd name="connsiteY23" fmla="*/ 397458 h 434282"/>
                <a:gd name="connsiteX24" fmla="*/ 36756 w 307539"/>
                <a:gd name="connsiteY24" fmla="*/ 343800 h 434282"/>
                <a:gd name="connsiteX25" fmla="*/ 36756 w 307539"/>
                <a:gd name="connsiteY25" fmla="*/ 331805 h 434282"/>
                <a:gd name="connsiteX26" fmla="*/ 55226 w 307539"/>
                <a:gd name="connsiteY26" fmla="*/ 313336 h 434282"/>
                <a:gd name="connsiteX27" fmla="*/ 34605 w 307539"/>
                <a:gd name="connsiteY27" fmla="*/ 263573 h 434282"/>
                <a:gd name="connsiteX28" fmla="*/ 8483 w 307539"/>
                <a:gd name="connsiteY28" fmla="*/ 263573 h 434282"/>
                <a:gd name="connsiteX29" fmla="*/ 0 w 307539"/>
                <a:gd name="connsiteY29" fmla="*/ 255090 h 434282"/>
                <a:gd name="connsiteX30" fmla="*/ 0 w 307539"/>
                <a:gd name="connsiteY30" fmla="*/ 179237 h 434282"/>
                <a:gd name="connsiteX31" fmla="*/ 8483 w 307539"/>
                <a:gd name="connsiteY31" fmla="*/ 170753 h 434282"/>
                <a:gd name="connsiteX32" fmla="*/ 34601 w 307539"/>
                <a:gd name="connsiteY32" fmla="*/ 170753 h 434282"/>
                <a:gd name="connsiteX33" fmla="*/ 55226 w 307539"/>
                <a:gd name="connsiteY33" fmla="*/ 120991 h 434282"/>
                <a:gd name="connsiteX34" fmla="*/ 36756 w 307539"/>
                <a:gd name="connsiteY34" fmla="*/ 102521 h 434282"/>
                <a:gd name="connsiteX35" fmla="*/ 36756 w 307539"/>
                <a:gd name="connsiteY35" fmla="*/ 90526 h 434282"/>
                <a:gd name="connsiteX36" fmla="*/ 90370 w 307539"/>
                <a:gd name="connsiteY36" fmla="*/ 36871 h 434282"/>
                <a:gd name="connsiteX37" fmla="*/ 102362 w 307539"/>
                <a:gd name="connsiteY37" fmla="*/ 36862 h 434282"/>
                <a:gd name="connsiteX38" fmla="*/ 102369 w 307539"/>
                <a:gd name="connsiteY38" fmla="*/ 36868 h 434282"/>
                <a:gd name="connsiteX39" fmla="*/ 120858 w 307539"/>
                <a:gd name="connsiteY39" fmla="*/ 55358 h 434282"/>
                <a:gd name="connsiteX40" fmla="*/ 170624 w 307539"/>
                <a:gd name="connsiteY40" fmla="*/ 34734 h 434282"/>
                <a:gd name="connsiteX41" fmla="*/ 170624 w 307539"/>
                <a:gd name="connsiteY41" fmla="*/ 8483 h 434282"/>
                <a:gd name="connsiteX42" fmla="*/ 179108 w 307539"/>
                <a:gd name="connsiteY42" fmla="*/ 0 h 434282"/>
                <a:gd name="connsiteX43" fmla="*/ 208660 w 307539"/>
                <a:gd name="connsiteY43" fmla="*/ 16966 h 434282"/>
                <a:gd name="connsiteX44" fmla="*/ 187587 w 307539"/>
                <a:gd name="connsiteY44" fmla="*/ 16966 h 434282"/>
                <a:gd name="connsiteX45" fmla="*/ 187587 w 307539"/>
                <a:gd name="connsiteY45" fmla="*/ 41463 h 434282"/>
                <a:gd name="connsiteX46" fmla="*/ 180886 w 307539"/>
                <a:gd name="connsiteY46" fmla="*/ 49756 h 434282"/>
                <a:gd name="connsiteX47" fmla="*/ 124218 w 307539"/>
                <a:gd name="connsiteY47" fmla="*/ 73237 h 434282"/>
                <a:gd name="connsiteX48" fmla="*/ 113614 w 307539"/>
                <a:gd name="connsiteY48" fmla="*/ 72111 h 434282"/>
                <a:gd name="connsiteX49" fmla="*/ 96373 w 307539"/>
                <a:gd name="connsiteY49" fmla="*/ 54866 h 434282"/>
                <a:gd name="connsiteX50" fmla="*/ 54747 w 307539"/>
                <a:gd name="connsiteY50" fmla="*/ 96522 h 434282"/>
                <a:gd name="connsiteX51" fmla="*/ 71975 w 307539"/>
                <a:gd name="connsiteY51" fmla="*/ 113753 h 434282"/>
                <a:gd name="connsiteX52" fmla="*/ 73101 w 307539"/>
                <a:gd name="connsiteY52" fmla="*/ 124354 h 434282"/>
                <a:gd name="connsiteX53" fmla="*/ 49620 w 307539"/>
                <a:gd name="connsiteY53" fmla="*/ 181021 h 434282"/>
                <a:gd name="connsiteX54" fmla="*/ 41330 w 307539"/>
                <a:gd name="connsiteY54" fmla="*/ 187723 h 434282"/>
                <a:gd name="connsiteX55" fmla="*/ 16966 w 307539"/>
                <a:gd name="connsiteY55" fmla="*/ 187723 h 434282"/>
                <a:gd name="connsiteX56" fmla="*/ 16966 w 307539"/>
                <a:gd name="connsiteY56" fmla="*/ 246610 h 434282"/>
                <a:gd name="connsiteX57" fmla="*/ 41330 w 307539"/>
                <a:gd name="connsiteY57" fmla="*/ 246610 h 434282"/>
                <a:gd name="connsiteX58" fmla="*/ 49623 w 307539"/>
                <a:gd name="connsiteY58" fmla="*/ 253312 h 434282"/>
                <a:gd name="connsiteX59" fmla="*/ 73105 w 307539"/>
                <a:gd name="connsiteY59" fmla="*/ 309980 h 434282"/>
                <a:gd name="connsiteX60" fmla="*/ 71978 w 307539"/>
                <a:gd name="connsiteY60" fmla="*/ 320580 h 434282"/>
                <a:gd name="connsiteX61" fmla="*/ 54747 w 307539"/>
                <a:gd name="connsiteY61" fmla="*/ 337808 h 434282"/>
                <a:gd name="connsiteX62" fmla="*/ 96373 w 307539"/>
                <a:gd name="connsiteY62" fmla="*/ 379464 h 434282"/>
                <a:gd name="connsiteX63" fmla="*/ 113617 w 307539"/>
                <a:gd name="connsiteY63" fmla="*/ 362219 h 434282"/>
                <a:gd name="connsiteX64" fmla="*/ 124218 w 307539"/>
                <a:gd name="connsiteY64" fmla="*/ 361093 h 434282"/>
                <a:gd name="connsiteX65" fmla="*/ 180886 w 307539"/>
                <a:gd name="connsiteY65" fmla="*/ 384574 h 434282"/>
                <a:gd name="connsiteX66" fmla="*/ 187587 w 307539"/>
                <a:gd name="connsiteY66" fmla="*/ 392867 h 434282"/>
                <a:gd name="connsiteX67" fmla="*/ 187587 w 307539"/>
                <a:gd name="connsiteY67" fmla="*/ 417323 h 434282"/>
                <a:gd name="connsiteX68" fmla="*/ 208660 w 307539"/>
                <a:gd name="connsiteY68" fmla="*/ 417336 h 434282"/>
                <a:gd name="connsiteX69" fmla="*/ 208660 w 307539"/>
                <a:gd name="connsiteY69" fmla="*/ 312786 h 434282"/>
                <a:gd name="connsiteX70" fmla="*/ 121147 w 307539"/>
                <a:gd name="connsiteY70" fmla="*/ 217163 h 434282"/>
                <a:gd name="connsiteX71" fmla="*/ 208660 w 307539"/>
                <a:gd name="connsiteY71" fmla="*/ 121541 h 434282"/>
                <a:gd name="connsiteX72" fmla="*/ 208660 w 307539"/>
                <a:gd name="connsiteY72" fmla="*/ 16966 h 434282"/>
                <a:gd name="connsiteX73" fmla="*/ 217048 w 307539"/>
                <a:gd name="connsiteY73" fmla="*/ 152776 h 434282"/>
                <a:gd name="connsiteX74" fmla="*/ 225531 w 307539"/>
                <a:gd name="connsiteY74" fmla="*/ 161259 h 434282"/>
                <a:gd name="connsiteX75" fmla="*/ 217048 w 307539"/>
                <a:gd name="connsiteY75" fmla="*/ 169742 h 434282"/>
                <a:gd name="connsiteX76" fmla="*/ 169545 w 307539"/>
                <a:gd name="connsiteY76" fmla="*/ 217245 h 434282"/>
                <a:gd name="connsiteX77" fmla="*/ 217051 w 307539"/>
                <a:gd name="connsiteY77" fmla="*/ 264747 h 434282"/>
                <a:gd name="connsiteX78" fmla="*/ 264550 w 307539"/>
                <a:gd name="connsiteY78" fmla="*/ 217241 h 434282"/>
                <a:gd name="connsiteX79" fmla="*/ 273034 w 307539"/>
                <a:gd name="connsiteY79" fmla="*/ 208758 h 434282"/>
                <a:gd name="connsiteX80" fmla="*/ 281517 w 307539"/>
                <a:gd name="connsiteY80" fmla="*/ 217241 h 434282"/>
                <a:gd name="connsiteX81" fmla="*/ 217048 w 307539"/>
                <a:gd name="connsiteY81" fmla="*/ 281714 h 434282"/>
                <a:gd name="connsiteX82" fmla="*/ 152579 w 307539"/>
                <a:gd name="connsiteY82" fmla="*/ 217241 h 434282"/>
                <a:gd name="connsiteX83" fmla="*/ 217051 w 307539"/>
                <a:gd name="connsiteY83" fmla="*/ 152776 h 434282"/>
                <a:gd name="connsiteX84" fmla="*/ 168219 w 307539"/>
                <a:gd name="connsiteY84" fmla="*/ 93112 h 434282"/>
                <a:gd name="connsiteX85" fmla="*/ 179223 w 307539"/>
                <a:gd name="connsiteY85" fmla="*/ 97886 h 434282"/>
                <a:gd name="connsiteX86" fmla="*/ 174449 w 307539"/>
                <a:gd name="connsiteY86" fmla="*/ 108890 h 434282"/>
                <a:gd name="connsiteX87" fmla="*/ 100787 w 307539"/>
                <a:gd name="connsiteY87" fmla="*/ 217163 h 434282"/>
                <a:gd name="connsiteX88" fmla="*/ 92304 w 307539"/>
                <a:gd name="connsiteY88" fmla="*/ 225646 h 434282"/>
                <a:gd name="connsiteX89" fmla="*/ 83821 w 307539"/>
                <a:gd name="connsiteY89" fmla="*/ 217163 h 434282"/>
                <a:gd name="connsiteX90" fmla="*/ 107492 w 307539"/>
                <a:gd name="connsiteY90" fmla="*/ 141310 h 434282"/>
                <a:gd name="connsiteX91" fmla="*/ 168219 w 307539"/>
                <a:gd name="connsiteY91" fmla="*/ 93112 h 43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307539" h="434282">
                  <a:moveTo>
                    <a:pt x="217143" y="0"/>
                  </a:moveTo>
                  <a:cubicBezTo>
                    <a:pt x="221828" y="0"/>
                    <a:pt x="225626" y="3798"/>
                    <a:pt x="225626" y="8483"/>
                  </a:cubicBezTo>
                  <a:lnTo>
                    <a:pt x="225626" y="121734"/>
                  </a:lnTo>
                  <a:cubicBezTo>
                    <a:pt x="239330" y="122988"/>
                    <a:pt x="252603" y="127178"/>
                    <a:pt x="264544" y="134018"/>
                  </a:cubicBezTo>
                  <a:cubicBezTo>
                    <a:pt x="269535" y="137099"/>
                    <a:pt x="273173" y="139528"/>
                    <a:pt x="275460" y="141313"/>
                  </a:cubicBezTo>
                  <a:cubicBezTo>
                    <a:pt x="278012" y="143298"/>
                    <a:pt x="281625" y="146525"/>
                    <a:pt x="286308" y="150984"/>
                  </a:cubicBezTo>
                  <a:cubicBezTo>
                    <a:pt x="295372" y="160391"/>
                    <a:pt x="302405" y="171561"/>
                    <a:pt x="306970" y="183800"/>
                  </a:cubicBezTo>
                  <a:cubicBezTo>
                    <a:pt x="308654" y="188172"/>
                    <a:pt x="306475" y="193082"/>
                    <a:pt x="302103" y="194766"/>
                  </a:cubicBezTo>
                  <a:cubicBezTo>
                    <a:pt x="297731" y="196450"/>
                    <a:pt x="292822" y="194271"/>
                    <a:pt x="291137" y="189899"/>
                  </a:cubicBezTo>
                  <a:cubicBezTo>
                    <a:pt x="291114" y="189838"/>
                    <a:pt x="291091" y="189777"/>
                    <a:pt x="291069" y="189715"/>
                  </a:cubicBezTo>
                  <a:cubicBezTo>
                    <a:pt x="279627" y="158958"/>
                    <a:pt x="249878" y="138293"/>
                    <a:pt x="217048" y="138293"/>
                  </a:cubicBezTo>
                  <a:cubicBezTo>
                    <a:pt x="216539" y="138293"/>
                    <a:pt x="216047" y="138242"/>
                    <a:pt x="215562" y="138157"/>
                  </a:cubicBezTo>
                  <a:cubicBezTo>
                    <a:pt x="172715" y="138999"/>
                    <a:pt x="138113" y="174113"/>
                    <a:pt x="138113" y="217163"/>
                  </a:cubicBezTo>
                  <a:cubicBezTo>
                    <a:pt x="138113" y="260740"/>
                    <a:pt x="173563" y="296193"/>
                    <a:pt x="217143" y="296193"/>
                  </a:cubicBezTo>
                  <a:cubicBezTo>
                    <a:pt x="221827" y="296195"/>
                    <a:pt x="225623" y="299992"/>
                    <a:pt x="225623" y="304676"/>
                  </a:cubicBezTo>
                  <a:lnTo>
                    <a:pt x="225623" y="425823"/>
                  </a:lnTo>
                  <a:cubicBezTo>
                    <a:pt x="225623" y="428073"/>
                    <a:pt x="224730" y="430231"/>
                    <a:pt x="223139" y="431822"/>
                  </a:cubicBezTo>
                  <a:cubicBezTo>
                    <a:pt x="221544" y="433407"/>
                    <a:pt x="219384" y="434292"/>
                    <a:pt x="217136" y="434282"/>
                  </a:cubicBezTo>
                  <a:lnTo>
                    <a:pt x="179097" y="434282"/>
                  </a:lnTo>
                  <a:cubicBezTo>
                    <a:pt x="174416" y="434277"/>
                    <a:pt x="170624" y="430480"/>
                    <a:pt x="170624" y="425799"/>
                  </a:cubicBezTo>
                  <a:lnTo>
                    <a:pt x="170624" y="399593"/>
                  </a:lnTo>
                  <a:cubicBezTo>
                    <a:pt x="153125" y="395163"/>
                    <a:pt x="136361" y="388216"/>
                    <a:pt x="120859" y="378968"/>
                  </a:cubicBezTo>
                  <a:lnTo>
                    <a:pt x="102372" y="397458"/>
                  </a:lnTo>
                  <a:cubicBezTo>
                    <a:pt x="99058" y="400771"/>
                    <a:pt x="93687" y="400771"/>
                    <a:pt x="90373" y="397458"/>
                  </a:cubicBezTo>
                  <a:lnTo>
                    <a:pt x="36756" y="343800"/>
                  </a:lnTo>
                  <a:cubicBezTo>
                    <a:pt x="33444" y="340488"/>
                    <a:pt x="33444" y="335118"/>
                    <a:pt x="36756" y="331805"/>
                  </a:cubicBezTo>
                  <a:lnTo>
                    <a:pt x="55226" y="313336"/>
                  </a:lnTo>
                  <a:cubicBezTo>
                    <a:pt x="45978" y="297834"/>
                    <a:pt x="39032" y="281072"/>
                    <a:pt x="34605" y="263573"/>
                  </a:cubicBezTo>
                  <a:lnTo>
                    <a:pt x="8483" y="263573"/>
                  </a:lnTo>
                  <a:cubicBezTo>
                    <a:pt x="3798" y="263573"/>
                    <a:pt x="0" y="259775"/>
                    <a:pt x="0" y="255090"/>
                  </a:cubicBezTo>
                  <a:lnTo>
                    <a:pt x="0" y="179237"/>
                  </a:lnTo>
                  <a:cubicBezTo>
                    <a:pt x="0" y="174551"/>
                    <a:pt x="3798" y="170753"/>
                    <a:pt x="8483" y="170753"/>
                  </a:cubicBezTo>
                  <a:lnTo>
                    <a:pt x="34601" y="170753"/>
                  </a:lnTo>
                  <a:cubicBezTo>
                    <a:pt x="39031" y="153255"/>
                    <a:pt x="45978" y="136492"/>
                    <a:pt x="55226" y="120991"/>
                  </a:cubicBezTo>
                  <a:lnTo>
                    <a:pt x="36756" y="102521"/>
                  </a:lnTo>
                  <a:cubicBezTo>
                    <a:pt x="33444" y="99209"/>
                    <a:pt x="33444" y="93839"/>
                    <a:pt x="36756" y="90526"/>
                  </a:cubicBezTo>
                  <a:lnTo>
                    <a:pt x="90370" y="36871"/>
                  </a:lnTo>
                  <a:cubicBezTo>
                    <a:pt x="93679" y="33557"/>
                    <a:pt x="99048" y="33553"/>
                    <a:pt x="102362" y="36862"/>
                  </a:cubicBezTo>
                  <a:cubicBezTo>
                    <a:pt x="102364" y="36864"/>
                    <a:pt x="102366" y="36866"/>
                    <a:pt x="102369" y="36868"/>
                  </a:cubicBezTo>
                  <a:lnTo>
                    <a:pt x="120858" y="55358"/>
                  </a:lnTo>
                  <a:cubicBezTo>
                    <a:pt x="136361" y="46109"/>
                    <a:pt x="153124" y="39162"/>
                    <a:pt x="170624" y="34734"/>
                  </a:cubicBezTo>
                  <a:lnTo>
                    <a:pt x="170624" y="8483"/>
                  </a:lnTo>
                  <a:cubicBezTo>
                    <a:pt x="170624" y="3798"/>
                    <a:pt x="174422" y="0"/>
                    <a:pt x="179108" y="0"/>
                  </a:cubicBezTo>
                  <a:close/>
                  <a:moveTo>
                    <a:pt x="208660" y="16966"/>
                  </a:moveTo>
                  <a:lnTo>
                    <a:pt x="187587" y="16966"/>
                  </a:lnTo>
                  <a:lnTo>
                    <a:pt x="187587" y="41463"/>
                  </a:lnTo>
                  <a:cubicBezTo>
                    <a:pt x="187587" y="45461"/>
                    <a:pt x="184795" y="48916"/>
                    <a:pt x="180886" y="49756"/>
                  </a:cubicBezTo>
                  <a:cubicBezTo>
                    <a:pt x="160727" y="54076"/>
                    <a:pt x="141524" y="62033"/>
                    <a:pt x="124218" y="73237"/>
                  </a:cubicBezTo>
                  <a:cubicBezTo>
                    <a:pt x="120859" y="75408"/>
                    <a:pt x="116441" y="74938"/>
                    <a:pt x="113614" y="72111"/>
                  </a:cubicBezTo>
                  <a:lnTo>
                    <a:pt x="96373" y="54866"/>
                  </a:lnTo>
                  <a:lnTo>
                    <a:pt x="54747" y="96522"/>
                  </a:lnTo>
                  <a:lnTo>
                    <a:pt x="71975" y="113753"/>
                  </a:lnTo>
                  <a:cubicBezTo>
                    <a:pt x="74801" y="116580"/>
                    <a:pt x="75270" y="120996"/>
                    <a:pt x="73101" y="124354"/>
                  </a:cubicBezTo>
                  <a:cubicBezTo>
                    <a:pt x="61897" y="141660"/>
                    <a:pt x="53940" y="160863"/>
                    <a:pt x="49620" y="181021"/>
                  </a:cubicBezTo>
                  <a:cubicBezTo>
                    <a:pt x="48781" y="184929"/>
                    <a:pt x="45327" y="187721"/>
                    <a:pt x="41330" y="187723"/>
                  </a:cubicBezTo>
                  <a:lnTo>
                    <a:pt x="16966" y="187723"/>
                  </a:lnTo>
                  <a:lnTo>
                    <a:pt x="16966" y="246610"/>
                  </a:lnTo>
                  <a:lnTo>
                    <a:pt x="41330" y="246610"/>
                  </a:lnTo>
                  <a:cubicBezTo>
                    <a:pt x="45328" y="246611"/>
                    <a:pt x="48784" y="249403"/>
                    <a:pt x="49623" y="253312"/>
                  </a:cubicBezTo>
                  <a:cubicBezTo>
                    <a:pt x="53943" y="273471"/>
                    <a:pt x="61900" y="292674"/>
                    <a:pt x="73105" y="309980"/>
                  </a:cubicBezTo>
                  <a:cubicBezTo>
                    <a:pt x="75274" y="313337"/>
                    <a:pt x="74804" y="317753"/>
                    <a:pt x="71978" y="320580"/>
                  </a:cubicBezTo>
                  <a:lnTo>
                    <a:pt x="54747" y="337808"/>
                  </a:lnTo>
                  <a:lnTo>
                    <a:pt x="96373" y="379464"/>
                  </a:lnTo>
                  <a:lnTo>
                    <a:pt x="113617" y="362219"/>
                  </a:lnTo>
                  <a:cubicBezTo>
                    <a:pt x="116444" y="359393"/>
                    <a:pt x="120860" y="358924"/>
                    <a:pt x="124218" y="361093"/>
                  </a:cubicBezTo>
                  <a:cubicBezTo>
                    <a:pt x="141524" y="372297"/>
                    <a:pt x="160727" y="380254"/>
                    <a:pt x="180886" y="384574"/>
                  </a:cubicBezTo>
                  <a:cubicBezTo>
                    <a:pt x="184795" y="385414"/>
                    <a:pt x="187587" y="388869"/>
                    <a:pt x="187587" y="392867"/>
                  </a:cubicBezTo>
                  <a:lnTo>
                    <a:pt x="187587" y="417323"/>
                  </a:lnTo>
                  <a:lnTo>
                    <a:pt x="208660" y="417336"/>
                  </a:lnTo>
                  <a:lnTo>
                    <a:pt x="208660" y="312786"/>
                  </a:lnTo>
                  <a:cubicBezTo>
                    <a:pt x="159684" y="308476"/>
                    <a:pt x="121147" y="267235"/>
                    <a:pt x="121147" y="217163"/>
                  </a:cubicBezTo>
                  <a:cubicBezTo>
                    <a:pt x="121147" y="167092"/>
                    <a:pt x="159688" y="125850"/>
                    <a:pt x="208660" y="121541"/>
                  </a:cubicBezTo>
                  <a:lnTo>
                    <a:pt x="208660" y="16966"/>
                  </a:lnTo>
                  <a:close/>
                  <a:moveTo>
                    <a:pt x="217048" y="152776"/>
                  </a:moveTo>
                  <a:cubicBezTo>
                    <a:pt x="221733" y="152776"/>
                    <a:pt x="225531" y="156574"/>
                    <a:pt x="225531" y="161259"/>
                  </a:cubicBezTo>
                  <a:cubicBezTo>
                    <a:pt x="225531" y="165944"/>
                    <a:pt x="221733" y="169742"/>
                    <a:pt x="217048" y="169742"/>
                  </a:cubicBezTo>
                  <a:cubicBezTo>
                    <a:pt x="190855" y="169742"/>
                    <a:pt x="169545" y="191052"/>
                    <a:pt x="169545" y="217245"/>
                  </a:cubicBezTo>
                  <a:cubicBezTo>
                    <a:pt x="169545" y="243437"/>
                    <a:pt x="190855" y="264747"/>
                    <a:pt x="217051" y="264747"/>
                  </a:cubicBezTo>
                  <a:cubicBezTo>
                    <a:pt x="243241" y="264747"/>
                    <a:pt x="264550" y="243437"/>
                    <a:pt x="264550" y="217241"/>
                  </a:cubicBezTo>
                  <a:cubicBezTo>
                    <a:pt x="264550" y="212556"/>
                    <a:pt x="268348" y="208758"/>
                    <a:pt x="273034" y="208758"/>
                  </a:cubicBezTo>
                  <a:cubicBezTo>
                    <a:pt x="277719" y="208758"/>
                    <a:pt x="281517" y="212556"/>
                    <a:pt x="281517" y="217241"/>
                  </a:cubicBezTo>
                  <a:cubicBezTo>
                    <a:pt x="281517" y="252793"/>
                    <a:pt x="252596" y="281714"/>
                    <a:pt x="217048" y="281714"/>
                  </a:cubicBezTo>
                  <a:cubicBezTo>
                    <a:pt x="181500" y="281714"/>
                    <a:pt x="152579" y="252793"/>
                    <a:pt x="152579" y="217241"/>
                  </a:cubicBezTo>
                  <a:cubicBezTo>
                    <a:pt x="152579" y="181697"/>
                    <a:pt x="181500" y="152776"/>
                    <a:pt x="217051" y="152776"/>
                  </a:cubicBezTo>
                  <a:close/>
                  <a:moveTo>
                    <a:pt x="168219" y="93112"/>
                  </a:moveTo>
                  <a:cubicBezTo>
                    <a:pt x="172576" y="91391"/>
                    <a:pt x="177503" y="93529"/>
                    <a:pt x="179223" y="97886"/>
                  </a:cubicBezTo>
                  <a:cubicBezTo>
                    <a:pt x="180943" y="102243"/>
                    <a:pt x="178806" y="107170"/>
                    <a:pt x="174449" y="108890"/>
                  </a:cubicBezTo>
                  <a:cubicBezTo>
                    <a:pt x="129701" y="126552"/>
                    <a:pt x="100787" y="169053"/>
                    <a:pt x="100787" y="217163"/>
                  </a:cubicBezTo>
                  <a:cubicBezTo>
                    <a:pt x="100787" y="221848"/>
                    <a:pt x="96989" y="225646"/>
                    <a:pt x="92304" y="225646"/>
                  </a:cubicBezTo>
                  <a:cubicBezTo>
                    <a:pt x="87619" y="225646"/>
                    <a:pt x="83821" y="221848"/>
                    <a:pt x="83821" y="217163"/>
                  </a:cubicBezTo>
                  <a:cubicBezTo>
                    <a:pt x="83821" y="189881"/>
                    <a:pt x="92009" y="163651"/>
                    <a:pt x="107492" y="141310"/>
                  </a:cubicBezTo>
                  <a:cubicBezTo>
                    <a:pt x="122505" y="119576"/>
                    <a:pt x="143644" y="102798"/>
                    <a:pt x="168219" y="93112"/>
                  </a:cubicBezTo>
                  <a:close/>
                </a:path>
              </a:pathLst>
            </a:custGeom>
            <a:grpFill/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31" name="e7d195523061f1c0" descr="e7d195523061f1c09d430b2e086820dbf734666a277b0d4b500BB7A72AB1412ED5183AD7B3816201F88CE1DA88F1BDB3B214B2C038CB098A30603A7C73162896CA56D5F2C85C2877766F9AF7CC3216D725B6CEA20EE751279F50F267BC9DA20804ECAC160AE64FDD4299626C279CB1B0CBB659B713AC1F69002871353778F7ACD068D5CC02A7AFF2" hidden="1"/>
          <p:cNvSpPr txBox="1"/>
          <p:nvPr/>
        </p:nvSpPr>
        <p:spPr>
          <a:xfrm>
            <a:off x="-355600" y="1803400"/>
            <a:ext cx="262251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e7d195523061f1c09d430b2e086820dbf734666a277b0d4b500BB7A72AB1412ED5183AD7B3816201F88CE1DA88F1BDB3B214B2C038CB098A30603A7C73162896CA56D5F2C85C2877766F9AF7CC3216D725B6CEA20EE751279F50F267BC9DA20804ECAC160AE64FDD4299626C279CB1B0CBB659B713AC1F69002871353778F7ACD068D5CC02A7AFF2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cxnSp>
        <p:nvCxnSpPr>
          <p:cNvPr id="36" name="直线连接符 7"/>
          <p:cNvCxnSpPr/>
          <p:nvPr/>
        </p:nvCxnSpPr>
        <p:spPr>
          <a:xfrm>
            <a:off x="454763" y="798737"/>
            <a:ext cx="11282474" cy="0"/>
          </a:xfrm>
          <a:prstGeom prst="line">
            <a:avLst/>
          </a:prstGeom>
          <a:noFill/>
          <a:ln w="19050" cap="flat" cmpd="sng" algn="ctr">
            <a:solidFill>
              <a:srgbClr val="5C2463"/>
            </a:solidFill>
            <a:prstDash val="solid"/>
            <a:miter lim="800000"/>
          </a:ln>
          <a:effectLst/>
        </p:spPr>
      </p:cxnSp>
      <p:pic>
        <p:nvPicPr>
          <p:cNvPr id="37" name="图片 36" descr="资源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355" y="292289"/>
            <a:ext cx="1962785" cy="341630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363836" y="1076356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 dirty="0" err="1">
                <a:solidFill>
                  <a:srgbClr val="5C24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xxxx</a:t>
            </a:r>
            <a:endParaRPr kumimoji="1" lang="zh-CN" altLang="en-US" sz="2800" b="1" dirty="0">
              <a:solidFill>
                <a:srgbClr val="5C246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9" name="Text3"/>
          <p:cNvSpPr txBox="1"/>
          <p:nvPr/>
        </p:nvSpPr>
        <p:spPr>
          <a:xfrm>
            <a:off x="1141936" y="4582654"/>
            <a:ext cx="9908128" cy="2617788"/>
          </a:xfrm>
          <a:prstGeom prst="roundRect">
            <a:avLst>
              <a:gd name="adj" fmla="val 4201"/>
            </a:avLst>
          </a:prstGeom>
          <a:blipFill dpi="0" rotWithShape="1">
            <a:blip r:embed="rId2" cstate="print">
              <a:alphaModFix amt="15000"/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a:blip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marL="0" marR="0" lvl="0" indent="457200" defTabSz="913765" rtl="0" eaLnBrk="1" fontAlgn="auto" latinLnBrk="0" hangingPunct="1">
              <a:lnSpc>
                <a:spcPct val="170000"/>
              </a:lnSpc>
              <a:buClrTx/>
              <a:buSzPct val="25000"/>
              <a:buFontTx/>
              <a:buNone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ISLIDE.DIAGRAM" val="#833399;"/>
  <p:tag name="ISLIDE.TEMPLATE" val="https://www.islide.cc;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AF5FF"/>
      </a:lt1>
      <a:dk2>
        <a:srgbClr val="062F00"/>
      </a:dk2>
      <a:lt2>
        <a:srgbClr val="FFFFFF"/>
      </a:lt2>
      <a:accent1>
        <a:srgbClr val="301648"/>
      </a:accent1>
      <a:accent2>
        <a:srgbClr val="BC95E8"/>
      </a:accent2>
      <a:accent3>
        <a:srgbClr val="816BB7"/>
      </a:accent3>
      <a:accent4>
        <a:srgbClr val="618CD0"/>
      </a:accent4>
      <a:accent5>
        <a:srgbClr val="76A1E5"/>
      </a:accent5>
      <a:accent6>
        <a:srgbClr val="FEE088"/>
      </a:accent6>
      <a:hlink>
        <a:srgbClr val="BC95E8"/>
      </a:hlink>
      <a:folHlink>
        <a:srgbClr val="BC95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高级商务紫配色">
      <a:dk1>
        <a:srgbClr val="383535"/>
      </a:dk1>
      <a:lt1>
        <a:srgbClr val="FEFFFF"/>
      </a:lt1>
      <a:dk2>
        <a:srgbClr val="9EA0A0"/>
      </a:dk2>
      <a:lt2>
        <a:srgbClr val="EFEFEF"/>
      </a:lt2>
      <a:accent1>
        <a:srgbClr val="5C2463"/>
      </a:accent1>
      <a:accent2>
        <a:srgbClr val="7E4086"/>
      </a:accent2>
      <a:accent3>
        <a:srgbClr val="A368A8"/>
      </a:accent3>
      <a:accent4>
        <a:srgbClr val="A183A5"/>
      </a:accent4>
      <a:accent5>
        <a:srgbClr val="C4C6C6"/>
      </a:accent5>
      <a:accent6>
        <a:srgbClr val="EFEDEF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纯粹简约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E9EB5"/>
      </a:accent1>
      <a:accent2>
        <a:srgbClr val="F0F3F6"/>
      </a:accent2>
      <a:accent3>
        <a:srgbClr val="FAFBFC"/>
      </a:accent3>
      <a:accent4>
        <a:srgbClr val="5A7E98"/>
      </a:accent4>
      <a:accent5>
        <a:srgbClr val="FFFFFF"/>
      </a:accent5>
      <a:accent6>
        <a:srgbClr val="000000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1138</Words>
  <Application>WPS 演示</Application>
  <PresentationFormat>宽屏</PresentationFormat>
  <Paragraphs>154</Paragraphs>
  <Slides>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34" baseType="lpstr">
      <vt:lpstr>Arial</vt:lpstr>
      <vt:lpstr>宋体</vt:lpstr>
      <vt:lpstr>Wingdings</vt:lpstr>
      <vt:lpstr>Poppins</vt:lpstr>
      <vt:lpstr>微软雅黑</vt:lpstr>
      <vt:lpstr>Open Sans</vt:lpstr>
      <vt:lpstr>Segoe Print</vt:lpstr>
      <vt:lpstr>Times New Roman</vt:lpstr>
      <vt:lpstr>Alibaba PuHuiTi M</vt:lpstr>
      <vt:lpstr>Alibaba PuHuiTi</vt:lpstr>
      <vt:lpstr>等线</vt:lpstr>
      <vt:lpstr>Alibaba PuHuiTi B</vt:lpstr>
      <vt:lpstr>OPPOSans L</vt:lpstr>
      <vt:lpstr>Gotham Book</vt:lpstr>
      <vt:lpstr>OPPOSans R</vt:lpstr>
      <vt:lpstr>Gotham Medium</vt:lpstr>
      <vt:lpstr>Barlow SemiBold</vt:lpstr>
      <vt:lpstr>Calibri</vt:lpstr>
      <vt:lpstr>Barlow Medium</vt:lpstr>
      <vt:lpstr>Gotham Light</vt:lpstr>
      <vt:lpstr>苹方 常规</vt:lpstr>
      <vt:lpstr>苹方 特粗</vt:lpstr>
      <vt:lpstr>Arial Unicode MS</vt:lpstr>
      <vt:lpstr>Office Theme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xing chang</dc:creator>
  <cp:lastModifiedBy>Ravey</cp:lastModifiedBy>
  <cp:revision>23</cp:revision>
  <dcterms:created xsi:type="dcterms:W3CDTF">2006-08-16T00:00:00Z</dcterms:created>
  <dcterms:modified xsi:type="dcterms:W3CDTF">2025-05-19T06:21:15Z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830872FA599D4C28995FFCB9C3583B7B_12</vt:lpwstr>
  </property>
  <property fmtid="{D5CDD505-2E9C-101B-9397-08002B2CF9AE}" pid="3" name="KSOProductBuildVer">
    <vt:lpwstr>2052-12.1.0.21171</vt:lpwstr>
  </property>
</Properties>
</file>