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7" r:id="rId2"/>
    <p:sldMasterId id="2147483689" r:id="rId3"/>
    <p:sldMasterId id="2147483701" r:id="rId4"/>
  </p:sldMasterIdLst>
  <p:notesMasterIdLst>
    <p:notesMasterId r:id="rId14"/>
  </p:notesMasterIdLst>
  <p:sldIdLst>
    <p:sldId id="14998647" r:id="rId5"/>
    <p:sldId id="256" r:id="rId6"/>
    <p:sldId id="14998633" r:id="rId7"/>
    <p:sldId id="14998649" r:id="rId8"/>
    <p:sldId id="14998648" r:id="rId9"/>
    <p:sldId id="14998640" r:id="rId10"/>
    <p:sldId id="14998651" r:id="rId11"/>
    <p:sldId id="14998654" r:id="rId12"/>
    <p:sldId id="14998642" r:id="rId13"/>
  </p:sldIdLst>
  <p:sldSz cx="12192000" cy="6858000"/>
  <p:notesSz cx="9928225" cy="6797675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 userDrawn="1">
          <p15:clr>
            <a:srgbClr val="A4A3A4"/>
          </p15:clr>
        </p15:guide>
        <p15:guide id="2" pos="38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2" clrIdx="0"/>
  <p:cmAuthor id="508177441" name="杨婵" initials="杨" lastIdx="9" clrIdx="0"/>
  <p:cmAuthor id="508177442" name="Chan YANG 杨婵" initials="CY杨" lastIdx="1" clrIdx="1"/>
  <p:cmAuthor id="641411480" name="Ø" initials="Ø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4F78"/>
    <a:srgbClr val="745181"/>
    <a:srgbClr val="D9D9D9"/>
    <a:srgbClr val="F1D3A4"/>
    <a:srgbClr val="D4A24A"/>
    <a:srgbClr val="E6E6E6"/>
    <a:srgbClr val="FF8600"/>
    <a:srgbClr val="A476C0"/>
    <a:srgbClr val="FFFFFF"/>
    <a:srgbClr val="C69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1660" autoAdjust="0"/>
  </p:normalViewPr>
  <p:slideViewPr>
    <p:cSldViewPr snapToGrid="0" showGuides="1">
      <p:cViewPr varScale="1">
        <p:scale>
          <a:sx n="63" d="100"/>
          <a:sy n="63" d="100"/>
        </p:scale>
        <p:origin x="804" y="52"/>
      </p:cViewPr>
      <p:guideLst>
        <p:guide orient="horz" pos="2148"/>
        <p:guide pos="3884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D8AF0-E7CF-406A-B334-716FC4A61D5C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1C070-0327-499D-9071-9859856CFA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5188" y="1960308"/>
            <a:ext cx="11041628" cy="2937384"/>
          </a:xfrm>
          <a:custGeom>
            <a:avLst/>
            <a:gdLst>
              <a:gd name="connsiteX0" fmla="*/ 0 w 11041628"/>
              <a:gd name="connsiteY0" fmla="*/ 0 h 2937384"/>
              <a:gd name="connsiteX1" fmla="*/ 11041628 w 11041628"/>
              <a:gd name="connsiteY1" fmla="*/ 0 h 2937384"/>
              <a:gd name="connsiteX2" fmla="*/ 11041628 w 11041628"/>
              <a:gd name="connsiteY2" fmla="*/ 2937384 h 2937384"/>
              <a:gd name="connsiteX3" fmla="*/ 0 w 11041628"/>
              <a:gd name="connsiteY3" fmla="*/ 2937384 h 293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1628" h="2937384">
                <a:moveTo>
                  <a:pt x="0" y="0"/>
                </a:moveTo>
                <a:lnTo>
                  <a:pt x="11041628" y="0"/>
                </a:lnTo>
                <a:lnTo>
                  <a:pt x="11041628" y="2937384"/>
                </a:lnTo>
                <a:lnTo>
                  <a:pt x="0" y="2937384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 userDrawn="1">
            <p:ph type="pic" sz="quarter" idx="10"/>
          </p:nvPr>
        </p:nvSpPr>
        <p:spPr>
          <a:xfrm>
            <a:off x="536565" y="1027090"/>
            <a:ext cx="2854088" cy="2812330"/>
          </a:xfrm>
          <a:custGeom>
            <a:avLst/>
            <a:gdLst>
              <a:gd name="connsiteX0" fmla="*/ 0 w 2854088"/>
              <a:gd name="connsiteY0" fmla="*/ 0 h 2812330"/>
              <a:gd name="connsiteX1" fmla="*/ 2854088 w 2854088"/>
              <a:gd name="connsiteY1" fmla="*/ 0 h 2812330"/>
              <a:gd name="connsiteX2" fmla="*/ 2854088 w 2854088"/>
              <a:gd name="connsiteY2" fmla="*/ 2812330 h 2812330"/>
              <a:gd name="connsiteX3" fmla="*/ 0 w 2854088"/>
              <a:gd name="connsiteY3" fmla="*/ 2812330 h 2812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88" h="2812330">
                <a:moveTo>
                  <a:pt x="0" y="0"/>
                </a:moveTo>
                <a:lnTo>
                  <a:pt x="2854088" y="0"/>
                </a:lnTo>
                <a:lnTo>
                  <a:pt x="2854088" y="2812330"/>
                </a:lnTo>
                <a:lnTo>
                  <a:pt x="0" y="281233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8" name="Picture Placeholder 7"/>
          <p:cNvSpPr>
            <a:spLocks noGrp="1"/>
          </p:cNvSpPr>
          <p:nvPr userDrawn="1">
            <p:ph type="pic" sz="quarter" idx="11"/>
          </p:nvPr>
        </p:nvSpPr>
        <p:spPr>
          <a:xfrm>
            <a:off x="8801347" y="1027090"/>
            <a:ext cx="2854088" cy="2812330"/>
          </a:xfrm>
          <a:custGeom>
            <a:avLst/>
            <a:gdLst>
              <a:gd name="connsiteX0" fmla="*/ 0 w 2854088"/>
              <a:gd name="connsiteY0" fmla="*/ 0 h 2812330"/>
              <a:gd name="connsiteX1" fmla="*/ 2854088 w 2854088"/>
              <a:gd name="connsiteY1" fmla="*/ 0 h 2812330"/>
              <a:gd name="connsiteX2" fmla="*/ 2854088 w 2854088"/>
              <a:gd name="connsiteY2" fmla="*/ 2812330 h 2812330"/>
              <a:gd name="connsiteX3" fmla="*/ 0 w 2854088"/>
              <a:gd name="connsiteY3" fmla="*/ 2812330 h 2812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88" h="2812330">
                <a:moveTo>
                  <a:pt x="0" y="0"/>
                </a:moveTo>
                <a:lnTo>
                  <a:pt x="2854088" y="0"/>
                </a:lnTo>
                <a:lnTo>
                  <a:pt x="2854088" y="2812330"/>
                </a:lnTo>
                <a:lnTo>
                  <a:pt x="0" y="281233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843204" y="838203"/>
            <a:ext cx="5348797" cy="4905550"/>
          </a:xfrm>
          <a:custGeom>
            <a:avLst/>
            <a:gdLst>
              <a:gd name="connsiteX0" fmla="*/ 0 w 5348797"/>
              <a:gd name="connsiteY0" fmla="*/ 0 h 4905550"/>
              <a:gd name="connsiteX1" fmla="*/ 5348797 w 5348797"/>
              <a:gd name="connsiteY1" fmla="*/ 0 h 4905550"/>
              <a:gd name="connsiteX2" fmla="*/ 5348797 w 5348797"/>
              <a:gd name="connsiteY2" fmla="*/ 4905550 h 4905550"/>
              <a:gd name="connsiteX3" fmla="*/ 0 w 5348797"/>
              <a:gd name="connsiteY3" fmla="*/ 4905550 h 490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97" h="4905550">
                <a:moveTo>
                  <a:pt x="0" y="0"/>
                </a:moveTo>
                <a:lnTo>
                  <a:pt x="5348797" y="0"/>
                </a:lnTo>
                <a:lnTo>
                  <a:pt x="5348797" y="4905550"/>
                </a:lnTo>
                <a:lnTo>
                  <a:pt x="0" y="490555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55171" y="1954510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10108" y="1980473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3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265045" y="2006436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9019982" y="2032399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77902" y="1370751"/>
            <a:ext cx="2533918" cy="2485251"/>
          </a:xfrm>
          <a:custGeom>
            <a:avLst/>
            <a:gdLst>
              <a:gd name="connsiteX0" fmla="*/ 283592 w 2533918"/>
              <a:gd name="connsiteY0" fmla="*/ 0 h 2485251"/>
              <a:gd name="connsiteX1" fmla="*/ 2250326 w 2533918"/>
              <a:gd name="connsiteY1" fmla="*/ 0 h 2485251"/>
              <a:gd name="connsiteX2" fmla="*/ 2533918 w 2533918"/>
              <a:gd name="connsiteY2" fmla="*/ 283592 h 2485251"/>
              <a:gd name="connsiteX3" fmla="*/ 2533918 w 2533918"/>
              <a:gd name="connsiteY3" fmla="*/ 2201659 h 2485251"/>
              <a:gd name="connsiteX4" fmla="*/ 2250326 w 2533918"/>
              <a:gd name="connsiteY4" fmla="*/ 2485251 h 2485251"/>
              <a:gd name="connsiteX5" fmla="*/ 283592 w 2533918"/>
              <a:gd name="connsiteY5" fmla="*/ 2485251 h 2485251"/>
              <a:gd name="connsiteX6" fmla="*/ 0 w 2533918"/>
              <a:gd name="connsiteY6" fmla="*/ 2201659 h 2485251"/>
              <a:gd name="connsiteX7" fmla="*/ 0 w 2533918"/>
              <a:gd name="connsiteY7" fmla="*/ 283592 h 2485251"/>
              <a:gd name="connsiteX8" fmla="*/ 283592 w 2533918"/>
              <a:gd name="connsiteY8" fmla="*/ 0 h 248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918" h="2485251">
                <a:moveTo>
                  <a:pt x="283592" y="0"/>
                </a:moveTo>
                <a:lnTo>
                  <a:pt x="2250326" y="0"/>
                </a:lnTo>
                <a:cubicBezTo>
                  <a:pt x="2406950" y="0"/>
                  <a:pt x="2533918" y="126968"/>
                  <a:pt x="2533918" y="283592"/>
                </a:cubicBezTo>
                <a:lnTo>
                  <a:pt x="2533918" y="2201659"/>
                </a:lnTo>
                <a:cubicBezTo>
                  <a:pt x="2533918" y="2358283"/>
                  <a:pt x="2406950" y="2485251"/>
                  <a:pt x="2250326" y="2485251"/>
                </a:cubicBezTo>
                <a:lnTo>
                  <a:pt x="283592" y="2485251"/>
                </a:lnTo>
                <a:cubicBezTo>
                  <a:pt x="126968" y="2485251"/>
                  <a:pt x="0" y="2358283"/>
                  <a:pt x="0" y="2201659"/>
                </a:cubicBezTo>
                <a:lnTo>
                  <a:pt x="0" y="283592"/>
                </a:lnTo>
                <a:cubicBezTo>
                  <a:pt x="0" y="126968"/>
                  <a:pt x="126968" y="0"/>
                  <a:pt x="28359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468305" y="1370751"/>
            <a:ext cx="2533918" cy="2485251"/>
          </a:xfrm>
          <a:custGeom>
            <a:avLst/>
            <a:gdLst>
              <a:gd name="connsiteX0" fmla="*/ 283593 w 2533918"/>
              <a:gd name="connsiteY0" fmla="*/ 0 h 2485251"/>
              <a:gd name="connsiteX1" fmla="*/ 2250326 w 2533918"/>
              <a:gd name="connsiteY1" fmla="*/ 0 h 2485251"/>
              <a:gd name="connsiteX2" fmla="*/ 2533918 w 2533918"/>
              <a:gd name="connsiteY2" fmla="*/ 283592 h 2485251"/>
              <a:gd name="connsiteX3" fmla="*/ 2533918 w 2533918"/>
              <a:gd name="connsiteY3" fmla="*/ 2201659 h 2485251"/>
              <a:gd name="connsiteX4" fmla="*/ 2250326 w 2533918"/>
              <a:gd name="connsiteY4" fmla="*/ 2485251 h 2485251"/>
              <a:gd name="connsiteX5" fmla="*/ 283593 w 2533918"/>
              <a:gd name="connsiteY5" fmla="*/ 2485251 h 2485251"/>
              <a:gd name="connsiteX6" fmla="*/ 0 w 2533918"/>
              <a:gd name="connsiteY6" fmla="*/ 2201659 h 2485251"/>
              <a:gd name="connsiteX7" fmla="*/ 0 w 2533918"/>
              <a:gd name="connsiteY7" fmla="*/ 283592 h 2485251"/>
              <a:gd name="connsiteX8" fmla="*/ 283593 w 2533918"/>
              <a:gd name="connsiteY8" fmla="*/ 0 h 248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918" h="2485251">
                <a:moveTo>
                  <a:pt x="283593" y="0"/>
                </a:moveTo>
                <a:lnTo>
                  <a:pt x="2250326" y="0"/>
                </a:lnTo>
                <a:cubicBezTo>
                  <a:pt x="2406950" y="0"/>
                  <a:pt x="2533918" y="126968"/>
                  <a:pt x="2533918" y="283592"/>
                </a:cubicBezTo>
                <a:lnTo>
                  <a:pt x="2533918" y="2201659"/>
                </a:lnTo>
                <a:cubicBezTo>
                  <a:pt x="2533918" y="2358283"/>
                  <a:pt x="2406950" y="2485251"/>
                  <a:pt x="2250326" y="2485251"/>
                </a:cubicBezTo>
                <a:lnTo>
                  <a:pt x="283593" y="2485251"/>
                </a:lnTo>
                <a:cubicBezTo>
                  <a:pt x="126968" y="2485251"/>
                  <a:pt x="0" y="2358283"/>
                  <a:pt x="0" y="2201659"/>
                </a:cubicBezTo>
                <a:lnTo>
                  <a:pt x="0" y="283592"/>
                </a:lnTo>
                <a:cubicBezTo>
                  <a:pt x="0" y="126968"/>
                  <a:pt x="126968" y="0"/>
                  <a:pt x="283593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3429003"/>
            <a:ext cx="12191999" cy="3428997"/>
          </a:xfrm>
          <a:custGeom>
            <a:avLst/>
            <a:gdLst>
              <a:gd name="connsiteX0" fmla="*/ 0 w 12191999"/>
              <a:gd name="connsiteY0" fmla="*/ 0 h 3428997"/>
              <a:gd name="connsiteX1" fmla="*/ 12191999 w 12191999"/>
              <a:gd name="connsiteY1" fmla="*/ 0 h 3428997"/>
              <a:gd name="connsiteX2" fmla="*/ 12191999 w 12191999"/>
              <a:gd name="connsiteY2" fmla="*/ 3428997 h 3428997"/>
              <a:gd name="connsiteX3" fmla="*/ 0 w 12191999"/>
              <a:gd name="connsiteY3" fmla="*/ 3428997 h 3428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428997">
                <a:moveTo>
                  <a:pt x="0" y="0"/>
                </a:moveTo>
                <a:lnTo>
                  <a:pt x="12191999" y="0"/>
                </a:lnTo>
                <a:lnTo>
                  <a:pt x="12191999" y="3428997"/>
                </a:lnTo>
                <a:lnTo>
                  <a:pt x="0" y="342899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59514" y="775689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59514" y="2708560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59514" y="4641431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18850" y="1443110"/>
            <a:ext cx="5763397" cy="3174847"/>
          </a:xfrm>
          <a:custGeom>
            <a:avLst/>
            <a:gdLst>
              <a:gd name="connsiteX0" fmla="*/ 0 w 5763397"/>
              <a:gd name="connsiteY0" fmla="*/ 0 h 3174847"/>
              <a:gd name="connsiteX1" fmla="*/ 5763397 w 5763397"/>
              <a:gd name="connsiteY1" fmla="*/ 0 h 3174847"/>
              <a:gd name="connsiteX2" fmla="*/ 5763397 w 5763397"/>
              <a:gd name="connsiteY2" fmla="*/ 3174847 h 3174847"/>
              <a:gd name="connsiteX3" fmla="*/ 0 w 5763397"/>
              <a:gd name="connsiteY3" fmla="*/ 3174847 h 31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3397" h="3174847">
                <a:moveTo>
                  <a:pt x="0" y="0"/>
                </a:moveTo>
                <a:lnTo>
                  <a:pt x="5763397" y="0"/>
                </a:lnTo>
                <a:lnTo>
                  <a:pt x="5763397" y="3174847"/>
                </a:lnTo>
                <a:lnTo>
                  <a:pt x="0" y="317484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00613" y="1393308"/>
            <a:ext cx="2229627" cy="4527935"/>
          </a:xfrm>
          <a:custGeom>
            <a:avLst/>
            <a:gdLst>
              <a:gd name="connsiteX0" fmla="*/ 371612 w 2229627"/>
              <a:gd name="connsiteY0" fmla="*/ 0 h 4527935"/>
              <a:gd name="connsiteX1" fmla="*/ 1858015 w 2229627"/>
              <a:gd name="connsiteY1" fmla="*/ 0 h 4527935"/>
              <a:gd name="connsiteX2" fmla="*/ 2229627 w 2229627"/>
              <a:gd name="connsiteY2" fmla="*/ 371612 h 4527935"/>
              <a:gd name="connsiteX3" fmla="*/ 2229627 w 2229627"/>
              <a:gd name="connsiteY3" fmla="*/ 4156323 h 4527935"/>
              <a:gd name="connsiteX4" fmla="*/ 1858015 w 2229627"/>
              <a:gd name="connsiteY4" fmla="*/ 4527935 h 4527935"/>
              <a:gd name="connsiteX5" fmla="*/ 371612 w 2229627"/>
              <a:gd name="connsiteY5" fmla="*/ 4527935 h 4527935"/>
              <a:gd name="connsiteX6" fmla="*/ 0 w 2229627"/>
              <a:gd name="connsiteY6" fmla="*/ 4156323 h 4527935"/>
              <a:gd name="connsiteX7" fmla="*/ 0 w 2229627"/>
              <a:gd name="connsiteY7" fmla="*/ 371612 h 4527935"/>
              <a:gd name="connsiteX8" fmla="*/ 371612 w 2229627"/>
              <a:gd name="connsiteY8" fmla="*/ 0 h 4527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9627" h="4527935">
                <a:moveTo>
                  <a:pt x="371612" y="0"/>
                </a:moveTo>
                <a:lnTo>
                  <a:pt x="1858015" y="0"/>
                </a:lnTo>
                <a:cubicBezTo>
                  <a:pt x="2063251" y="0"/>
                  <a:pt x="2229627" y="166376"/>
                  <a:pt x="2229627" y="371612"/>
                </a:cubicBezTo>
                <a:lnTo>
                  <a:pt x="2229627" y="4156323"/>
                </a:lnTo>
                <a:cubicBezTo>
                  <a:pt x="2229627" y="4361559"/>
                  <a:pt x="2063251" y="4527935"/>
                  <a:pt x="1858015" y="4527935"/>
                </a:cubicBezTo>
                <a:lnTo>
                  <a:pt x="371612" y="4527935"/>
                </a:lnTo>
                <a:cubicBezTo>
                  <a:pt x="166376" y="4527935"/>
                  <a:pt x="0" y="4361559"/>
                  <a:pt x="0" y="4156323"/>
                </a:cubicBezTo>
                <a:lnTo>
                  <a:pt x="0" y="371612"/>
                </a:lnTo>
                <a:cubicBezTo>
                  <a:pt x="0" y="166376"/>
                  <a:pt x="166376" y="0"/>
                  <a:pt x="37161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980960" y="1393308"/>
            <a:ext cx="2229627" cy="4527935"/>
          </a:xfrm>
          <a:custGeom>
            <a:avLst/>
            <a:gdLst>
              <a:gd name="connsiteX0" fmla="*/ 371612 w 2229627"/>
              <a:gd name="connsiteY0" fmla="*/ 0 h 4527935"/>
              <a:gd name="connsiteX1" fmla="*/ 1858015 w 2229627"/>
              <a:gd name="connsiteY1" fmla="*/ 0 h 4527935"/>
              <a:gd name="connsiteX2" fmla="*/ 2229627 w 2229627"/>
              <a:gd name="connsiteY2" fmla="*/ 371612 h 4527935"/>
              <a:gd name="connsiteX3" fmla="*/ 2229627 w 2229627"/>
              <a:gd name="connsiteY3" fmla="*/ 4156323 h 4527935"/>
              <a:gd name="connsiteX4" fmla="*/ 1858015 w 2229627"/>
              <a:gd name="connsiteY4" fmla="*/ 4527935 h 4527935"/>
              <a:gd name="connsiteX5" fmla="*/ 371612 w 2229627"/>
              <a:gd name="connsiteY5" fmla="*/ 4527935 h 4527935"/>
              <a:gd name="connsiteX6" fmla="*/ 0 w 2229627"/>
              <a:gd name="connsiteY6" fmla="*/ 4156323 h 4527935"/>
              <a:gd name="connsiteX7" fmla="*/ 0 w 2229627"/>
              <a:gd name="connsiteY7" fmla="*/ 371612 h 4527935"/>
              <a:gd name="connsiteX8" fmla="*/ 371612 w 2229627"/>
              <a:gd name="connsiteY8" fmla="*/ 0 h 4527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9627" h="4527935">
                <a:moveTo>
                  <a:pt x="371612" y="0"/>
                </a:moveTo>
                <a:lnTo>
                  <a:pt x="1858015" y="0"/>
                </a:lnTo>
                <a:cubicBezTo>
                  <a:pt x="2063251" y="0"/>
                  <a:pt x="2229627" y="166376"/>
                  <a:pt x="2229627" y="371612"/>
                </a:cubicBezTo>
                <a:lnTo>
                  <a:pt x="2229627" y="4156323"/>
                </a:lnTo>
                <a:cubicBezTo>
                  <a:pt x="2229627" y="4361559"/>
                  <a:pt x="2063251" y="4527935"/>
                  <a:pt x="1858015" y="4527935"/>
                </a:cubicBezTo>
                <a:lnTo>
                  <a:pt x="371612" y="4527935"/>
                </a:lnTo>
                <a:cubicBezTo>
                  <a:pt x="166376" y="4527935"/>
                  <a:pt x="0" y="4361559"/>
                  <a:pt x="0" y="4156323"/>
                </a:cubicBezTo>
                <a:lnTo>
                  <a:pt x="0" y="371612"/>
                </a:lnTo>
                <a:cubicBezTo>
                  <a:pt x="0" y="166376"/>
                  <a:pt x="166376" y="0"/>
                  <a:pt x="37161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88387" y="2522008"/>
            <a:ext cx="3599060" cy="2305485"/>
          </a:xfrm>
          <a:custGeom>
            <a:avLst/>
            <a:gdLst>
              <a:gd name="connsiteX0" fmla="*/ 0 w 3599060"/>
              <a:gd name="connsiteY0" fmla="*/ 0 h 2305485"/>
              <a:gd name="connsiteX1" fmla="*/ 3599060 w 3599060"/>
              <a:gd name="connsiteY1" fmla="*/ 0 h 2305485"/>
              <a:gd name="connsiteX2" fmla="*/ 3599060 w 3599060"/>
              <a:gd name="connsiteY2" fmla="*/ 2305485 h 2305485"/>
              <a:gd name="connsiteX3" fmla="*/ 0 w 3599060"/>
              <a:gd name="connsiteY3" fmla="*/ 2305485 h 230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060" h="2305485">
                <a:moveTo>
                  <a:pt x="0" y="0"/>
                </a:moveTo>
                <a:lnTo>
                  <a:pt x="3599060" y="0"/>
                </a:lnTo>
                <a:lnTo>
                  <a:pt x="3599060" y="2305485"/>
                </a:lnTo>
                <a:lnTo>
                  <a:pt x="0" y="2305485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6820" y="1254211"/>
            <a:ext cx="3484606" cy="4349578"/>
          </a:xfrm>
          <a:custGeom>
            <a:avLst/>
            <a:gdLst>
              <a:gd name="connsiteX0" fmla="*/ 0 w 3484606"/>
              <a:gd name="connsiteY0" fmla="*/ 0 h 4349578"/>
              <a:gd name="connsiteX1" fmla="*/ 2903827 w 3484606"/>
              <a:gd name="connsiteY1" fmla="*/ 0 h 4349578"/>
              <a:gd name="connsiteX2" fmla="*/ 3484606 w 3484606"/>
              <a:gd name="connsiteY2" fmla="*/ 580779 h 4349578"/>
              <a:gd name="connsiteX3" fmla="*/ 3484606 w 3484606"/>
              <a:gd name="connsiteY3" fmla="*/ 4349578 h 4349578"/>
              <a:gd name="connsiteX4" fmla="*/ 580779 w 3484606"/>
              <a:gd name="connsiteY4" fmla="*/ 4349578 h 4349578"/>
              <a:gd name="connsiteX5" fmla="*/ 0 w 3484606"/>
              <a:gd name="connsiteY5" fmla="*/ 3768799 h 434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84606" h="4349578">
                <a:moveTo>
                  <a:pt x="0" y="0"/>
                </a:moveTo>
                <a:lnTo>
                  <a:pt x="2903827" y="0"/>
                </a:lnTo>
                <a:cubicBezTo>
                  <a:pt x="3224582" y="0"/>
                  <a:pt x="3484606" y="260024"/>
                  <a:pt x="3484606" y="580779"/>
                </a:cubicBezTo>
                <a:lnTo>
                  <a:pt x="3484606" y="4349578"/>
                </a:lnTo>
                <a:lnTo>
                  <a:pt x="580779" y="4349578"/>
                </a:lnTo>
                <a:cubicBezTo>
                  <a:pt x="260024" y="4349578"/>
                  <a:pt x="0" y="4089554"/>
                  <a:pt x="0" y="3768799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8" cy="3771899"/>
          </a:xfrm>
          <a:custGeom>
            <a:avLst/>
            <a:gdLst>
              <a:gd name="connsiteX0" fmla="*/ 0 w 12191998"/>
              <a:gd name="connsiteY0" fmla="*/ 0 h 3771899"/>
              <a:gd name="connsiteX1" fmla="*/ 12191998 w 12191998"/>
              <a:gd name="connsiteY1" fmla="*/ 0 h 3771899"/>
              <a:gd name="connsiteX2" fmla="*/ 12191998 w 12191998"/>
              <a:gd name="connsiteY2" fmla="*/ 3771899 h 3771899"/>
              <a:gd name="connsiteX3" fmla="*/ 0 w 12191998"/>
              <a:gd name="connsiteY3" fmla="*/ 3771899 h 3771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3771899">
                <a:moveTo>
                  <a:pt x="0" y="0"/>
                </a:moveTo>
                <a:lnTo>
                  <a:pt x="12191998" y="0"/>
                </a:lnTo>
                <a:lnTo>
                  <a:pt x="12191998" y="3771899"/>
                </a:lnTo>
                <a:lnTo>
                  <a:pt x="0" y="3771899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pt封面设计_画板 1 副本 3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72085" y="-97790"/>
            <a:ext cx="12364085" cy="6955790"/>
          </a:xfrm>
          <a:prstGeom prst="rect">
            <a:avLst/>
          </a:prstGeom>
        </p:spPr>
      </p:pic>
      <p:pic>
        <p:nvPicPr>
          <p:cNvPr id="5" name="图片 4" descr="3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331"/>
                    </a14:imgEffect>
                    <a14:imgEffect>
                      <a14:saturation sat="2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6953" y="143148"/>
            <a:ext cx="7619365" cy="1005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pic>
        <p:nvPicPr>
          <p:cNvPr id="2" name="图片 13" descr="资源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00564" y="199390"/>
            <a:ext cx="1962785" cy="341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10559" y="702947"/>
            <a:ext cx="4199757" cy="5452107"/>
          </a:xfrm>
          <a:custGeom>
            <a:avLst/>
            <a:gdLst>
              <a:gd name="connsiteX0" fmla="*/ 0 w 4199757"/>
              <a:gd name="connsiteY0" fmla="*/ 0 h 5452107"/>
              <a:gd name="connsiteX1" fmla="*/ 4199757 w 4199757"/>
              <a:gd name="connsiteY1" fmla="*/ 0 h 5452107"/>
              <a:gd name="connsiteX2" fmla="*/ 4199757 w 4199757"/>
              <a:gd name="connsiteY2" fmla="*/ 5452107 h 5452107"/>
              <a:gd name="connsiteX3" fmla="*/ 0 w 4199757"/>
              <a:gd name="connsiteY3" fmla="*/ 5452107 h 545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9757" h="5452107">
                <a:moveTo>
                  <a:pt x="0" y="0"/>
                </a:moveTo>
                <a:lnTo>
                  <a:pt x="4199757" y="0"/>
                </a:lnTo>
                <a:lnTo>
                  <a:pt x="4199757" y="5452107"/>
                </a:lnTo>
                <a:lnTo>
                  <a:pt x="0" y="545210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22076" y="1268788"/>
            <a:ext cx="5469924" cy="4320424"/>
          </a:xfrm>
          <a:custGeom>
            <a:avLst/>
            <a:gdLst>
              <a:gd name="connsiteX0" fmla="*/ 0 w 5469924"/>
              <a:gd name="connsiteY0" fmla="*/ 0 h 4320424"/>
              <a:gd name="connsiteX1" fmla="*/ 5469924 w 5469924"/>
              <a:gd name="connsiteY1" fmla="*/ 0 h 4320424"/>
              <a:gd name="connsiteX2" fmla="*/ 5469924 w 5469924"/>
              <a:gd name="connsiteY2" fmla="*/ 4320424 h 4320424"/>
              <a:gd name="connsiteX3" fmla="*/ 0 w 5469924"/>
              <a:gd name="connsiteY3" fmla="*/ 4320424 h 43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9924" h="4320424">
                <a:moveTo>
                  <a:pt x="0" y="0"/>
                </a:moveTo>
                <a:lnTo>
                  <a:pt x="5469924" y="0"/>
                </a:lnTo>
                <a:lnTo>
                  <a:pt x="5469924" y="4320424"/>
                </a:lnTo>
                <a:lnTo>
                  <a:pt x="0" y="4320424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C4EA5B4-652A-48A7-9078-63134E7846B4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4DD0A8-D917-4AF8-BA64-7C300EDD4CC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75953" y="771383"/>
            <a:ext cx="5191432" cy="5315239"/>
          </a:xfrm>
          <a:custGeom>
            <a:avLst/>
            <a:gdLst>
              <a:gd name="connsiteX0" fmla="*/ 0 w 5191432"/>
              <a:gd name="connsiteY0" fmla="*/ 0 h 5315239"/>
              <a:gd name="connsiteX1" fmla="*/ 5191432 w 5191432"/>
              <a:gd name="connsiteY1" fmla="*/ 0 h 5315239"/>
              <a:gd name="connsiteX2" fmla="*/ 5191432 w 5191432"/>
              <a:gd name="connsiteY2" fmla="*/ 5315239 h 5315239"/>
              <a:gd name="connsiteX3" fmla="*/ 0 w 5191432"/>
              <a:gd name="connsiteY3" fmla="*/ 5315239 h 53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1432" h="5315239">
                <a:moveTo>
                  <a:pt x="0" y="0"/>
                </a:moveTo>
                <a:lnTo>
                  <a:pt x="5191432" y="0"/>
                </a:lnTo>
                <a:lnTo>
                  <a:pt x="5191432" y="5315239"/>
                </a:lnTo>
                <a:lnTo>
                  <a:pt x="0" y="5315239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10559" y="702947"/>
            <a:ext cx="4199757" cy="5452107"/>
          </a:xfrm>
          <a:custGeom>
            <a:avLst/>
            <a:gdLst>
              <a:gd name="connsiteX0" fmla="*/ 0 w 4199757"/>
              <a:gd name="connsiteY0" fmla="*/ 0 h 5452107"/>
              <a:gd name="connsiteX1" fmla="*/ 4199757 w 4199757"/>
              <a:gd name="connsiteY1" fmla="*/ 0 h 5452107"/>
              <a:gd name="connsiteX2" fmla="*/ 4199757 w 4199757"/>
              <a:gd name="connsiteY2" fmla="*/ 5452107 h 5452107"/>
              <a:gd name="connsiteX3" fmla="*/ 0 w 4199757"/>
              <a:gd name="connsiteY3" fmla="*/ 5452107 h 545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9757" h="5452107">
                <a:moveTo>
                  <a:pt x="0" y="0"/>
                </a:moveTo>
                <a:lnTo>
                  <a:pt x="4199757" y="0"/>
                </a:lnTo>
                <a:lnTo>
                  <a:pt x="4199757" y="5452107"/>
                </a:lnTo>
                <a:lnTo>
                  <a:pt x="0" y="545210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22076" y="1268788"/>
            <a:ext cx="5469924" cy="4320424"/>
          </a:xfrm>
          <a:custGeom>
            <a:avLst/>
            <a:gdLst>
              <a:gd name="connsiteX0" fmla="*/ 0 w 5469924"/>
              <a:gd name="connsiteY0" fmla="*/ 0 h 4320424"/>
              <a:gd name="connsiteX1" fmla="*/ 5469924 w 5469924"/>
              <a:gd name="connsiteY1" fmla="*/ 0 h 4320424"/>
              <a:gd name="connsiteX2" fmla="*/ 5469924 w 5469924"/>
              <a:gd name="connsiteY2" fmla="*/ 4320424 h 4320424"/>
              <a:gd name="connsiteX3" fmla="*/ 0 w 5469924"/>
              <a:gd name="connsiteY3" fmla="*/ 4320424 h 43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9924" h="4320424">
                <a:moveTo>
                  <a:pt x="0" y="0"/>
                </a:moveTo>
                <a:lnTo>
                  <a:pt x="5469924" y="0"/>
                </a:lnTo>
                <a:lnTo>
                  <a:pt x="5469924" y="4320424"/>
                </a:lnTo>
                <a:lnTo>
                  <a:pt x="0" y="4320424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75953" y="771383"/>
            <a:ext cx="5191432" cy="5315239"/>
          </a:xfrm>
          <a:custGeom>
            <a:avLst/>
            <a:gdLst>
              <a:gd name="connsiteX0" fmla="*/ 0 w 5191432"/>
              <a:gd name="connsiteY0" fmla="*/ 0 h 5315239"/>
              <a:gd name="connsiteX1" fmla="*/ 5191432 w 5191432"/>
              <a:gd name="connsiteY1" fmla="*/ 0 h 5315239"/>
              <a:gd name="connsiteX2" fmla="*/ 5191432 w 5191432"/>
              <a:gd name="connsiteY2" fmla="*/ 5315239 h 5315239"/>
              <a:gd name="connsiteX3" fmla="*/ 0 w 5191432"/>
              <a:gd name="connsiteY3" fmla="*/ 5315239 h 53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1432" h="5315239">
                <a:moveTo>
                  <a:pt x="0" y="0"/>
                </a:moveTo>
                <a:lnTo>
                  <a:pt x="5191432" y="0"/>
                </a:lnTo>
                <a:lnTo>
                  <a:pt x="5191432" y="5315239"/>
                </a:lnTo>
                <a:lnTo>
                  <a:pt x="0" y="5315239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 userDrawn="1">
            <p:ph type="pic" sz="quarter" idx="10"/>
          </p:nvPr>
        </p:nvSpPr>
        <p:spPr>
          <a:xfrm>
            <a:off x="470325" y="797014"/>
            <a:ext cx="3197493" cy="5628505"/>
          </a:xfrm>
          <a:custGeom>
            <a:avLst/>
            <a:gdLst>
              <a:gd name="connsiteX0" fmla="*/ 0 w 3197493"/>
              <a:gd name="connsiteY0" fmla="*/ 0 h 5628505"/>
              <a:gd name="connsiteX1" fmla="*/ 3197493 w 3197493"/>
              <a:gd name="connsiteY1" fmla="*/ 0 h 5628505"/>
              <a:gd name="connsiteX2" fmla="*/ 3197493 w 3197493"/>
              <a:gd name="connsiteY2" fmla="*/ 5628505 h 5628505"/>
              <a:gd name="connsiteX3" fmla="*/ 0 w 3197493"/>
              <a:gd name="connsiteY3" fmla="*/ 5628505 h 562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7493" h="5628505">
                <a:moveTo>
                  <a:pt x="0" y="0"/>
                </a:moveTo>
                <a:lnTo>
                  <a:pt x="3197493" y="0"/>
                </a:lnTo>
                <a:lnTo>
                  <a:pt x="3197493" y="5628505"/>
                </a:lnTo>
                <a:lnTo>
                  <a:pt x="0" y="5628505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8" name="Picture Placeholder 7"/>
          <p:cNvSpPr>
            <a:spLocks noGrp="1"/>
          </p:cNvSpPr>
          <p:nvPr userDrawn="1">
            <p:ph type="pic" sz="quarter" idx="11"/>
          </p:nvPr>
        </p:nvSpPr>
        <p:spPr>
          <a:xfrm>
            <a:off x="8524184" y="797013"/>
            <a:ext cx="3197494" cy="5628506"/>
          </a:xfrm>
          <a:custGeom>
            <a:avLst/>
            <a:gdLst>
              <a:gd name="connsiteX0" fmla="*/ 0 w 3197494"/>
              <a:gd name="connsiteY0" fmla="*/ 0 h 5628506"/>
              <a:gd name="connsiteX1" fmla="*/ 3197494 w 3197494"/>
              <a:gd name="connsiteY1" fmla="*/ 0 h 5628506"/>
              <a:gd name="connsiteX2" fmla="*/ 3197494 w 3197494"/>
              <a:gd name="connsiteY2" fmla="*/ 5628506 h 5628506"/>
              <a:gd name="connsiteX3" fmla="*/ 0 w 3197494"/>
              <a:gd name="connsiteY3" fmla="*/ 5628506 h 562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7494" h="5628506">
                <a:moveTo>
                  <a:pt x="0" y="0"/>
                </a:moveTo>
                <a:lnTo>
                  <a:pt x="3197494" y="0"/>
                </a:lnTo>
                <a:lnTo>
                  <a:pt x="3197494" y="5628506"/>
                </a:lnTo>
                <a:lnTo>
                  <a:pt x="0" y="5628506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51127" y="2684211"/>
            <a:ext cx="5244875" cy="3412090"/>
          </a:xfrm>
          <a:custGeom>
            <a:avLst/>
            <a:gdLst>
              <a:gd name="connsiteX0" fmla="*/ 0 w 5244875"/>
              <a:gd name="connsiteY0" fmla="*/ 0 h 3412090"/>
              <a:gd name="connsiteX1" fmla="*/ 5244875 w 5244875"/>
              <a:gd name="connsiteY1" fmla="*/ 0 h 3412090"/>
              <a:gd name="connsiteX2" fmla="*/ 5244875 w 5244875"/>
              <a:gd name="connsiteY2" fmla="*/ 3412090 h 3412090"/>
              <a:gd name="connsiteX3" fmla="*/ 0 w 5244875"/>
              <a:gd name="connsiteY3" fmla="*/ 3412090 h 341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4875" h="3412090">
                <a:moveTo>
                  <a:pt x="0" y="0"/>
                </a:moveTo>
                <a:lnTo>
                  <a:pt x="5244875" y="0"/>
                </a:lnTo>
                <a:lnTo>
                  <a:pt x="5244875" y="3412090"/>
                </a:lnTo>
                <a:lnTo>
                  <a:pt x="0" y="341209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720216"/>
            <a:ext cx="5898290" cy="2667301"/>
          </a:xfrm>
          <a:custGeom>
            <a:avLst/>
            <a:gdLst>
              <a:gd name="connsiteX0" fmla="*/ 0 w 5898290"/>
              <a:gd name="connsiteY0" fmla="*/ 0 h 2667301"/>
              <a:gd name="connsiteX1" fmla="*/ 5898290 w 5898290"/>
              <a:gd name="connsiteY1" fmla="*/ 0 h 2667301"/>
              <a:gd name="connsiteX2" fmla="*/ 5898290 w 5898290"/>
              <a:gd name="connsiteY2" fmla="*/ 2667301 h 2667301"/>
              <a:gd name="connsiteX3" fmla="*/ 0 w 5898290"/>
              <a:gd name="connsiteY3" fmla="*/ 2667301 h 266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8290" h="2667301">
                <a:moveTo>
                  <a:pt x="0" y="0"/>
                </a:moveTo>
                <a:lnTo>
                  <a:pt x="5898290" y="0"/>
                </a:lnTo>
                <a:lnTo>
                  <a:pt x="5898290" y="2667301"/>
                </a:lnTo>
                <a:lnTo>
                  <a:pt x="0" y="2667301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" y="3618771"/>
            <a:ext cx="5898290" cy="2667301"/>
          </a:xfrm>
          <a:custGeom>
            <a:avLst/>
            <a:gdLst>
              <a:gd name="connsiteX0" fmla="*/ 0 w 5898290"/>
              <a:gd name="connsiteY0" fmla="*/ 0 h 2667301"/>
              <a:gd name="connsiteX1" fmla="*/ 5898290 w 5898290"/>
              <a:gd name="connsiteY1" fmla="*/ 0 h 2667301"/>
              <a:gd name="connsiteX2" fmla="*/ 5898290 w 5898290"/>
              <a:gd name="connsiteY2" fmla="*/ 2667301 h 2667301"/>
              <a:gd name="connsiteX3" fmla="*/ 0 w 5898290"/>
              <a:gd name="connsiteY3" fmla="*/ 2667301 h 266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8290" h="2667301">
                <a:moveTo>
                  <a:pt x="0" y="0"/>
                </a:moveTo>
                <a:lnTo>
                  <a:pt x="5898290" y="0"/>
                </a:lnTo>
                <a:lnTo>
                  <a:pt x="5898290" y="2667301"/>
                </a:lnTo>
                <a:lnTo>
                  <a:pt x="0" y="2667301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58855" y="1752602"/>
            <a:ext cx="4399370" cy="2400303"/>
          </a:xfrm>
          <a:custGeom>
            <a:avLst/>
            <a:gdLst>
              <a:gd name="connsiteX0" fmla="*/ 0 w 4399370"/>
              <a:gd name="connsiteY0" fmla="*/ 0 h 2400303"/>
              <a:gd name="connsiteX1" fmla="*/ 4399370 w 4399370"/>
              <a:gd name="connsiteY1" fmla="*/ 0 h 2400303"/>
              <a:gd name="connsiteX2" fmla="*/ 4399370 w 4399370"/>
              <a:gd name="connsiteY2" fmla="*/ 2400303 h 2400303"/>
              <a:gd name="connsiteX3" fmla="*/ 0 w 4399370"/>
              <a:gd name="connsiteY3" fmla="*/ 2400303 h 240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370" h="2400303">
                <a:moveTo>
                  <a:pt x="0" y="0"/>
                </a:moveTo>
                <a:lnTo>
                  <a:pt x="4399370" y="0"/>
                </a:lnTo>
                <a:lnTo>
                  <a:pt x="4399370" y="2400303"/>
                </a:lnTo>
                <a:lnTo>
                  <a:pt x="0" y="2400303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444436" y="1752602"/>
            <a:ext cx="4399370" cy="2400303"/>
          </a:xfrm>
          <a:custGeom>
            <a:avLst/>
            <a:gdLst>
              <a:gd name="connsiteX0" fmla="*/ 0 w 4399370"/>
              <a:gd name="connsiteY0" fmla="*/ 0 h 2400303"/>
              <a:gd name="connsiteX1" fmla="*/ 4399370 w 4399370"/>
              <a:gd name="connsiteY1" fmla="*/ 0 h 2400303"/>
              <a:gd name="connsiteX2" fmla="*/ 4399370 w 4399370"/>
              <a:gd name="connsiteY2" fmla="*/ 2400303 h 2400303"/>
              <a:gd name="connsiteX3" fmla="*/ 0 w 4399370"/>
              <a:gd name="connsiteY3" fmla="*/ 2400303 h 240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370" h="2400303">
                <a:moveTo>
                  <a:pt x="0" y="0"/>
                </a:moveTo>
                <a:lnTo>
                  <a:pt x="4399370" y="0"/>
                </a:lnTo>
                <a:lnTo>
                  <a:pt x="4399370" y="2400303"/>
                </a:lnTo>
                <a:lnTo>
                  <a:pt x="0" y="2400303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5188" y="1960308"/>
            <a:ext cx="11041628" cy="2937384"/>
          </a:xfrm>
          <a:custGeom>
            <a:avLst/>
            <a:gdLst>
              <a:gd name="connsiteX0" fmla="*/ 0 w 11041628"/>
              <a:gd name="connsiteY0" fmla="*/ 0 h 2937384"/>
              <a:gd name="connsiteX1" fmla="*/ 11041628 w 11041628"/>
              <a:gd name="connsiteY1" fmla="*/ 0 h 2937384"/>
              <a:gd name="connsiteX2" fmla="*/ 11041628 w 11041628"/>
              <a:gd name="connsiteY2" fmla="*/ 2937384 h 2937384"/>
              <a:gd name="connsiteX3" fmla="*/ 0 w 11041628"/>
              <a:gd name="connsiteY3" fmla="*/ 2937384 h 293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1628" h="2937384">
                <a:moveTo>
                  <a:pt x="0" y="0"/>
                </a:moveTo>
                <a:lnTo>
                  <a:pt x="11041628" y="0"/>
                </a:lnTo>
                <a:lnTo>
                  <a:pt x="11041628" y="2937384"/>
                </a:lnTo>
                <a:lnTo>
                  <a:pt x="0" y="2937384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 userDrawn="1">
            <p:ph type="pic" sz="quarter" idx="10"/>
          </p:nvPr>
        </p:nvSpPr>
        <p:spPr>
          <a:xfrm>
            <a:off x="536565" y="1027090"/>
            <a:ext cx="2854088" cy="2812330"/>
          </a:xfrm>
          <a:custGeom>
            <a:avLst/>
            <a:gdLst>
              <a:gd name="connsiteX0" fmla="*/ 0 w 2854088"/>
              <a:gd name="connsiteY0" fmla="*/ 0 h 2812330"/>
              <a:gd name="connsiteX1" fmla="*/ 2854088 w 2854088"/>
              <a:gd name="connsiteY1" fmla="*/ 0 h 2812330"/>
              <a:gd name="connsiteX2" fmla="*/ 2854088 w 2854088"/>
              <a:gd name="connsiteY2" fmla="*/ 2812330 h 2812330"/>
              <a:gd name="connsiteX3" fmla="*/ 0 w 2854088"/>
              <a:gd name="connsiteY3" fmla="*/ 2812330 h 2812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88" h="2812330">
                <a:moveTo>
                  <a:pt x="0" y="0"/>
                </a:moveTo>
                <a:lnTo>
                  <a:pt x="2854088" y="0"/>
                </a:lnTo>
                <a:lnTo>
                  <a:pt x="2854088" y="2812330"/>
                </a:lnTo>
                <a:lnTo>
                  <a:pt x="0" y="281233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8" name="Picture Placeholder 7"/>
          <p:cNvSpPr>
            <a:spLocks noGrp="1"/>
          </p:cNvSpPr>
          <p:nvPr userDrawn="1">
            <p:ph type="pic" sz="quarter" idx="11"/>
          </p:nvPr>
        </p:nvSpPr>
        <p:spPr>
          <a:xfrm>
            <a:off x="8801347" y="1027090"/>
            <a:ext cx="2854088" cy="2812330"/>
          </a:xfrm>
          <a:custGeom>
            <a:avLst/>
            <a:gdLst>
              <a:gd name="connsiteX0" fmla="*/ 0 w 2854088"/>
              <a:gd name="connsiteY0" fmla="*/ 0 h 2812330"/>
              <a:gd name="connsiteX1" fmla="*/ 2854088 w 2854088"/>
              <a:gd name="connsiteY1" fmla="*/ 0 h 2812330"/>
              <a:gd name="connsiteX2" fmla="*/ 2854088 w 2854088"/>
              <a:gd name="connsiteY2" fmla="*/ 2812330 h 2812330"/>
              <a:gd name="connsiteX3" fmla="*/ 0 w 2854088"/>
              <a:gd name="connsiteY3" fmla="*/ 2812330 h 2812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88" h="2812330">
                <a:moveTo>
                  <a:pt x="0" y="0"/>
                </a:moveTo>
                <a:lnTo>
                  <a:pt x="2854088" y="0"/>
                </a:lnTo>
                <a:lnTo>
                  <a:pt x="2854088" y="2812330"/>
                </a:lnTo>
                <a:lnTo>
                  <a:pt x="0" y="281233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 userDrawn="1">
            <p:ph type="pic" sz="quarter" idx="10"/>
          </p:nvPr>
        </p:nvSpPr>
        <p:spPr>
          <a:xfrm>
            <a:off x="470325" y="797014"/>
            <a:ext cx="3197493" cy="5628505"/>
          </a:xfrm>
          <a:custGeom>
            <a:avLst/>
            <a:gdLst>
              <a:gd name="connsiteX0" fmla="*/ 0 w 3197493"/>
              <a:gd name="connsiteY0" fmla="*/ 0 h 5628505"/>
              <a:gd name="connsiteX1" fmla="*/ 3197493 w 3197493"/>
              <a:gd name="connsiteY1" fmla="*/ 0 h 5628505"/>
              <a:gd name="connsiteX2" fmla="*/ 3197493 w 3197493"/>
              <a:gd name="connsiteY2" fmla="*/ 5628505 h 5628505"/>
              <a:gd name="connsiteX3" fmla="*/ 0 w 3197493"/>
              <a:gd name="connsiteY3" fmla="*/ 5628505 h 562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7493" h="5628505">
                <a:moveTo>
                  <a:pt x="0" y="0"/>
                </a:moveTo>
                <a:lnTo>
                  <a:pt x="3197493" y="0"/>
                </a:lnTo>
                <a:lnTo>
                  <a:pt x="3197493" y="5628505"/>
                </a:lnTo>
                <a:lnTo>
                  <a:pt x="0" y="5628505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8" name="Picture Placeholder 7"/>
          <p:cNvSpPr>
            <a:spLocks noGrp="1"/>
          </p:cNvSpPr>
          <p:nvPr userDrawn="1">
            <p:ph type="pic" sz="quarter" idx="11"/>
          </p:nvPr>
        </p:nvSpPr>
        <p:spPr>
          <a:xfrm>
            <a:off x="8524184" y="797013"/>
            <a:ext cx="3197494" cy="5628506"/>
          </a:xfrm>
          <a:custGeom>
            <a:avLst/>
            <a:gdLst>
              <a:gd name="connsiteX0" fmla="*/ 0 w 3197494"/>
              <a:gd name="connsiteY0" fmla="*/ 0 h 5628506"/>
              <a:gd name="connsiteX1" fmla="*/ 3197494 w 3197494"/>
              <a:gd name="connsiteY1" fmla="*/ 0 h 5628506"/>
              <a:gd name="connsiteX2" fmla="*/ 3197494 w 3197494"/>
              <a:gd name="connsiteY2" fmla="*/ 5628506 h 5628506"/>
              <a:gd name="connsiteX3" fmla="*/ 0 w 3197494"/>
              <a:gd name="connsiteY3" fmla="*/ 5628506 h 562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7494" h="5628506">
                <a:moveTo>
                  <a:pt x="0" y="0"/>
                </a:moveTo>
                <a:lnTo>
                  <a:pt x="3197494" y="0"/>
                </a:lnTo>
                <a:lnTo>
                  <a:pt x="3197494" y="5628506"/>
                </a:lnTo>
                <a:lnTo>
                  <a:pt x="0" y="5628506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843204" y="838203"/>
            <a:ext cx="5348797" cy="4905550"/>
          </a:xfrm>
          <a:custGeom>
            <a:avLst/>
            <a:gdLst>
              <a:gd name="connsiteX0" fmla="*/ 0 w 5348797"/>
              <a:gd name="connsiteY0" fmla="*/ 0 h 4905550"/>
              <a:gd name="connsiteX1" fmla="*/ 5348797 w 5348797"/>
              <a:gd name="connsiteY1" fmla="*/ 0 h 4905550"/>
              <a:gd name="connsiteX2" fmla="*/ 5348797 w 5348797"/>
              <a:gd name="connsiteY2" fmla="*/ 4905550 h 4905550"/>
              <a:gd name="connsiteX3" fmla="*/ 0 w 5348797"/>
              <a:gd name="connsiteY3" fmla="*/ 4905550 h 490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97" h="4905550">
                <a:moveTo>
                  <a:pt x="0" y="0"/>
                </a:moveTo>
                <a:lnTo>
                  <a:pt x="5348797" y="0"/>
                </a:lnTo>
                <a:lnTo>
                  <a:pt x="5348797" y="4905550"/>
                </a:lnTo>
                <a:lnTo>
                  <a:pt x="0" y="490555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755171" y="1954510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10108" y="1980473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3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265045" y="2006436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9019982" y="2032399"/>
            <a:ext cx="2416849" cy="2678966"/>
          </a:xfrm>
          <a:custGeom>
            <a:avLst/>
            <a:gdLst>
              <a:gd name="connsiteX0" fmla="*/ 402816 w 2416849"/>
              <a:gd name="connsiteY0" fmla="*/ 0 h 2678966"/>
              <a:gd name="connsiteX1" fmla="*/ 2416849 w 2416849"/>
              <a:gd name="connsiteY1" fmla="*/ 0 h 2678966"/>
              <a:gd name="connsiteX2" fmla="*/ 2416849 w 2416849"/>
              <a:gd name="connsiteY2" fmla="*/ 2276150 h 2678966"/>
              <a:gd name="connsiteX3" fmla="*/ 2014033 w 2416849"/>
              <a:gd name="connsiteY3" fmla="*/ 2678966 h 2678966"/>
              <a:gd name="connsiteX4" fmla="*/ 0 w 2416849"/>
              <a:gd name="connsiteY4" fmla="*/ 2678966 h 2678966"/>
              <a:gd name="connsiteX5" fmla="*/ 0 w 2416849"/>
              <a:gd name="connsiteY5" fmla="*/ 402816 h 2678966"/>
              <a:gd name="connsiteX6" fmla="*/ 402816 w 2416849"/>
              <a:gd name="connsiteY6" fmla="*/ 0 h 267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6849" h="2678966">
                <a:moveTo>
                  <a:pt x="402816" y="0"/>
                </a:moveTo>
                <a:lnTo>
                  <a:pt x="2416849" y="0"/>
                </a:lnTo>
                <a:lnTo>
                  <a:pt x="2416849" y="2276150"/>
                </a:lnTo>
                <a:cubicBezTo>
                  <a:pt x="2416849" y="2498619"/>
                  <a:pt x="2236502" y="2678966"/>
                  <a:pt x="2014033" y="2678966"/>
                </a:cubicBezTo>
                <a:lnTo>
                  <a:pt x="0" y="2678966"/>
                </a:lnTo>
                <a:lnTo>
                  <a:pt x="0" y="402816"/>
                </a:lnTo>
                <a:cubicBezTo>
                  <a:pt x="0" y="180347"/>
                  <a:pt x="180347" y="0"/>
                  <a:pt x="402816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77902" y="1370751"/>
            <a:ext cx="2533918" cy="2485251"/>
          </a:xfrm>
          <a:custGeom>
            <a:avLst/>
            <a:gdLst>
              <a:gd name="connsiteX0" fmla="*/ 283592 w 2533918"/>
              <a:gd name="connsiteY0" fmla="*/ 0 h 2485251"/>
              <a:gd name="connsiteX1" fmla="*/ 2250326 w 2533918"/>
              <a:gd name="connsiteY1" fmla="*/ 0 h 2485251"/>
              <a:gd name="connsiteX2" fmla="*/ 2533918 w 2533918"/>
              <a:gd name="connsiteY2" fmla="*/ 283592 h 2485251"/>
              <a:gd name="connsiteX3" fmla="*/ 2533918 w 2533918"/>
              <a:gd name="connsiteY3" fmla="*/ 2201659 h 2485251"/>
              <a:gd name="connsiteX4" fmla="*/ 2250326 w 2533918"/>
              <a:gd name="connsiteY4" fmla="*/ 2485251 h 2485251"/>
              <a:gd name="connsiteX5" fmla="*/ 283592 w 2533918"/>
              <a:gd name="connsiteY5" fmla="*/ 2485251 h 2485251"/>
              <a:gd name="connsiteX6" fmla="*/ 0 w 2533918"/>
              <a:gd name="connsiteY6" fmla="*/ 2201659 h 2485251"/>
              <a:gd name="connsiteX7" fmla="*/ 0 w 2533918"/>
              <a:gd name="connsiteY7" fmla="*/ 283592 h 2485251"/>
              <a:gd name="connsiteX8" fmla="*/ 283592 w 2533918"/>
              <a:gd name="connsiteY8" fmla="*/ 0 h 248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918" h="2485251">
                <a:moveTo>
                  <a:pt x="283592" y="0"/>
                </a:moveTo>
                <a:lnTo>
                  <a:pt x="2250326" y="0"/>
                </a:lnTo>
                <a:cubicBezTo>
                  <a:pt x="2406950" y="0"/>
                  <a:pt x="2533918" y="126968"/>
                  <a:pt x="2533918" y="283592"/>
                </a:cubicBezTo>
                <a:lnTo>
                  <a:pt x="2533918" y="2201659"/>
                </a:lnTo>
                <a:cubicBezTo>
                  <a:pt x="2533918" y="2358283"/>
                  <a:pt x="2406950" y="2485251"/>
                  <a:pt x="2250326" y="2485251"/>
                </a:cubicBezTo>
                <a:lnTo>
                  <a:pt x="283592" y="2485251"/>
                </a:lnTo>
                <a:cubicBezTo>
                  <a:pt x="126968" y="2485251"/>
                  <a:pt x="0" y="2358283"/>
                  <a:pt x="0" y="2201659"/>
                </a:cubicBezTo>
                <a:lnTo>
                  <a:pt x="0" y="283592"/>
                </a:lnTo>
                <a:cubicBezTo>
                  <a:pt x="0" y="126968"/>
                  <a:pt x="126968" y="0"/>
                  <a:pt x="28359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468305" y="1370751"/>
            <a:ext cx="2533918" cy="2485251"/>
          </a:xfrm>
          <a:custGeom>
            <a:avLst/>
            <a:gdLst>
              <a:gd name="connsiteX0" fmla="*/ 283593 w 2533918"/>
              <a:gd name="connsiteY0" fmla="*/ 0 h 2485251"/>
              <a:gd name="connsiteX1" fmla="*/ 2250326 w 2533918"/>
              <a:gd name="connsiteY1" fmla="*/ 0 h 2485251"/>
              <a:gd name="connsiteX2" fmla="*/ 2533918 w 2533918"/>
              <a:gd name="connsiteY2" fmla="*/ 283592 h 2485251"/>
              <a:gd name="connsiteX3" fmla="*/ 2533918 w 2533918"/>
              <a:gd name="connsiteY3" fmla="*/ 2201659 h 2485251"/>
              <a:gd name="connsiteX4" fmla="*/ 2250326 w 2533918"/>
              <a:gd name="connsiteY4" fmla="*/ 2485251 h 2485251"/>
              <a:gd name="connsiteX5" fmla="*/ 283593 w 2533918"/>
              <a:gd name="connsiteY5" fmla="*/ 2485251 h 2485251"/>
              <a:gd name="connsiteX6" fmla="*/ 0 w 2533918"/>
              <a:gd name="connsiteY6" fmla="*/ 2201659 h 2485251"/>
              <a:gd name="connsiteX7" fmla="*/ 0 w 2533918"/>
              <a:gd name="connsiteY7" fmla="*/ 283592 h 2485251"/>
              <a:gd name="connsiteX8" fmla="*/ 283593 w 2533918"/>
              <a:gd name="connsiteY8" fmla="*/ 0 h 2485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3918" h="2485251">
                <a:moveTo>
                  <a:pt x="283593" y="0"/>
                </a:moveTo>
                <a:lnTo>
                  <a:pt x="2250326" y="0"/>
                </a:lnTo>
                <a:cubicBezTo>
                  <a:pt x="2406950" y="0"/>
                  <a:pt x="2533918" y="126968"/>
                  <a:pt x="2533918" y="283592"/>
                </a:cubicBezTo>
                <a:lnTo>
                  <a:pt x="2533918" y="2201659"/>
                </a:lnTo>
                <a:cubicBezTo>
                  <a:pt x="2533918" y="2358283"/>
                  <a:pt x="2406950" y="2485251"/>
                  <a:pt x="2250326" y="2485251"/>
                </a:cubicBezTo>
                <a:lnTo>
                  <a:pt x="283593" y="2485251"/>
                </a:lnTo>
                <a:cubicBezTo>
                  <a:pt x="126968" y="2485251"/>
                  <a:pt x="0" y="2358283"/>
                  <a:pt x="0" y="2201659"/>
                </a:cubicBezTo>
                <a:lnTo>
                  <a:pt x="0" y="283592"/>
                </a:lnTo>
                <a:cubicBezTo>
                  <a:pt x="0" y="126968"/>
                  <a:pt x="126968" y="0"/>
                  <a:pt x="283593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3429003"/>
            <a:ext cx="12191999" cy="3428997"/>
          </a:xfrm>
          <a:custGeom>
            <a:avLst/>
            <a:gdLst>
              <a:gd name="connsiteX0" fmla="*/ 0 w 12191999"/>
              <a:gd name="connsiteY0" fmla="*/ 0 h 3428997"/>
              <a:gd name="connsiteX1" fmla="*/ 12191999 w 12191999"/>
              <a:gd name="connsiteY1" fmla="*/ 0 h 3428997"/>
              <a:gd name="connsiteX2" fmla="*/ 12191999 w 12191999"/>
              <a:gd name="connsiteY2" fmla="*/ 3428997 h 3428997"/>
              <a:gd name="connsiteX3" fmla="*/ 0 w 12191999"/>
              <a:gd name="connsiteY3" fmla="*/ 3428997 h 3428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428997">
                <a:moveTo>
                  <a:pt x="0" y="0"/>
                </a:moveTo>
                <a:lnTo>
                  <a:pt x="12191999" y="0"/>
                </a:lnTo>
                <a:lnTo>
                  <a:pt x="12191999" y="3428997"/>
                </a:lnTo>
                <a:lnTo>
                  <a:pt x="0" y="342899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59514" y="775689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59514" y="2708560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59514" y="4641431"/>
            <a:ext cx="1478638" cy="1440880"/>
          </a:xfrm>
          <a:custGeom>
            <a:avLst/>
            <a:gdLst>
              <a:gd name="connsiteX0" fmla="*/ 186479 w 1478638"/>
              <a:gd name="connsiteY0" fmla="*/ 0 h 1440880"/>
              <a:gd name="connsiteX1" fmla="*/ 1292159 w 1478638"/>
              <a:gd name="connsiteY1" fmla="*/ 0 h 1440880"/>
              <a:gd name="connsiteX2" fmla="*/ 1478638 w 1478638"/>
              <a:gd name="connsiteY2" fmla="*/ 186479 h 1440880"/>
              <a:gd name="connsiteX3" fmla="*/ 1478638 w 1478638"/>
              <a:gd name="connsiteY3" fmla="*/ 1254401 h 1440880"/>
              <a:gd name="connsiteX4" fmla="*/ 1292159 w 1478638"/>
              <a:gd name="connsiteY4" fmla="*/ 1440880 h 1440880"/>
              <a:gd name="connsiteX5" fmla="*/ 186479 w 1478638"/>
              <a:gd name="connsiteY5" fmla="*/ 1440880 h 1440880"/>
              <a:gd name="connsiteX6" fmla="*/ 0 w 1478638"/>
              <a:gd name="connsiteY6" fmla="*/ 1254401 h 1440880"/>
              <a:gd name="connsiteX7" fmla="*/ 0 w 1478638"/>
              <a:gd name="connsiteY7" fmla="*/ 186479 h 1440880"/>
              <a:gd name="connsiteX8" fmla="*/ 186479 w 1478638"/>
              <a:gd name="connsiteY8" fmla="*/ 0 h 144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8638" h="1440880">
                <a:moveTo>
                  <a:pt x="186479" y="0"/>
                </a:moveTo>
                <a:lnTo>
                  <a:pt x="1292159" y="0"/>
                </a:lnTo>
                <a:cubicBezTo>
                  <a:pt x="1395149" y="0"/>
                  <a:pt x="1478638" y="83489"/>
                  <a:pt x="1478638" y="186479"/>
                </a:cubicBezTo>
                <a:lnTo>
                  <a:pt x="1478638" y="1254401"/>
                </a:lnTo>
                <a:cubicBezTo>
                  <a:pt x="1478638" y="1357391"/>
                  <a:pt x="1395149" y="1440880"/>
                  <a:pt x="1292159" y="1440880"/>
                </a:cubicBezTo>
                <a:lnTo>
                  <a:pt x="186479" y="1440880"/>
                </a:lnTo>
                <a:cubicBezTo>
                  <a:pt x="83489" y="1440880"/>
                  <a:pt x="0" y="1357391"/>
                  <a:pt x="0" y="1254401"/>
                </a:cubicBezTo>
                <a:lnTo>
                  <a:pt x="0" y="186479"/>
                </a:lnTo>
                <a:cubicBezTo>
                  <a:pt x="0" y="83489"/>
                  <a:pt x="83489" y="0"/>
                  <a:pt x="186479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18850" y="1443110"/>
            <a:ext cx="5763397" cy="3174847"/>
          </a:xfrm>
          <a:custGeom>
            <a:avLst/>
            <a:gdLst>
              <a:gd name="connsiteX0" fmla="*/ 0 w 5763397"/>
              <a:gd name="connsiteY0" fmla="*/ 0 h 3174847"/>
              <a:gd name="connsiteX1" fmla="*/ 5763397 w 5763397"/>
              <a:gd name="connsiteY1" fmla="*/ 0 h 3174847"/>
              <a:gd name="connsiteX2" fmla="*/ 5763397 w 5763397"/>
              <a:gd name="connsiteY2" fmla="*/ 3174847 h 3174847"/>
              <a:gd name="connsiteX3" fmla="*/ 0 w 5763397"/>
              <a:gd name="connsiteY3" fmla="*/ 3174847 h 3174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3397" h="3174847">
                <a:moveTo>
                  <a:pt x="0" y="0"/>
                </a:moveTo>
                <a:lnTo>
                  <a:pt x="5763397" y="0"/>
                </a:lnTo>
                <a:lnTo>
                  <a:pt x="5763397" y="3174847"/>
                </a:lnTo>
                <a:lnTo>
                  <a:pt x="0" y="3174847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00613" y="1393308"/>
            <a:ext cx="2229627" cy="4527935"/>
          </a:xfrm>
          <a:custGeom>
            <a:avLst/>
            <a:gdLst>
              <a:gd name="connsiteX0" fmla="*/ 371612 w 2229627"/>
              <a:gd name="connsiteY0" fmla="*/ 0 h 4527935"/>
              <a:gd name="connsiteX1" fmla="*/ 1858015 w 2229627"/>
              <a:gd name="connsiteY1" fmla="*/ 0 h 4527935"/>
              <a:gd name="connsiteX2" fmla="*/ 2229627 w 2229627"/>
              <a:gd name="connsiteY2" fmla="*/ 371612 h 4527935"/>
              <a:gd name="connsiteX3" fmla="*/ 2229627 w 2229627"/>
              <a:gd name="connsiteY3" fmla="*/ 4156323 h 4527935"/>
              <a:gd name="connsiteX4" fmla="*/ 1858015 w 2229627"/>
              <a:gd name="connsiteY4" fmla="*/ 4527935 h 4527935"/>
              <a:gd name="connsiteX5" fmla="*/ 371612 w 2229627"/>
              <a:gd name="connsiteY5" fmla="*/ 4527935 h 4527935"/>
              <a:gd name="connsiteX6" fmla="*/ 0 w 2229627"/>
              <a:gd name="connsiteY6" fmla="*/ 4156323 h 4527935"/>
              <a:gd name="connsiteX7" fmla="*/ 0 w 2229627"/>
              <a:gd name="connsiteY7" fmla="*/ 371612 h 4527935"/>
              <a:gd name="connsiteX8" fmla="*/ 371612 w 2229627"/>
              <a:gd name="connsiteY8" fmla="*/ 0 h 4527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9627" h="4527935">
                <a:moveTo>
                  <a:pt x="371612" y="0"/>
                </a:moveTo>
                <a:lnTo>
                  <a:pt x="1858015" y="0"/>
                </a:lnTo>
                <a:cubicBezTo>
                  <a:pt x="2063251" y="0"/>
                  <a:pt x="2229627" y="166376"/>
                  <a:pt x="2229627" y="371612"/>
                </a:cubicBezTo>
                <a:lnTo>
                  <a:pt x="2229627" y="4156323"/>
                </a:lnTo>
                <a:cubicBezTo>
                  <a:pt x="2229627" y="4361559"/>
                  <a:pt x="2063251" y="4527935"/>
                  <a:pt x="1858015" y="4527935"/>
                </a:cubicBezTo>
                <a:lnTo>
                  <a:pt x="371612" y="4527935"/>
                </a:lnTo>
                <a:cubicBezTo>
                  <a:pt x="166376" y="4527935"/>
                  <a:pt x="0" y="4361559"/>
                  <a:pt x="0" y="4156323"/>
                </a:cubicBezTo>
                <a:lnTo>
                  <a:pt x="0" y="371612"/>
                </a:lnTo>
                <a:cubicBezTo>
                  <a:pt x="0" y="166376"/>
                  <a:pt x="166376" y="0"/>
                  <a:pt x="37161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980960" y="1393308"/>
            <a:ext cx="2229627" cy="4527935"/>
          </a:xfrm>
          <a:custGeom>
            <a:avLst/>
            <a:gdLst>
              <a:gd name="connsiteX0" fmla="*/ 371612 w 2229627"/>
              <a:gd name="connsiteY0" fmla="*/ 0 h 4527935"/>
              <a:gd name="connsiteX1" fmla="*/ 1858015 w 2229627"/>
              <a:gd name="connsiteY1" fmla="*/ 0 h 4527935"/>
              <a:gd name="connsiteX2" fmla="*/ 2229627 w 2229627"/>
              <a:gd name="connsiteY2" fmla="*/ 371612 h 4527935"/>
              <a:gd name="connsiteX3" fmla="*/ 2229627 w 2229627"/>
              <a:gd name="connsiteY3" fmla="*/ 4156323 h 4527935"/>
              <a:gd name="connsiteX4" fmla="*/ 1858015 w 2229627"/>
              <a:gd name="connsiteY4" fmla="*/ 4527935 h 4527935"/>
              <a:gd name="connsiteX5" fmla="*/ 371612 w 2229627"/>
              <a:gd name="connsiteY5" fmla="*/ 4527935 h 4527935"/>
              <a:gd name="connsiteX6" fmla="*/ 0 w 2229627"/>
              <a:gd name="connsiteY6" fmla="*/ 4156323 h 4527935"/>
              <a:gd name="connsiteX7" fmla="*/ 0 w 2229627"/>
              <a:gd name="connsiteY7" fmla="*/ 371612 h 4527935"/>
              <a:gd name="connsiteX8" fmla="*/ 371612 w 2229627"/>
              <a:gd name="connsiteY8" fmla="*/ 0 h 4527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9627" h="4527935">
                <a:moveTo>
                  <a:pt x="371612" y="0"/>
                </a:moveTo>
                <a:lnTo>
                  <a:pt x="1858015" y="0"/>
                </a:lnTo>
                <a:cubicBezTo>
                  <a:pt x="2063251" y="0"/>
                  <a:pt x="2229627" y="166376"/>
                  <a:pt x="2229627" y="371612"/>
                </a:cubicBezTo>
                <a:lnTo>
                  <a:pt x="2229627" y="4156323"/>
                </a:lnTo>
                <a:cubicBezTo>
                  <a:pt x="2229627" y="4361559"/>
                  <a:pt x="2063251" y="4527935"/>
                  <a:pt x="1858015" y="4527935"/>
                </a:cubicBezTo>
                <a:lnTo>
                  <a:pt x="371612" y="4527935"/>
                </a:lnTo>
                <a:cubicBezTo>
                  <a:pt x="166376" y="4527935"/>
                  <a:pt x="0" y="4361559"/>
                  <a:pt x="0" y="4156323"/>
                </a:cubicBezTo>
                <a:lnTo>
                  <a:pt x="0" y="371612"/>
                </a:lnTo>
                <a:cubicBezTo>
                  <a:pt x="0" y="166376"/>
                  <a:pt x="166376" y="0"/>
                  <a:pt x="371612" y="0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88387" y="2522008"/>
            <a:ext cx="3599060" cy="2305485"/>
          </a:xfrm>
          <a:custGeom>
            <a:avLst/>
            <a:gdLst>
              <a:gd name="connsiteX0" fmla="*/ 0 w 3599060"/>
              <a:gd name="connsiteY0" fmla="*/ 0 h 2305485"/>
              <a:gd name="connsiteX1" fmla="*/ 3599060 w 3599060"/>
              <a:gd name="connsiteY1" fmla="*/ 0 h 2305485"/>
              <a:gd name="connsiteX2" fmla="*/ 3599060 w 3599060"/>
              <a:gd name="connsiteY2" fmla="*/ 2305485 h 2305485"/>
              <a:gd name="connsiteX3" fmla="*/ 0 w 3599060"/>
              <a:gd name="connsiteY3" fmla="*/ 2305485 h 230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060" h="2305485">
                <a:moveTo>
                  <a:pt x="0" y="0"/>
                </a:moveTo>
                <a:lnTo>
                  <a:pt x="3599060" y="0"/>
                </a:lnTo>
                <a:lnTo>
                  <a:pt x="3599060" y="2305485"/>
                </a:lnTo>
                <a:lnTo>
                  <a:pt x="0" y="2305485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36820" y="1254211"/>
            <a:ext cx="3484606" cy="4349578"/>
          </a:xfrm>
          <a:custGeom>
            <a:avLst/>
            <a:gdLst>
              <a:gd name="connsiteX0" fmla="*/ 0 w 3484606"/>
              <a:gd name="connsiteY0" fmla="*/ 0 h 4349578"/>
              <a:gd name="connsiteX1" fmla="*/ 2903827 w 3484606"/>
              <a:gd name="connsiteY1" fmla="*/ 0 h 4349578"/>
              <a:gd name="connsiteX2" fmla="*/ 3484606 w 3484606"/>
              <a:gd name="connsiteY2" fmla="*/ 580779 h 4349578"/>
              <a:gd name="connsiteX3" fmla="*/ 3484606 w 3484606"/>
              <a:gd name="connsiteY3" fmla="*/ 4349578 h 4349578"/>
              <a:gd name="connsiteX4" fmla="*/ 580779 w 3484606"/>
              <a:gd name="connsiteY4" fmla="*/ 4349578 h 4349578"/>
              <a:gd name="connsiteX5" fmla="*/ 0 w 3484606"/>
              <a:gd name="connsiteY5" fmla="*/ 3768799 h 434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84606" h="4349578">
                <a:moveTo>
                  <a:pt x="0" y="0"/>
                </a:moveTo>
                <a:lnTo>
                  <a:pt x="2903827" y="0"/>
                </a:lnTo>
                <a:cubicBezTo>
                  <a:pt x="3224582" y="0"/>
                  <a:pt x="3484606" y="260024"/>
                  <a:pt x="3484606" y="580779"/>
                </a:cubicBezTo>
                <a:lnTo>
                  <a:pt x="3484606" y="4349578"/>
                </a:lnTo>
                <a:lnTo>
                  <a:pt x="580779" y="4349578"/>
                </a:lnTo>
                <a:cubicBezTo>
                  <a:pt x="260024" y="4349578"/>
                  <a:pt x="0" y="4089554"/>
                  <a:pt x="0" y="3768799"/>
                </a:cubicBez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8" cy="3771899"/>
          </a:xfrm>
          <a:custGeom>
            <a:avLst/>
            <a:gdLst>
              <a:gd name="connsiteX0" fmla="*/ 0 w 12191998"/>
              <a:gd name="connsiteY0" fmla="*/ 0 h 3771899"/>
              <a:gd name="connsiteX1" fmla="*/ 12191998 w 12191998"/>
              <a:gd name="connsiteY1" fmla="*/ 0 h 3771899"/>
              <a:gd name="connsiteX2" fmla="*/ 12191998 w 12191998"/>
              <a:gd name="connsiteY2" fmla="*/ 3771899 h 3771899"/>
              <a:gd name="connsiteX3" fmla="*/ 0 w 12191998"/>
              <a:gd name="connsiteY3" fmla="*/ 3771899 h 3771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3771899">
                <a:moveTo>
                  <a:pt x="0" y="0"/>
                </a:moveTo>
                <a:lnTo>
                  <a:pt x="12191998" y="0"/>
                </a:lnTo>
                <a:lnTo>
                  <a:pt x="12191998" y="3771899"/>
                </a:lnTo>
                <a:lnTo>
                  <a:pt x="0" y="3771899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51127" y="2684211"/>
            <a:ext cx="5244875" cy="3412090"/>
          </a:xfrm>
          <a:custGeom>
            <a:avLst/>
            <a:gdLst>
              <a:gd name="connsiteX0" fmla="*/ 0 w 5244875"/>
              <a:gd name="connsiteY0" fmla="*/ 0 h 3412090"/>
              <a:gd name="connsiteX1" fmla="*/ 5244875 w 5244875"/>
              <a:gd name="connsiteY1" fmla="*/ 0 h 3412090"/>
              <a:gd name="connsiteX2" fmla="*/ 5244875 w 5244875"/>
              <a:gd name="connsiteY2" fmla="*/ 3412090 h 3412090"/>
              <a:gd name="connsiteX3" fmla="*/ 0 w 5244875"/>
              <a:gd name="connsiteY3" fmla="*/ 3412090 h 341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4875" h="3412090">
                <a:moveTo>
                  <a:pt x="0" y="0"/>
                </a:moveTo>
                <a:lnTo>
                  <a:pt x="5244875" y="0"/>
                </a:lnTo>
                <a:lnTo>
                  <a:pt x="5244875" y="3412090"/>
                </a:lnTo>
                <a:lnTo>
                  <a:pt x="0" y="341209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720216"/>
            <a:ext cx="5898290" cy="2667301"/>
          </a:xfrm>
          <a:custGeom>
            <a:avLst/>
            <a:gdLst>
              <a:gd name="connsiteX0" fmla="*/ 0 w 5898290"/>
              <a:gd name="connsiteY0" fmla="*/ 0 h 2667301"/>
              <a:gd name="connsiteX1" fmla="*/ 5898290 w 5898290"/>
              <a:gd name="connsiteY1" fmla="*/ 0 h 2667301"/>
              <a:gd name="connsiteX2" fmla="*/ 5898290 w 5898290"/>
              <a:gd name="connsiteY2" fmla="*/ 2667301 h 2667301"/>
              <a:gd name="connsiteX3" fmla="*/ 0 w 5898290"/>
              <a:gd name="connsiteY3" fmla="*/ 2667301 h 266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8290" h="2667301">
                <a:moveTo>
                  <a:pt x="0" y="0"/>
                </a:moveTo>
                <a:lnTo>
                  <a:pt x="5898290" y="0"/>
                </a:lnTo>
                <a:lnTo>
                  <a:pt x="5898290" y="2667301"/>
                </a:lnTo>
                <a:lnTo>
                  <a:pt x="0" y="2667301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" y="3618771"/>
            <a:ext cx="5898290" cy="2667301"/>
          </a:xfrm>
          <a:custGeom>
            <a:avLst/>
            <a:gdLst>
              <a:gd name="connsiteX0" fmla="*/ 0 w 5898290"/>
              <a:gd name="connsiteY0" fmla="*/ 0 h 2667301"/>
              <a:gd name="connsiteX1" fmla="*/ 5898290 w 5898290"/>
              <a:gd name="connsiteY1" fmla="*/ 0 h 2667301"/>
              <a:gd name="connsiteX2" fmla="*/ 5898290 w 5898290"/>
              <a:gd name="connsiteY2" fmla="*/ 2667301 h 2667301"/>
              <a:gd name="connsiteX3" fmla="*/ 0 w 5898290"/>
              <a:gd name="connsiteY3" fmla="*/ 2667301 h 266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8290" h="2667301">
                <a:moveTo>
                  <a:pt x="0" y="0"/>
                </a:moveTo>
                <a:lnTo>
                  <a:pt x="5898290" y="0"/>
                </a:lnTo>
                <a:lnTo>
                  <a:pt x="5898290" y="2667301"/>
                </a:lnTo>
                <a:lnTo>
                  <a:pt x="0" y="2667301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58855" y="1752602"/>
            <a:ext cx="4399370" cy="2400303"/>
          </a:xfrm>
          <a:custGeom>
            <a:avLst/>
            <a:gdLst>
              <a:gd name="connsiteX0" fmla="*/ 0 w 4399370"/>
              <a:gd name="connsiteY0" fmla="*/ 0 h 2400303"/>
              <a:gd name="connsiteX1" fmla="*/ 4399370 w 4399370"/>
              <a:gd name="connsiteY1" fmla="*/ 0 h 2400303"/>
              <a:gd name="connsiteX2" fmla="*/ 4399370 w 4399370"/>
              <a:gd name="connsiteY2" fmla="*/ 2400303 h 2400303"/>
              <a:gd name="connsiteX3" fmla="*/ 0 w 4399370"/>
              <a:gd name="connsiteY3" fmla="*/ 2400303 h 240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370" h="2400303">
                <a:moveTo>
                  <a:pt x="0" y="0"/>
                </a:moveTo>
                <a:lnTo>
                  <a:pt x="4399370" y="0"/>
                </a:lnTo>
                <a:lnTo>
                  <a:pt x="4399370" y="2400303"/>
                </a:lnTo>
                <a:lnTo>
                  <a:pt x="0" y="2400303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444436" y="1752602"/>
            <a:ext cx="4399370" cy="2400303"/>
          </a:xfrm>
          <a:custGeom>
            <a:avLst/>
            <a:gdLst>
              <a:gd name="connsiteX0" fmla="*/ 0 w 4399370"/>
              <a:gd name="connsiteY0" fmla="*/ 0 h 2400303"/>
              <a:gd name="connsiteX1" fmla="*/ 4399370 w 4399370"/>
              <a:gd name="connsiteY1" fmla="*/ 0 h 2400303"/>
              <a:gd name="connsiteX2" fmla="*/ 4399370 w 4399370"/>
              <a:gd name="connsiteY2" fmla="*/ 2400303 h 2400303"/>
              <a:gd name="connsiteX3" fmla="*/ 0 w 4399370"/>
              <a:gd name="connsiteY3" fmla="*/ 2400303 h 240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370" h="2400303">
                <a:moveTo>
                  <a:pt x="0" y="0"/>
                </a:moveTo>
                <a:lnTo>
                  <a:pt x="4399370" y="0"/>
                </a:lnTo>
                <a:lnTo>
                  <a:pt x="4399370" y="2400303"/>
                </a:lnTo>
                <a:lnTo>
                  <a:pt x="0" y="2400303"/>
                </a:lnTo>
                <a:close/>
              </a:path>
            </a:pathLst>
          </a:custGeom>
          <a:pattFill prst="pct50">
            <a:fgClr>
              <a:srgbClr val="702492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4"/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291465" y="199390"/>
            <a:ext cx="1962785" cy="34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5" r:id="rId24"/>
    <p:sldLayoutId id="2147483676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1596D-6DB5-4D4C-ADB8-1C39CE3C1A9B}" type="datetimeFigureOut">
              <a:rPr lang="zh-CN" altLang="en-US" smtClean="0"/>
              <a:t>2025/5/19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B4E67-29F4-4891-8C03-9BBC312B9B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A8C47A7-3817-45E4-A6B2-D794E85F39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535F4E9B-B172-4503-A00B-8BE25D042B08}"/>
              </a:ext>
            </a:extLst>
          </p:cNvPr>
          <p:cNvSpPr txBox="1">
            <a:spLocks/>
          </p:cNvSpPr>
          <p:nvPr/>
        </p:nvSpPr>
        <p:spPr>
          <a:xfrm>
            <a:off x="5105400" y="2139485"/>
            <a:ext cx="6562272" cy="25790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3765">
              <a:lnSpc>
                <a:spcPct val="140000"/>
              </a:lnSpc>
              <a:spcBef>
                <a:spcPts val="0"/>
              </a:spcBef>
              <a:buSzPct val="25000"/>
            </a:pPr>
            <a:r>
              <a:rPr lang="zh-CN" altLang="en-US" sz="54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医学院</a:t>
            </a:r>
            <a:r>
              <a:rPr lang="en-US" altLang="zh-CN" sz="54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lang="zh-CN" altLang="en-US" sz="54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模板</a:t>
            </a:r>
            <a:r>
              <a:rPr lang="en-US" altLang="zh-CN" sz="5400" b="1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endParaRPr lang="en-US" altLang="zh-CN" sz="5400" b="1" dirty="0">
              <a:gradFill>
                <a:gsLst>
                  <a:gs pos="100000">
                    <a:srgbClr val="CF8C4D"/>
                  </a:gs>
                  <a:gs pos="0">
                    <a:srgbClr val="FEFEDD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0621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02B77-2C8E-E8BA-F12A-A9B044035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>
            <a:extLst>
              <a:ext uri="{FF2B5EF4-FFF2-40B4-BE49-F238E27FC236}">
                <a16:creationId xmlns:a16="http://schemas.microsoft.com/office/drawing/2014/main" id="{8058D7FD-D055-F209-FFE5-DB8B47EA04F2}"/>
              </a:ext>
            </a:extLst>
          </p:cNvPr>
          <p:cNvGrpSpPr/>
          <p:nvPr/>
        </p:nvGrpSpPr>
        <p:grpSpPr>
          <a:xfrm>
            <a:off x="0" y="0"/>
            <a:ext cx="12820560" cy="6858000"/>
            <a:chOff x="0" y="0"/>
            <a:chExt cx="12820560" cy="68580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F2DED874-B09F-DBE1-3330-BF6AC30EA7FA}"/>
                </a:ext>
              </a:extLst>
            </p:cNvPr>
            <p:cNvGrpSpPr/>
            <p:nvPr/>
          </p:nvGrpSpPr>
          <p:grpSpPr>
            <a:xfrm>
              <a:off x="0" y="0"/>
              <a:ext cx="12820560" cy="6858000"/>
              <a:chOff x="0" y="0"/>
              <a:chExt cx="12820560" cy="6858000"/>
            </a:xfrm>
          </p:grpSpPr>
          <p:sp>
            <p:nvSpPr>
              <p:cNvPr id="2" name="任意多边形: 形状 1">
                <a:extLst>
                  <a:ext uri="{FF2B5EF4-FFF2-40B4-BE49-F238E27FC236}">
                    <a16:creationId xmlns:a16="http://schemas.microsoft.com/office/drawing/2014/main" id="{06EEB0C3-90A3-149B-A3A9-A04A60C8B61A}"/>
                  </a:ext>
                </a:extLst>
              </p:cNvPr>
              <p:cNvSpPr/>
              <p:nvPr/>
            </p:nvSpPr>
            <p:spPr>
              <a:xfrm>
                <a:off x="0" y="0"/>
                <a:ext cx="12192000" cy="6858000"/>
              </a:xfrm>
              <a:custGeom>
                <a:avLst/>
                <a:gdLst>
                  <a:gd name="connsiteX0" fmla="*/ 0 w 12192000"/>
                  <a:gd name="connsiteY0" fmla="*/ 0 h 6858000"/>
                  <a:gd name="connsiteX1" fmla="*/ 12192000 w 12192000"/>
                  <a:gd name="connsiteY1" fmla="*/ 0 h 6858000"/>
                  <a:gd name="connsiteX2" fmla="*/ 12192000 w 12192000"/>
                  <a:gd name="connsiteY2" fmla="*/ 6858000 h 6858000"/>
                  <a:gd name="connsiteX3" fmla="*/ 0 w 12192000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0" h="6858000"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chemeClr val="accent1">
                      <a:lumMod val="50000"/>
                    </a:schemeClr>
                  </a:gs>
                  <a:gs pos="100000">
                    <a:schemeClr val="accent1">
                      <a:alpha val="94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" name="直接连接符 2">
                <a:extLst>
                  <a:ext uri="{FF2B5EF4-FFF2-40B4-BE49-F238E27FC236}">
                    <a16:creationId xmlns:a16="http://schemas.microsoft.com/office/drawing/2014/main" id="{F7651173-79B7-FE7C-F65D-50EC46DF33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0530" y="854075"/>
                <a:ext cx="9130030" cy="0"/>
              </a:xfrm>
              <a:prstGeom prst="line">
                <a:avLst/>
              </a:prstGeom>
              <a:ln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D25CCB48-A41A-4E06-3112-FB950AE27503}"/>
                </a:ext>
              </a:extLst>
            </p:cNvPr>
            <p:cNvSpPr/>
            <p:nvPr/>
          </p:nvSpPr>
          <p:spPr>
            <a:xfrm rot="16200000">
              <a:off x="4549511" y="-3006647"/>
              <a:ext cx="2923118" cy="12022140"/>
            </a:xfrm>
            <a:custGeom>
              <a:avLst/>
              <a:gdLst>
                <a:gd name="connsiteX0" fmla="*/ 2923118 w 2923118"/>
                <a:gd name="connsiteY0" fmla="*/ 0 h 12022138"/>
                <a:gd name="connsiteX1" fmla="*/ 2923118 w 2923118"/>
                <a:gd name="connsiteY1" fmla="*/ 10648353 h 12022138"/>
                <a:gd name="connsiteX2" fmla="*/ 2518016 w 2923118"/>
                <a:gd name="connsiteY2" fmla="*/ 11619759 h 12022138"/>
                <a:gd name="connsiteX3" fmla="*/ 1540034 w 2923118"/>
                <a:gd name="connsiteY3" fmla="*/ 12022138 h 12022138"/>
                <a:gd name="connsiteX4" fmla="*/ 562054 w 2923118"/>
                <a:gd name="connsiteY4" fmla="*/ 11619759 h 12022138"/>
                <a:gd name="connsiteX5" fmla="*/ 156952 w 2923118"/>
                <a:gd name="connsiteY5" fmla="*/ 10648353 h 12022138"/>
                <a:gd name="connsiteX6" fmla="*/ 156952 w 2923118"/>
                <a:gd name="connsiteY6" fmla="*/ 2462027 h 12022138"/>
                <a:gd name="connsiteX7" fmla="*/ 0 w 2923118"/>
                <a:gd name="connsiteY7" fmla="*/ 2462027 h 12022138"/>
                <a:gd name="connsiteX8" fmla="*/ 371826 w 2923118"/>
                <a:gd name="connsiteY8" fmla="*/ 2092506 h 12022138"/>
                <a:gd name="connsiteX9" fmla="*/ 743651 w 2923118"/>
                <a:gd name="connsiteY9" fmla="*/ 2462027 h 12022138"/>
                <a:gd name="connsiteX10" fmla="*/ 551342 w 2923118"/>
                <a:gd name="connsiteY10" fmla="*/ 2462027 h 12022138"/>
                <a:gd name="connsiteX11" fmla="*/ 551342 w 2923118"/>
                <a:gd name="connsiteY11" fmla="*/ 10648353 h 12022138"/>
                <a:gd name="connsiteX12" fmla="*/ 1540034 w 2923118"/>
                <a:gd name="connsiteY12" fmla="*/ 11630399 h 12022138"/>
                <a:gd name="connsiteX13" fmla="*/ 2528728 w 2923118"/>
                <a:gd name="connsiteY13" fmla="*/ 10648353 h 12022138"/>
                <a:gd name="connsiteX14" fmla="*/ 2528728 w 2923118"/>
                <a:gd name="connsiteY14" fmla="*/ 0 h 12022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3118" h="12022138">
                  <a:moveTo>
                    <a:pt x="2923118" y="0"/>
                  </a:moveTo>
                  <a:lnTo>
                    <a:pt x="2923118" y="10648353"/>
                  </a:lnTo>
                  <a:cubicBezTo>
                    <a:pt x="2923118" y="11015318"/>
                    <a:pt x="2779219" y="11360311"/>
                    <a:pt x="2518016" y="11619759"/>
                  </a:cubicBezTo>
                  <a:cubicBezTo>
                    <a:pt x="2256758" y="11879259"/>
                    <a:pt x="1909482" y="12022138"/>
                    <a:pt x="1540034" y="12022138"/>
                  </a:cubicBezTo>
                  <a:cubicBezTo>
                    <a:pt x="1170587" y="12022138"/>
                    <a:pt x="823257" y="11879259"/>
                    <a:pt x="562054" y="11619759"/>
                  </a:cubicBezTo>
                  <a:cubicBezTo>
                    <a:pt x="300797" y="11360311"/>
                    <a:pt x="156952" y="11015318"/>
                    <a:pt x="156952" y="10648353"/>
                  </a:cubicBezTo>
                  <a:lnTo>
                    <a:pt x="156952" y="2462027"/>
                  </a:lnTo>
                  <a:lnTo>
                    <a:pt x="0" y="2462027"/>
                  </a:lnTo>
                  <a:lnTo>
                    <a:pt x="371826" y="2092506"/>
                  </a:lnTo>
                  <a:lnTo>
                    <a:pt x="743651" y="2462027"/>
                  </a:lnTo>
                  <a:lnTo>
                    <a:pt x="551342" y="2462027"/>
                  </a:lnTo>
                  <a:lnTo>
                    <a:pt x="551342" y="10648353"/>
                  </a:lnTo>
                  <a:cubicBezTo>
                    <a:pt x="551342" y="11189852"/>
                    <a:pt x="994871" y="11630399"/>
                    <a:pt x="1540034" y="11630399"/>
                  </a:cubicBezTo>
                  <a:cubicBezTo>
                    <a:pt x="2085199" y="11630399"/>
                    <a:pt x="2528728" y="11189852"/>
                    <a:pt x="2528728" y="10648353"/>
                  </a:cubicBezTo>
                  <a:lnTo>
                    <a:pt x="2528728" y="0"/>
                  </a:lnTo>
                  <a:close/>
                </a:path>
              </a:pathLst>
            </a:cu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id="{427FB1DC-C638-A856-06FF-C846DCF2075A}"/>
                </a:ext>
              </a:extLst>
            </p:cNvPr>
            <p:cNvGrpSpPr/>
            <p:nvPr/>
          </p:nvGrpSpPr>
          <p:grpSpPr>
            <a:xfrm>
              <a:off x="833548" y="1393818"/>
              <a:ext cx="2358267" cy="2241662"/>
              <a:chOff x="833548" y="1393818"/>
              <a:chExt cx="2358267" cy="2241662"/>
            </a:xfrm>
          </p:grpSpPr>
          <p:sp>
            <p:nvSpPr>
              <p:cNvPr id="9" name="IconBackground1">
                <a:extLst>
                  <a:ext uri="{FF2B5EF4-FFF2-40B4-BE49-F238E27FC236}">
                    <a16:creationId xmlns:a16="http://schemas.microsoft.com/office/drawing/2014/main" id="{07AA03D1-2920-38AB-0EAC-71FBFF6056F8}"/>
                  </a:ext>
                </a:extLst>
              </p:cNvPr>
              <p:cNvSpPr/>
              <p:nvPr/>
            </p:nvSpPr>
            <p:spPr>
              <a:xfrm>
                <a:off x="1757012" y="1393818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Bullet1">
                <a:extLst>
                  <a:ext uri="{FF2B5EF4-FFF2-40B4-BE49-F238E27FC236}">
                    <a16:creationId xmlns:a16="http://schemas.microsoft.com/office/drawing/2014/main" id="{26F488C4-E140-8F61-DB38-335616B2284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42863" y="2041410"/>
                <a:ext cx="2211498" cy="52047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/>
              <a:p>
                <a:pPr algn="ctr"/>
                <a:r>
                  <a:rPr lang="en-US" altLang="zh-CN" sz="2000" b="1" dirty="0">
                    <a:gradFill>
                      <a:gsLst>
                        <a:gs pos="100000">
                          <a:srgbClr val="CF8C4D"/>
                        </a:gs>
                        <a:gs pos="0">
                          <a:srgbClr val="FEFEDD"/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</a:t>
                </a:r>
                <a:r>
                  <a:rPr lang="zh-CN" altLang="en-US" sz="2000" b="1" dirty="0">
                    <a:gradFill>
                      <a:gsLst>
                        <a:gs pos="100000">
                          <a:srgbClr val="CF8C4D"/>
                        </a:gs>
                        <a:gs pos="0">
                          <a:srgbClr val="FEFEDD"/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2000" b="1" dirty="0">
                    <a:gradFill>
                      <a:gsLst>
                        <a:gs pos="100000">
                          <a:srgbClr val="CF8C4D"/>
                        </a:gs>
                        <a:gs pos="0">
                          <a:srgbClr val="FEFEDD"/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</a:t>
                </a:r>
                <a:r>
                  <a:rPr lang="zh-CN" altLang="en-US" sz="2000" b="1" dirty="0">
                    <a:gradFill>
                      <a:gsLst>
                        <a:gs pos="100000">
                          <a:srgbClr val="CF8C4D"/>
                        </a:gs>
                        <a:gs pos="0">
                          <a:srgbClr val="FEFEDD"/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 </a:t>
                </a:r>
              </a:p>
            </p:txBody>
          </p:sp>
          <p:sp>
            <p:nvSpPr>
              <p:cNvPr id="11" name="Text1">
                <a:extLst>
                  <a:ext uri="{FF2B5EF4-FFF2-40B4-BE49-F238E27FC236}">
                    <a16:creationId xmlns:a16="http://schemas.microsoft.com/office/drawing/2014/main" id="{221B7203-9831-CA67-1268-B11941F1AE9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42863" y="2557770"/>
                <a:ext cx="2211498" cy="10777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600" dirty="0" err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</a:t>
                </a:r>
                <a:endPara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ComponentBackground1">
                <a:extLst>
                  <a:ext uri="{FF2B5EF4-FFF2-40B4-BE49-F238E27FC236}">
                    <a16:creationId xmlns:a16="http://schemas.microsoft.com/office/drawing/2014/main" id="{DE31F3BE-6903-FA01-4CA4-FC45DF4922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05410" y="2041410"/>
                <a:ext cx="2286405" cy="1594069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Shape1">
                <a:extLst>
                  <a:ext uri="{FF2B5EF4-FFF2-40B4-BE49-F238E27FC236}">
                    <a16:creationId xmlns:a16="http://schemas.microsoft.com/office/drawing/2014/main" id="{D76B2F82-8C11-DC0E-F29B-94B1AA57EA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33548" y="2041410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" name="组合 75">
              <a:extLst>
                <a:ext uri="{FF2B5EF4-FFF2-40B4-BE49-F238E27FC236}">
                  <a16:creationId xmlns:a16="http://schemas.microsoft.com/office/drawing/2014/main" id="{2B0C3B58-48DB-5820-7590-2FB76324A2B4}"/>
                </a:ext>
              </a:extLst>
            </p:cNvPr>
            <p:cNvGrpSpPr/>
            <p:nvPr/>
          </p:nvGrpSpPr>
          <p:grpSpPr>
            <a:xfrm>
              <a:off x="3417463" y="1393818"/>
              <a:ext cx="2358267" cy="2241661"/>
              <a:chOff x="3417463" y="1393818"/>
              <a:chExt cx="2358267" cy="2241661"/>
            </a:xfrm>
          </p:grpSpPr>
          <p:sp>
            <p:nvSpPr>
              <p:cNvPr id="13" name="IconBackground2">
                <a:extLst>
                  <a:ext uri="{FF2B5EF4-FFF2-40B4-BE49-F238E27FC236}">
                    <a16:creationId xmlns:a16="http://schemas.microsoft.com/office/drawing/2014/main" id="{0F7CB403-2B7A-2D9E-66B4-1E67688522BD}"/>
                  </a:ext>
                </a:extLst>
              </p:cNvPr>
              <p:cNvSpPr/>
              <p:nvPr/>
            </p:nvSpPr>
            <p:spPr>
              <a:xfrm>
                <a:off x="4340928" y="1393818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ComponentBackground1">
                <a:extLst>
                  <a:ext uri="{FF2B5EF4-FFF2-40B4-BE49-F238E27FC236}">
                    <a16:creationId xmlns:a16="http://schemas.microsoft.com/office/drawing/2014/main" id="{2C71BDD8-A4B1-11C4-9AA9-F0CFAAAEC8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489325" y="2041410"/>
                <a:ext cx="2286405" cy="1594069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Shape2">
                <a:extLst>
                  <a:ext uri="{FF2B5EF4-FFF2-40B4-BE49-F238E27FC236}">
                    <a16:creationId xmlns:a16="http://schemas.microsoft.com/office/drawing/2014/main" id="{DB550F65-8E0F-9997-6649-6605A11F6B5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417463" y="2041410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id="{28C79565-8904-994D-1F83-67EDF44E6021}"/>
                </a:ext>
              </a:extLst>
            </p:cNvPr>
            <p:cNvGrpSpPr/>
            <p:nvPr/>
          </p:nvGrpSpPr>
          <p:grpSpPr>
            <a:xfrm>
              <a:off x="6042671" y="1393818"/>
              <a:ext cx="2358267" cy="2246328"/>
              <a:chOff x="6042671" y="1393818"/>
              <a:chExt cx="2358267" cy="2246328"/>
            </a:xfrm>
          </p:grpSpPr>
          <p:sp>
            <p:nvSpPr>
              <p:cNvPr id="17" name="IconBackground3">
                <a:extLst>
                  <a:ext uri="{FF2B5EF4-FFF2-40B4-BE49-F238E27FC236}">
                    <a16:creationId xmlns:a16="http://schemas.microsoft.com/office/drawing/2014/main" id="{35047260-4CE9-29B0-E133-8499D1C7A058}"/>
                  </a:ext>
                </a:extLst>
              </p:cNvPr>
              <p:cNvSpPr/>
              <p:nvPr/>
            </p:nvSpPr>
            <p:spPr>
              <a:xfrm>
                <a:off x="6966135" y="1393818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ComponentBackground1">
                <a:extLst>
                  <a:ext uri="{FF2B5EF4-FFF2-40B4-BE49-F238E27FC236}">
                    <a16:creationId xmlns:a16="http://schemas.microsoft.com/office/drawing/2014/main" id="{AF888031-787E-8144-5795-A2F03F78FDE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114533" y="2046077"/>
                <a:ext cx="2286405" cy="1594069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Shape3">
                <a:extLst>
                  <a:ext uri="{FF2B5EF4-FFF2-40B4-BE49-F238E27FC236}">
                    <a16:creationId xmlns:a16="http://schemas.microsoft.com/office/drawing/2014/main" id="{AD601625-BBA3-512D-3148-E81DD722E1A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42671" y="2041408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id="{6D220F14-A4C0-5D99-DF22-F2AB3AAE109B}"/>
                </a:ext>
              </a:extLst>
            </p:cNvPr>
            <p:cNvGrpSpPr/>
            <p:nvPr/>
          </p:nvGrpSpPr>
          <p:grpSpPr>
            <a:xfrm>
              <a:off x="8654600" y="1393818"/>
              <a:ext cx="2358267" cy="2245778"/>
              <a:chOff x="8654600" y="1393818"/>
              <a:chExt cx="2358267" cy="2245778"/>
            </a:xfrm>
          </p:grpSpPr>
          <p:sp>
            <p:nvSpPr>
              <p:cNvPr id="21" name="IconBackground4">
                <a:extLst>
                  <a:ext uri="{FF2B5EF4-FFF2-40B4-BE49-F238E27FC236}">
                    <a16:creationId xmlns:a16="http://schemas.microsoft.com/office/drawing/2014/main" id="{DC800963-2B91-2057-9138-386D5A91CA6E}"/>
                  </a:ext>
                </a:extLst>
              </p:cNvPr>
              <p:cNvSpPr/>
              <p:nvPr/>
            </p:nvSpPr>
            <p:spPr>
              <a:xfrm>
                <a:off x="9578064" y="1393818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ComponentBackground1">
                <a:extLst>
                  <a:ext uri="{FF2B5EF4-FFF2-40B4-BE49-F238E27FC236}">
                    <a16:creationId xmlns:a16="http://schemas.microsoft.com/office/drawing/2014/main" id="{ECDD424C-14CC-B172-C7E6-BACCDB463E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26462" y="2045527"/>
                <a:ext cx="2286405" cy="1594069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Shape4">
                <a:extLst>
                  <a:ext uri="{FF2B5EF4-FFF2-40B4-BE49-F238E27FC236}">
                    <a16:creationId xmlns:a16="http://schemas.microsoft.com/office/drawing/2014/main" id="{001433B3-153E-CF9D-047A-2561E41F2FD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654600" y="2041409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id="{8BD67DD5-26BB-EF17-A0E1-10735A503759}"/>
                </a:ext>
              </a:extLst>
            </p:cNvPr>
            <p:cNvGrpSpPr/>
            <p:nvPr/>
          </p:nvGrpSpPr>
          <p:grpSpPr>
            <a:xfrm>
              <a:off x="7541738" y="3795777"/>
              <a:ext cx="2548379" cy="2237926"/>
              <a:chOff x="7541738" y="3795777"/>
              <a:chExt cx="2548379" cy="2237926"/>
            </a:xfrm>
          </p:grpSpPr>
          <p:sp>
            <p:nvSpPr>
              <p:cNvPr id="25" name="IconBackground5">
                <a:extLst>
                  <a:ext uri="{FF2B5EF4-FFF2-40B4-BE49-F238E27FC236}">
                    <a16:creationId xmlns:a16="http://schemas.microsoft.com/office/drawing/2014/main" id="{1C52CF8F-ACD6-855C-2FBB-0955E8FD719C}"/>
                  </a:ext>
                </a:extLst>
              </p:cNvPr>
              <p:cNvSpPr/>
              <p:nvPr/>
            </p:nvSpPr>
            <p:spPr>
              <a:xfrm>
                <a:off x="8561215" y="3795777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ComponentBackground1">
                <a:extLst>
                  <a:ext uri="{FF2B5EF4-FFF2-40B4-BE49-F238E27FC236}">
                    <a16:creationId xmlns:a16="http://schemas.microsoft.com/office/drawing/2014/main" id="{B9F43FF4-EA8F-BEC1-EB8E-AA553B6C744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615515" y="4412547"/>
                <a:ext cx="2474602" cy="1621156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Shape5">
                <a:extLst>
                  <a:ext uri="{FF2B5EF4-FFF2-40B4-BE49-F238E27FC236}">
                    <a16:creationId xmlns:a16="http://schemas.microsoft.com/office/drawing/2014/main" id="{606CEC8F-1734-9835-547A-E724047612B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541738" y="4439633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E179E71C-CE96-DDE2-C967-23E13287ECD0}"/>
                </a:ext>
              </a:extLst>
            </p:cNvPr>
            <p:cNvGrpSpPr/>
            <p:nvPr/>
          </p:nvGrpSpPr>
          <p:grpSpPr>
            <a:xfrm>
              <a:off x="4822880" y="3795777"/>
              <a:ext cx="2548998" cy="2237926"/>
              <a:chOff x="4822880" y="3795777"/>
              <a:chExt cx="2548998" cy="2237926"/>
            </a:xfrm>
          </p:grpSpPr>
          <p:sp>
            <p:nvSpPr>
              <p:cNvPr id="29" name="IconBackground6">
                <a:extLst>
                  <a:ext uri="{FF2B5EF4-FFF2-40B4-BE49-F238E27FC236}">
                    <a16:creationId xmlns:a16="http://schemas.microsoft.com/office/drawing/2014/main" id="{B78682E8-84D4-2DF9-B38B-4667764B25F5}"/>
                  </a:ext>
                </a:extLst>
              </p:cNvPr>
              <p:cNvSpPr/>
              <p:nvPr/>
            </p:nvSpPr>
            <p:spPr>
              <a:xfrm>
                <a:off x="5840830" y="3795777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ComponentBackground1">
                <a:extLst>
                  <a:ext uri="{FF2B5EF4-FFF2-40B4-BE49-F238E27FC236}">
                    <a16:creationId xmlns:a16="http://schemas.microsoft.com/office/drawing/2014/main" id="{A3FBE64A-D75D-DBE4-4D17-15A0FE2415F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897276" y="4412547"/>
                <a:ext cx="2474602" cy="1621156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Shape6">
                <a:extLst>
                  <a:ext uri="{FF2B5EF4-FFF2-40B4-BE49-F238E27FC236}">
                    <a16:creationId xmlns:a16="http://schemas.microsoft.com/office/drawing/2014/main" id="{4E932B11-1845-AE84-8396-60E5BCD4FC8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822880" y="4439633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id="{87F3F271-89BF-B858-6413-89A249CE7CF9}"/>
                </a:ext>
              </a:extLst>
            </p:cNvPr>
            <p:cNvGrpSpPr/>
            <p:nvPr/>
          </p:nvGrpSpPr>
          <p:grpSpPr>
            <a:xfrm>
              <a:off x="2089183" y="3795777"/>
              <a:ext cx="2547048" cy="2240776"/>
              <a:chOff x="2089183" y="3795777"/>
              <a:chExt cx="2547048" cy="2240776"/>
            </a:xfrm>
          </p:grpSpPr>
          <p:sp>
            <p:nvSpPr>
              <p:cNvPr id="33" name="IconBackground7">
                <a:extLst>
                  <a:ext uri="{FF2B5EF4-FFF2-40B4-BE49-F238E27FC236}">
                    <a16:creationId xmlns:a16="http://schemas.microsoft.com/office/drawing/2014/main" id="{3BDEF47C-5678-95F7-E446-D5338BEBE0AB}"/>
                  </a:ext>
                </a:extLst>
              </p:cNvPr>
              <p:cNvSpPr/>
              <p:nvPr/>
            </p:nvSpPr>
            <p:spPr>
              <a:xfrm>
                <a:off x="3107330" y="3795777"/>
                <a:ext cx="583200" cy="583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92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254000" dist="101600" dir="12180000" algn="ctr" rotWithShape="0">
                  <a:schemeClr val="accent2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ComponentBackground1">
                <a:extLst>
                  <a:ext uri="{FF2B5EF4-FFF2-40B4-BE49-F238E27FC236}">
                    <a16:creationId xmlns:a16="http://schemas.microsoft.com/office/drawing/2014/main" id="{507B1DB2-E75B-FCF4-8C5D-76E9E1D458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161629" y="4415397"/>
                <a:ext cx="2474602" cy="1621156"/>
              </a:xfrm>
              <a:prstGeom prst="roundRect">
                <a:avLst>
                  <a:gd name="adj" fmla="val 8162"/>
                </a:avLst>
              </a:prstGeom>
              <a:ln>
                <a:gradFill flip="none" rotWithShape="1">
                  <a:gsLst>
                    <a:gs pos="0">
                      <a:schemeClr val="accent2">
                        <a:alpha val="50000"/>
                      </a:schemeClr>
                    </a:gs>
                    <a:gs pos="100000">
                      <a:schemeClr val="accent2">
                        <a:alpha val="1000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Shape7">
                <a:extLst>
                  <a:ext uri="{FF2B5EF4-FFF2-40B4-BE49-F238E27FC236}">
                    <a16:creationId xmlns:a16="http://schemas.microsoft.com/office/drawing/2014/main" id="{93C55283-EBE0-AA03-F345-942FA1971A9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89183" y="4442483"/>
                <a:ext cx="71861" cy="86657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0" name="标题 1">
            <a:extLst>
              <a:ext uri="{FF2B5EF4-FFF2-40B4-BE49-F238E27FC236}">
                <a16:creationId xmlns:a16="http://schemas.microsoft.com/office/drawing/2014/main" id="{C0096B6C-9808-4BB3-9572-E9E81E2B1EF8}"/>
              </a:ext>
            </a:extLst>
          </p:cNvPr>
          <p:cNvSpPr txBox="1">
            <a:spLocks/>
          </p:cNvSpPr>
          <p:nvPr/>
        </p:nvSpPr>
        <p:spPr>
          <a:xfrm>
            <a:off x="5155077" y="104303"/>
            <a:ext cx="6562272" cy="25790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3765">
              <a:lnSpc>
                <a:spcPct val="140000"/>
              </a:lnSpc>
              <a:spcBef>
                <a:spcPts val="0"/>
              </a:spcBef>
              <a:buSzPct val="25000"/>
            </a:pPr>
            <a:r>
              <a:rPr lang="en-US" altLang="zh-CN" sz="3200" b="1" dirty="0" err="1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xxxxx</a:t>
            </a:r>
            <a:endParaRPr lang="en-US" altLang="zh-CN" sz="3200" b="1" dirty="0">
              <a:gradFill>
                <a:gsLst>
                  <a:gs pos="100000">
                    <a:srgbClr val="CF8C4D"/>
                  </a:gs>
                  <a:gs pos="0">
                    <a:srgbClr val="FEFEDD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61" name="图片 60" descr="资源 1">
            <a:extLst>
              <a:ext uri="{FF2B5EF4-FFF2-40B4-BE49-F238E27FC236}">
                <a16:creationId xmlns:a16="http://schemas.microsoft.com/office/drawing/2014/main" id="{6F38E682-EB34-4EA1-A724-882FB002B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7" y="245185"/>
            <a:ext cx="1962785" cy="341630"/>
          </a:xfrm>
          <a:prstGeom prst="rect">
            <a:avLst/>
          </a:prstGeom>
        </p:spPr>
      </p:pic>
      <p:sp>
        <p:nvSpPr>
          <p:cNvPr id="7" name="Bullet1">
            <a:extLst>
              <a:ext uri="{FF2B5EF4-FFF2-40B4-BE49-F238E27FC236}">
                <a16:creationId xmlns:a16="http://schemas.microsoft.com/office/drawing/2014/main" id="{B99ED2B3-E6E4-1E10-FEDA-D4E6F09DFF08}"/>
              </a:ext>
            </a:extLst>
          </p:cNvPr>
          <p:cNvSpPr>
            <a:spLocks/>
          </p:cNvSpPr>
          <p:nvPr/>
        </p:nvSpPr>
        <p:spPr>
          <a:xfrm>
            <a:off x="3581510" y="2028234"/>
            <a:ext cx="2211498" cy="520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algn="ctr"/>
            <a:r>
              <a:rPr lang="en-US" altLang="zh-CN" sz="20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b="1" dirty="0">
                <a:gradFill>
                  <a:gsLst>
                    <a:gs pos="100000">
                      <a:srgbClr val="CF8C4D"/>
                    </a:gs>
                    <a:gs pos="0">
                      <a:srgbClr val="FEFEDD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</a:p>
        </p:txBody>
      </p:sp>
      <p:sp>
        <p:nvSpPr>
          <p:cNvPr id="8" name="Text1">
            <a:extLst>
              <a:ext uri="{FF2B5EF4-FFF2-40B4-BE49-F238E27FC236}">
                <a16:creationId xmlns:a16="http://schemas.microsoft.com/office/drawing/2014/main" id="{48740C4E-E57E-7E4E-98C7-0412B2FBA93C}"/>
              </a:ext>
            </a:extLst>
          </p:cNvPr>
          <p:cNvSpPr>
            <a:spLocks/>
          </p:cNvSpPr>
          <p:nvPr/>
        </p:nvSpPr>
        <p:spPr>
          <a:xfrm>
            <a:off x="3581510" y="2544594"/>
            <a:ext cx="2211498" cy="107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222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DAC66AFF-0C6E-45B1-A514-ED37A5D3EC8E}"/>
              </a:ext>
            </a:extLst>
          </p:cNvPr>
          <p:cNvCxnSpPr>
            <a:cxnSpLocks/>
          </p:cNvCxnSpPr>
          <p:nvPr/>
        </p:nvCxnSpPr>
        <p:spPr>
          <a:xfrm>
            <a:off x="11793378" y="194059"/>
            <a:ext cx="0" cy="360000"/>
          </a:xfrm>
          <a:prstGeom prst="line">
            <a:avLst/>
          </a:prstGeom>
          <a:ln w="69850" cap="rnd">
            <a:gradFill>
              <a:gsLst>
                <a:gs pos="10000">
                  <a:schemeClr val="accent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round/>
          </a:ln>
          <a:effectLst>
            <a:outerShdw blurRad="63500" dist="63500" dir="2700000" algn="tl" rotWithShape="0">
              <a:schemeClr val="accent2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7CB17-1F19-2D5C-5A16-5DE42CC46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id="{7C907FD1-927C-A90A-C81C-ED7505FE417F}"/>
              </a:ext>
            </a:extLst>
          </p:cNvPr>
          <p:cNvGrpSpPr/>
          <p:nvPr/>
        </p:nvGrpSpPr>
        <p:grpSpPr>
          <a:xfrm>
            <a:off x="-193756" y="577879"/>
            <a:ext cx="5977356" cy="5807680"/>
            <a:chOff x="2" y="1277136"/>
            <a:chExt cx="6527799" cy="5580864"/>
          </a:xfrm>
        </p:grpSpPr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FB24683C-F8F1-BB40-23CB-64109292D8F7}"/>
                </a:ext>
              </a:extLst>
            </p:cNvPr>
            <p:cNvSpPr/>
            <p:nvPr/>
          </p:nvSpPr>
          <p:spPr>
            <a:xfrm>
              <a:off x="2" y="1277136"/>
              <a:ext cx="5122467" cy="5580864"/>
            </a:xfrm>
            <a:custGeom>
              <a:avLst/>
              <a:gdLst>
                <a:gd name="connsiteX0" fmla="*/ 4309725 w 5122467"/>
                <a:gd name="connsiteY0" fmla="*/ 0 h 5580864"/>
                <a:gd name="connsiteX1" fmla="*/ 5122467 w 5122467"/>
                <a:gd name="connsiteY1" fmla="*/ 4947773 h 5580864"/>
                <a:gd name="connsiteX2" fmla="*/ 1268363 w 5122467"/>
                <a:gd name="connsiteY2" fmla="*/ 5580864 h 5580864"/>
                <a:gd name="connsiteX3" fmla="*/ 0 w 5122467"/>
                <a:gd name="connsiteY3" fmla="*/ 5580864 h 5580864"/>
                <a:gd name="connsiteX4" fmla="*/ 0 w 5122467"/>
                <a:gd name="connsiteY4" fmla="*/ 707934 h 5580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2467" h="5580864">
                  <a:moveTo>
                    <a:pt x="4309725" y="0"/>
                  </a:moveTo>
                  <a:lnTo>
                    <a:pt x="5122467" y="4947773"/>
                  </a:lnTo>
                  <a:lnTo>
                    <a:pt x="1268363" y="5580864"/>
                  </a:lnTo>
                  <a:lnTo>
                    <a:pt x="0" y="5580864"/>
                  </a:lnTo>
                  <a:lnTo>
                    <a:pt x="0" y="70793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3103078C-5614-4B15-6C5B-22C6E51D46E9}"/>
                </a:ext>
              </a:extLst>
            </p:cNvPr>
            <p:cNvSpPr/>
            <p:nvPr/>
          </p:nvSpPr>
          <p:spPr>
            <a:xfrm>
              <a:off x="660401" y="1623717"/>
              <a:ext cx="5867400" cy="45103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Bullet">
              <a:extLst>
                <a:ext uri="{FF2B5EF4-FFF2-40B4-BE49-F238E27FC236}">
                  <a16:creationId xmlns:a16="http://schemas.microsoft.com/office/drawing/2014/main" id="{5689936D-37E9-FDBB-7D5F-36E7D597BC5F}"/>
                </a:ext>
              </a:extLst>
            </p:cNvPr>
            <p:cNvSpPr/>
            <p:nvPr/>
          </p:nvSpPr>
          <p:spPr>
            <a:xfrm>
              <a:off x="808959" y="1765687"/>
              <a:ext cx="4858694" cy="5551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marR="0" indent="0" algn="l" defTabSz="914400" rtl="0" fontAlgn="auto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</a:pPr>
              <a:r>
                <a:rPr kumimoji="1" lang="en-US" altLang="zh-CN" sz="2400" b="1" dirty="0" err="1">
                  <a:solidFill>
                    <a:srgbClr val="6E4F7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</a:t>
              </a:r>
              <a:endParaRPr kumimoji="1" lang="en-US" altLang="zh-CN" sz="2400" b="1" dirty="0">
                <a:solidFill>
                  <a:srgbClr val="6E4F7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86C7CEFA-90EC-96E6-687B-56C1663E5DA2}"/>
                </a:ext>
              </a:extLst>
            </p:cNvPr>
            <p:cNvSpPr/>
            <p:nvPr/>
          </p:nvSpPr>
          <p:spPr>
            <a:xfrm rot="20681282">
              <a:off x="80853" y="5760390"/>
              <a:ext cx="1003834" cy="959665"/>
            </a:xfrm>
            <a:custGeom>
              <a:avLst/>
              <a:gdLst>
                <a:gd name="connsiteX0" fmla="*/ 0 w 5004865"/>
                <a:gd name="connsiteY0" fmla="*/ 0 h 4784648"/>
                <a:gd name="connsiteX1" fmla="*/ 5004865 w 5004865"/>
                <a:gd name="connsiteY1" fmla="*/ 0 h 4784648"/>
                <a:gd name="connsiteX2" fmla="*/ 5004865 w 5004865"/>
                <a:gd name="connsiteY2" fmla="*/ 4784648 h 4784648"/>
                <a:gd name="connsiteX3" fmla="*/ 0 w 5004865"/>
                <a:gd name="connsiteY3" fmla="*/ 4784648 h 4784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4865" h="4784648">
                  <a:moveTo>
                    <a:pt x="0" y="0"/>
                  </a:moveTo>
                  <a:lnTo>
                    <a:pt x="5004865" y="0"/>
                  </a:lnTo>
                  <a:lnTo>
                    <a:pt x="5004865" y="4784648"/>
                  </a:lnTo>
                  <a:lnTo>
                    <a:pt x="0" y="47846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C4F29A1C-3CA8-4AD9-A7C2-2FAC2DB973E4}"/>
              </a:ext>
            </a:extLst>
          </p:cNvPr>
          <p:cNvSpPr txBox="1"/>
          <p:nvPr/>
        </p:nvSpPr>
        <p:spPr>
          <a:xfrm>
            <a:off x="7996091" y="62961"/>
            <a:ext cx="37037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829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7451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74518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8BFC6E1A-9208-47BB-A8C0-3F95600E8A91}"/>
              </a:ext>
            </a:extLst>
          </p:cNvPr>
          <p:cNvSpPr txBox="1"/>
          <p:nvPr/>
        </p:nvSpPr>
        <p:spPr>
          <a:xfrm>
            <a:off x="546988" y="1656132"/>
            <a:ext cx="5165298" cy="61555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0" indent="0" algn="l" defTabSz="913765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</a:pPr>
            <a:endParaRPr lang="zh-CN" altLang="en-US" b="1" i="0" dirty="0">
              <a:solidFill>
                <a:schemeClr val="accent3">
                  <a:lumMod val="7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indent="0" algn="l" defTabSz="913765" rtl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</a:pPr>
            <a:r>
              <a:rPr lang="en-US" altLang="zh-CN" sz="1600" i="0" dirty="0" err="1"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xxxx</a:t>
            </a:r>
            <a:endParaRPr lang="zh-CN" altLang="en-US" sz="1600" i="0" dirty="0">
              <a:solidFill>
                <a:srgbClr val="262626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99F7AA7-7FFC-471A-956E-AB01091F1904}"/>
              </a:ext>
            </a:extLst>
          </p:cNvPr>
          <p:cNvCxnSpPr>
            <a:cxnSpLocks/>
          </p:cNvCxnSpPr>
          <p:nvPr/>
        </p:nvCxnSpPr>
        <p:spPr>
          <a:xfrm>
            <a:off x="647093" y="1774427"/>
            <a:ext cx="4861555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rgbClr val="6E4F78"/>
                </a:gs>
                <a:gs pos="100000">
                  <a:schemeClr val="bg1"/>
                </a:gs>
                <a:gs pos="5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E8DE3ED8-D805-42D9-B43D-C8275E353CE4}"/>
              </a:ext>
            </a:extLst>
          </p:cNvPr>
          <p:cNvCxnSpPr>
            <a:cxnSpLocks/>
          </p:cNvCxnSpPr>
          <p:nvPr/>
        </p:nvCxnSpPr>
        <p:spPr>
          <a:xfrm>
            <a:off x="11793378" y="194059"/>
            <a:ext cx="0" cy="360000"/>
          </a:xfrm>
          <a:prstGeom prst="line">
            <a:avLst/>
          </a:prstGeom>
          <a:ln w="69850" cap="rnd">
            <a:gradFill>
              <a:gsLst>
                <a:gs pos="10000">
                  <a:schemeClr val="accent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round/>
          </a:ln>
          <a:effectLst>
            <a:outerShdw blurRad="63500" dist="63500" dir="2700000" algn="tl" rotWithShape="0">
              <a:schemeClr val="accent2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574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mponentBackground1"/>
          <p:cNvSpPr/>
          <p:nvPr/>
        </p:nvSpPr>
        <p:spPr>
          <a:xfrm>
            <a:off x="304800" y="944605"/>
            <a:ext cx="11290300" cy="5446669"/>
          </a:xfrm>
          <a:prstGeom prst="roundRect">
            <a:avLst>
              <a:gd name="adj" fmla="val 6721"/>
            </a:avLst>
          </a:prstGeom>
          <a:solidFill>
            <a:schemeClr val="bg1">
              <a:alpha val="58000"/>
            </a:schemeClr>
          </a:solidFill>
          <a:ln w="12700" cap="rnd">
            <a:gradFill>
              <a:gsLst>
                <a:gs pos="0">
                  <a:schemeClr val="accent1">
                    <a:lumMod val="45000"/>
                    <a:lumOff val="55000"/>
                  </a:schemeClr>
                </a:gs>
                <a:gs pos="5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2700000" scaled="0"/>
            </a:gradFill>
            <a:prstDash val="solid"/>
            <a:round/>
          </a:ln>
          <a:effectLst>
            <a:outerShdw blurRad="254000" dist="127000" algn="ctr" rotWithShape="0">
              <a:srgbClr val="7A5A85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normAutofit/>
          </a:bodyPr>
          <a:lstStyle/>
          <a:p>
            <a:pPr marL="179705" algn="just"/>
            <a:endParaRPr lang="en-US" altLang="zh-CN" sz="1800" b="1" dirty="0">
              <a:solidFill>
                <a:srgbClr val="7250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3" name="Bullet1"/>
          <p:cNvSpPr/>
          <p:nvPr/>
        </p:nvSpPr>
        <p:spPr bwMode="auto">
          <a:xfrm>
            <a:off x="776978" y="654703"/>
            <a:ext cx="4821969" cy="579806"/>
          </a:xfrm>
          <a:prstGeom prst="roundRect">
            <a:avLst>
              <a:gd name="adj" fmla="val 30000"/>
            </a:avLst>
          </a:prstGeom>
          <a:gradFill flip="none" rotWithShape="1">
            <a:gsLst>
              <a:gs pos="2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9525">
            <a:noFill/>
            <a:miter lim="800000"/>
          </a:ln>
        </p:spPr>
        <p:txBody>
          <a:bodyPr wrap="square" lIns="91440" tIns="45720" rIns="98640" bIns="7092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BDF5B13-79DE-40F7-92BC-663AEC001504}"/>
              </a:ext>
            </a:extLst>
          </p:cNvPr>
          <p:cNvSpPr txBox="1"/>
          <p:nvPr/>
        </p:nvSpPr>
        <p:spPr>
          <a:xfrm>
            <a:off x="9572625" y="62961"/>
            <a:ext cx="21272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829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7451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74518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9F70DE52-D790-4094-85F7-57EF715E26D9}"/>
              </a:ext>
            </a:extLst>
          </p:cNvPr>
          <p:cNvCxnSpPr>
            <a:cxnSpLocks/>
          </p:cNvCxnSpPr>
          <p:nvPr/>
        </p:nvCxnSpPr>
        <p:spPr>
          <a:xfrm>
            <a:off x="11793378" y="194059"/>
            <a:ext cx="0" cy="360000"/>
          </a:xfrm>
          <a:prstGeom prst="line">
            <a:avLst/>
          </a:prstGeom>
          <a:ln w="69850" cap="rnd">
            <a:gradFill>
              <a:gsLst>
                <a:gs pos="10000">
                  <a:schemeClr val="accent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round/>
          </a:ln>
          <a:effectLst>
            <a:outerShdw blurRad="63500" dist="63500" dir="2700000" algn="tl" rotWithShape="0">
              <a:schemeClr val="accent2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13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mponentBackground1"/>
          <p:cNvSpPr/>
          <p:nvPr/>
        </p:nvSpPr>
        <p:spPr>
          <a:xfrm>
            <a:off x="12701" y="804906"/>
            <a:ext cx="11780677" cy="2999599"/>
          </a:xfrm>
          <a:prstGeom prst="roundRect">
            <a:avLst>
              <a:gd name="adj" fmla="val 6721"/>
            </a:avLst>
          </a:prstGeom>
          <a:solidFill>
            <a:schemeClr val="bg1">
              <a:alpha val="57000"/>
            </a:schemeClr>
          </a:solidFill>
          <a:ln w="12700" cap="rnd">
            <a:gradFill>
              <a:gsLst>
                <a:gs pos="0">
                  <a:schemeClr val="accent1">
                    <a:lumMod val="45000"/>
                    <a:lumOff val="55000"/>
                  </a:schemeClr>
                </a:gs>
                <a:gs pos="5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2700000" scaled="0"/>
            </a:gradFill>
            <a:prstDash val="solid"/>
            <a:round/>
          </a:ln>
          <a:effectLst>
            <a:outerShdw blurRad="254000" dist="127000" algn="ctr" rotWithShape="0">
              <a:srgbClr val="7A5A85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normAutofit/>
          </a:bodyPr>
          <a:lstStyle/>
          <a:p>
            <a:pPr marL="179705" algn="just"/>
            <a:endParaRPr lang="en-US" altLang="zh-CN" sz="1800" b="1" dirty="0">
              <a:solidFill>
                <a:srgbClr val="72507E"/>
              </a:solidFill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Bullet1"/>
          <p:cNvSpPr/>
          <p:nvPr/>
        </p:nvSpPr>
        <p:spPr bwMode="auto">
          <a:xfrm>
            <a:off x="229739" y="601235"/>
            <a:ext cx="4122943" cy="394356"/>
          </a:xfrm>
          <a:prstGeom prst="roundRect">
            <a:avLst>
              <a:gd name="adj" fmla="val 30000"/>
            </a:avLst>
          </a:prstGeom>
          <a:gradFill flip="none" rotWithShape="1">
            <a:gsLst>
              <a:gs pos="2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9525">
            <a:noFill/>
            <a:miter lim="800000"/>
          </a:ln>
        </p:spPr>
        <p:txBody>
          <a:bodyPr wrap="square" lIns="91440" tIns="45720" rIns="98640" bIns="7092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Calibri" panose="020F0502020204030204" pitchFamily="34" charset="0"/>
              </a:rPr>
              <a:t>xxx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26026" y="4072191"/>
            <a:ext cx="3816273" cy="2205330"/>
            <a:chOff x="8277131" y="4782901"/>
            <a:chExt cx="3816273" cy="2205330"/>
          </a:xfrm>
        </p:grpSpPr>
        <p:sp>
          <p:nvSpPr>
            <p:cNvPr id="25" name="ComponentBackground1"/>
            <p:cNvSpPr/>
            <p:nvPr/>
          </p:nvSpPr>
          <p:spPr>
            <a:xfrm>
              <a:off x="8277131" y="4922142"/>
              <a:ext cx="3816273" cy="2066089"/>
            </a:xfrm>
            <a:prstGeom prst="roundRect">
              <a:avLst>
                <a:gd name="adj" fmla="val 6721"/>
              </a:avLst>
            </a:prstGeom>
            <a:solidFill>
              <a:schemeClr val="bg1">
                <a:alpha val="57000"/>
              </a:schemeClr>
            </a:solidFill>
            <a:ln w="12700" cap="rnd">
              <a:gradFill>
                <a:gsLst>
                  <a:gs pos="0">
                    <a:schemeClr val="accent1">
                      <a:lumMod val="45000"/>
                      <a:lumOff val="55000"/>
                    </a:schemeClr>
                  </a:gs>
                  <a:gs pos="5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2700000" scaled="0"/>
              </a:gradFill>
              <a:prstDash val="solid"/>
              <a:round/>
            </a:ln>
            <a:effectLst>
              <a:outerShdw blurRad="254000" dist="127000" algn="ctr" rotWithShape="0">
                <a:srgbClr val="7A5A85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normAutofit/>
            </a:bodyPr>
            <a:lstStyle/>
            <a:p>
              <a:pPr marL="179705" algn="just"/>
              <a:endParaRPr lang="en-US" altLang="zh-CN" sz="1800" b="1" dirty="0">
                <a:solidFill>
                  <a:srgbClr val="72507E"/>
                </a:solidFill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Bullet1"/>
            <p:cNvSpPr/>
            <p:nvPr/>
          </p:nvSpPr>
          <p:spPr bwMode="auto">
            <a:xfrm>
              <a:off x="8381738" y="4782901"/>
              <a:ext cx="3592961" cy="394356"/>
            </a:xfrm>
            <a:prstGeom prst="roundRect">
              <a:avLst>
                <a:gd name="adj" fmla="val 30000"/>
              </a:avLst>
            </a:prstGeom>
            <a:gradFill flip="none" rotWithShape="1">
              <a:gsLst>
                <a:gs pos="27000">
                  <a:schemeClr val="accent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9525">
              <a:noFill/>
              <a:miter lim="800000"/>
            </a:ln>
          </p:spPr>
          <p:txBody>
            <a:bodyPr wrap="square" lIns="91440" tIns="45720" rIns="98640" bIns="7092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  <a:latin typeface="Georgia" panose="02040502050405020303" pitchFamily="18" charset="0"/>
                  <a:ea typeface="微软雅黑" panose="020B0503020204020204" pitchFamily="34" charset="-122"/>
                  <a:cs typeface="Calibri" panose="020F0502020204030204" pitchFamily="34" charset="0"/>
                </a:rPr>
                <a:t>XXX</a:t>
              </a:r>
              <a:endParaRPr lang="en-US" altLang="zh-CN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ComponentBackground1"/>
          <p:cNvSpPr/>
          <p:nvPr/>
        </p:nvSpPr>
        <p:spPr>
          <a:xfrm>
            <a:off x="81931" y="4201526"/>
            <a:ext cx="3816273" cy="2038959"/>
          </a:xfrm>
          <a:prstGeom prst="roundRect">
            <a:avLst>
              <a:gd name="adj" fmla="val 6721"/>
            </a:avLst>
          </a:prstGeom>
          <a:solidFill>
            <a:schemeClr val="bg1">
              <a:alpha val="58000"/>
            </a:schemeClr>
          </a:solidFill>
          <a:ln w="12700" cap="rnd">
            <a:gradFill>
              <a:gsLst>
                <a:gs pos="0">
                  <a:schemeClr val="accent1">
                    <a:lumMod val="45000"/>
                    <a:lumOff val="55000"/>
                  </a:schemeClr>
                </a:gs>
                <a:gs pos="5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2700000" scaled="0"/>
            </a:gradFill>
            <a:prstDash val="solid"/>
            <a:round/>
          </a:ln>
          <a:effectLst>
            <a:outerShdw blurRad="254000" dist="127000" algn="ctr" rotWithShape="0">
              <a:srgbClr val="7A5A85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normAutofit/>
          </a:bodyPr>
          <a:lstStyle/>
          <a:p>
            <a:pPr marL="179705" algn="just"/>
            <a:endParaRPr lang="en-US" altLang="zh-CN" sz="1800" b="1" dirty="0">
              <a:solidFill>
                <a:srgbClr val="72507E"/>
              </a:solidFill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Bullet1"/>
          <p:cNvSpPr/>
          <p:nvPr/>
        </p:nvSpPr>
        <p:spPr bwMode="auto">
          <a:xfrm>
            <a:off x="186538" y="4062287"/>
            <a:ext cx="3592961" cy="394356"/>
          </a:xfrm>
          <a:prstGeom prst="roundRect">
            <a:avLst>
              <a:gd name="adj" fmla="val 30000"/>
            </a:avLst>
          </a:prstGeom>
          <a:gradFill flip="none" rotWithShape="1">
            <a:gsLst>
              <a:gs pos="2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9525">
            <a:noFill/>
            <a:miter lim="800000"/>
          </a:ln>
        </p:spPr>
        <p:txBody>
          <a:bodyPr wrap="square" lIns="91440" tIns="45720" rIns="98640" bIns="7092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XXX</a:t>
            </a:r>
          </a:p>
        </p:txBody>
      </p:sp>
      <p:sp>
        <p:nvSpPr>
          <p:cNvPr id="36" name="ComponentBackground1"/>
          <p:cNvSpPr/>
          <p:nvPr/>
        </p:nvSpPr>
        <p:spPr>
          <a:xfrm>
            <a:off x="3990682" y="4226691"/>
            <a:ext cx="3816273" cy="2028307"/>
          </a:xfrm>
          <a:prstGeom prst="roundRect">
            <a:avLst>
              <a:gd name="adj" fmla="val 6721"/>
            </a:avLst>
          </a:prstGeom>
          <a:solidFill>
            <a:schemeClr val="bg1">
              <a:alpha val="58000"/>
            </a:schemeClr>
          </a:solidFill>
          <a:ln w="12700" cap="rnd">
            <a:gradFill>
              <a:gsLst>
                <a:gs pos="0">
                  <a:schemeClr val="accent1">
                    <a:lumMod val="45000"/>
                    <a:lumOff val="55000"/>
                  </a:schemeClr>
                </a:gs>
                <a:gs pos="5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2700000" scaled="0"/>
            </a:gradFill>
            <a:prstDash val="solid"/>
            <a:round/>
          </a:ln>
          <a:effectLst>
            <a:outerShdw blurRad="254000" dist="127000" algn="ctr" rotWithShape="0">
              <a:srgbClr val="7A5A85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normAutofit/>
          </a:bodyPr>
          <a:lstStyle/>
          <a:p>
            <a:pPr marL="179705" algn="just"/>
            <a:endParaRPr lang="en-US" altLang="zh-CN" sz="1800" b="1" dirty="0">
              <a:solidFill>
                <a:srgbClr val="72507E"/>
              </a:solidFill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Bullet1"/>
          <p:cNvSpPr/>
          <p:nvPr/>
        </p:nvSpPr>
        <p:spPr bwMode="auto">
          <a:xfrm>
            <a:off x="4104829" y="4072191"/>
            <a:ext cx="3592961" cy="394356"/>
          </a:xfrm>
          <a:prstGeom prst="roundRect">
            <a:avLst>
              <a:gd name="adj" fmla="val 30000"/>
            </a:avLst>
          </a:prstGeom>
          <a:gradFill flip="none" rotWithShape="1">
            <a:gsLst>
              <a:gs pos="2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9525">
            <a:noFill/>
            <a:miter lim="800000"/>
          </a:ln>
        </p:spPr>
        <p:txBody>
          <a:bodyPr wrap="square" lIns="91440" tIns="45720" rIns="98640" bIns="7092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XXX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F60DEB17-83E9-4ABD-8E40-652C1413EE3E}"/>
              </a:ext>
            </a:extLst>
          </p:cNvPr>
          <p:cNvSpPr txBox="1"/>
          <p:nvPr/>
        </p:nvSpPr>
        <p:spPr>
          <a:xfrm>
            <a:off x="3914056" y="62961"/>
            <a:ext cx="77857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829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7451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74518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25D50CE8-C55B-4E11-8C09-E0B27728C6B8}"/>
              </a:ext>
            </a:extLst>
          </p:cNvPr>
          <p:cNvCxnSpPr>
            <a:cxnSpLocks/>
          </p:cNvCxnSpPr>
          <p:nvPr/>
        </p:nvCxnSpPr>
        <p:spPr>
          <a:xfrm>
            <a:off x="11793378" y="194059"/>
            <a:ext cx="0" cy="360000"/>
          </a:xfrm>
          <a:prstGeom prst="line">
            <a:avLst/>
          </a:prstGeom>
          <a:ln w="69850" cap="rnd">
            <a:gradFill>
              <a:gsLst>
                <a:gs pos="10000">
                  <a:schemeClr val="accent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round/>
          </a:ln>
          <a:effectLst>
            <a:outerShdw blurRad="63500" dist="63500" dir="2700000" algn="tl" rotWithShape="0">
              <a:schemeClr val="accent2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A56DA456-B75E-0EDA-712F-0AAC958CE11C}"/>
              </a:ext>
            </a:extLst>
          </p:cNvPr>
          <p:cNvSpPr/>
          <p:nvPr/>
        </p:nvSpPr>
        <p:spPr>
          <a:xfrm>
            <a:off x="-203200" y="-86731"/>
            <a:ext cx="12395199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bg1">
                  <a:alpha val="2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3" name="任意多边形: 形状 172">
            <a:extLst>
              <a:ext uri="{FF2B5EF4-FFF2-40B4-BE49-F238E27FC236}">
                <a16:creationId xmlns:a16="http://schemas.microsoft.com/office/drawing/2014/main" id="{BEF7615F-74AA-EEEF-457B-5AEBA23AEA01}"/>
              </a:ext>
            </a:extLst>
          </p:cNvPr>
          <p:cNvSpPr/>
          <p:nvPr/>
        </p:nvSpPr>
        <p:spPr>
          <a:xfrm>
            <a:off x="-203200" y="6398809"/>
            <a:ext cx="12395200" cy="459191"/>
          </a:xfrm>
          <a:custGeom>
            <a:avLst/>
            <a:gdLst>
              <a:gd name="connsiteX0" fmla="*/ 0 w 12192000"/>
              <a:gd name="connsiteY0" fmla="*/ 0 h 214137"/>
              <a:gd name="connsiteX1" fmla="*/ 12192000 w 12192000"/>
              <a:gd name="connsiteY1" fmla="*/ 0 h 214137"/>
              <a:gd name="connsiteX2" fmla="*/ 12192000 w 12192000"/>
              <a:gd name="connsiteY2" fmla="*/ 214137 h 214137"/>
              <a:gd name="connsiteX3" fmla="*/ 0 w 12192000"/>
              <a:gd name="connsiteY3" fmla="*/ 214137 h 21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137">
                <a:moveTo>
                  <a:pt x="0" y="0"/>
                </a:moveTo>
                <a:lnTo>
                  <a:pt x="12192000" y="0"/>
                </a:lnTo>
                <a:lnTo>
                  <a:pt x="12192000" y="214137"/>
                </a:lnTo>
                <a:lnTo>
                  <a:pt x="0" y="2141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2" name="组合 151">
            <a:extLst>
              <a:ext uri="{FF2B5EF4-FFF2-40B4-BE49-F238E27FC236}">
                <a16:creationId xmlns:a16="http://schemas.microsoft.com/office/drawing/2014/main" id="{695EDDD4-0B2E-44D7-686E-E8FFF80F5A47}"/>
              </a:ext>
            </a:extLst>
          </p:cNvPr>
          <p:cNvGrpSpPr/>
          <p:nvPr/>
        </p:nvGrpSpPr>
        <p:grpSpPr>
          <a:xfrm>
            <a:off x="805809" y="2560543"/>
            <a:ext cx="3434598" cy="3249526"/>
            <a:chOff x="805808" y="1938849"/>
            <a:chExt cx="3434598" cy="3249526"/>
          </a:xfrm>
        </p:grpSpPr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20B251AB-EE33-2B3F-7B68-B04A2831DFEB}"/>
                </a:ext>
              </a:extLst>
            </p:cNvPr>
            <p:cNvGrpSpPr/>
            <p:nvPr/>
          </p:nvGrpSpPr>
          <p:grpSpPr>
            <a:xfrm>
              <a:off x="805808" y="1938849"/>
              <a:ext cx="3434598" cy="3249526"/>
              <a:chOff x="805808" y="1938849"/>
              <a:chExt cx="3434598" cy="3249526"/>
            </a:xfrm>
          </p:grpSpPr>
          <p:sp>
            <p:nvSpPr>
              <p:cNvPr id="83" name="ComponentBackground1">
                <a:extLst>
                  <a:ext uri="{FF2B5EF4-FFF2-40B4-BE49-F238E27FC236}">
                    <a16:creationId xmlns:a16="http://schemas.microsoft.com/office/drawing/2014/main" id="{D9610B7A-AE47-6E43-6E20-AAAD6FC6DF8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05808" y="2465882"/>
                <a:ext cx="3434598" cy="2722493"/>
              </a:xfrm>
              <a:prstGeom prst="roundRect">
                <a:avLst>
                  <a:gd name="adj" fmla="val 4763"/>
                </a:avLst>
              </a:prstGeom>
              <a:solidFill>
                <a:schemeClr val="bg1">
                  <a:alpha val="83000"/>
                </a:schemeClr>
              </a:solidFill>
              <a:ln w="12700"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  <a:alpha val="0"/>
                      </a:schemeClr>
                    </a:gs>
                    <a:gs pos="71000">
                      <a:schemeClr val="accent1"/>
                    </a:gs>
                  </a:gsLst>
                  <a:lin ang="2700000" scaled="1"/>
                  <a:tileRect/>
                </a:gradFill>
              </a:ln>
              <a:effectLst>
                <a:outerShdw blurRad="63500" dist="63500" dir="2700000" algn="tl" rotWithShape="0">
                  <a:schemeClr val="accent1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84" name="Number1">
                <a:extLst>
                  <a:ext uri="{FF2B5EF4-FFF2-40B4-BE49-F238E27FC236}">
                    <a16:creationId xmlns:a16="http://schemas.microsoft.com/office/drawing/2014/main" id="{8A96FE2E-7C7F-CD00-A5A3-2E4E3C0F51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05809" y="1938849"/>
                <a:ext cx="2389750" cy="1042435"/>
              </a:xfrm>
              <a:prstGeom prst="rightArrow">
                <a:avLst>
                  <a:gd name="adj1" fmla="val 58467"/>
                  <a:gd name="adj2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75000">
                    <a:schemeClr val="accent1"/>
                  </a:gs>
                </a:gsLst>
                <a:lin ang="2700000" scaled="1"/>
                <a:tileRect/>
              </a:gradFill>
              <a:ln w="12700">
                <a:noFill/>
              </a:ln>
              <a:effectLst>
                <a:outerShdw blurRad="127000" dist="63500" dir="2700000" algn="tl" rotWithShape="0">
                  <a:schemeClr val="accent1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ctr"/>
                <a:r>
                  <a:rPr lang="en-US" altLang="zh-CN" sz="22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XXX</a:t>
                </a:r>
                <a:endParaRPr lang="zh-CN" altLang="en-US" sz="2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Bullet1">
              <a:extLst>
                <a:ext uri="{FF2B5EF4-FFF2-40B4-BE49-F238E27FC236}">
                  <a16:creationId xmlns:a16="http://schemas.microsoft.com/office/drawing/2014/main" id="{DC914AC8-6B90-C375-27D6-7BEB03856D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7752" y="3979609"/>
              <a:ext cx="3170712" cy="57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生</a:t>
              </a:r>
            </a:p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endPara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3" name="组合 152">
            <a:extLst>
              <a:ext uri="{FF2B5EF4-FFF2-40B4-BE49-F238E27FC236}">
                <a16:creationId xmlns:a16="http://schemas.microsoft.com/office/drawing/2014/main" id="{75846B73-7397-D2BB-7179-A62514BD1B11}"/>
              </a:ext>
            </a:extLst>
          </p:cNvPr>
          <p:cNvGrpSpPr/>
          <p:nvPr/>
        </p:nvGrpSpPr>
        <p:grpSpPr>
          <a:xfrm>
            <a:off x="4372349" y="2243598"/>
            <a:ext cx="3434600" cy="3566469"/>
            <a:chOff x="4372348" y="1621904"/>
            <a:chExt cx="3434600" cy="3566469"/>
          </a:xfrm>
        </p:grpSpPr>
        <p:sp>
          <p:nvSpPr>
            <p:cNvPr id="90" name="ComponentBackground2">
              <a:extLst>
                <a:ext uri="{FF2B5EF4-FFF2-40B4-BE49-F238E27FC236}">
                  <a16:creationId xmlns:a16="http://schemas.microsoft.com/office/drawing/2014/main" id="{A5F633D8-CDDF-2F95-1BBB-291935ACB167}"/>
                </a:ext>
              </a:extLst>
            </p:cNvPr>
            <p:cNvSpPr>
              <a:spLocks/>
            </p:cNvSpPr>
            <p:nvPr/>
          </p:nvSpPr>
          <p:spPr>
            <a:xfrm>
              <a:off x="4372350" y="2157918"/>
              <a:ext cx="3434598" cy="3030455"/>
            </a:xfrm>
            <a:prstGeom prst="roundRect">
              <a:avLst>
                <a:gd name="adj" fmla="val 3681"/>
              </a:avLst>
            </a:prstGeom>
            <a:solidFill>
              <a:schemeClr val="bg1">
                <a:alpha val="83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71000">
                    <a:schemeClr val="accent1"/>
                  </a:gs>
                </a:gsLst>
                <a:lin ang="2700000" scaled="1"/>
                <a:tileRect/>
              </a:gradFill>
            </a:ln>
            <a:effectLst>
              <a:outerShdw blurRad="63500" dist="63500" dir="2700000" algn="tl" rotWithShape="0">
                <a:schemeClr val="accent1">
                  <a:lumMod val="75000"/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/>
            </a:p>
          </p:txBody>
        </p:sp>
        <p:sp>
          <p:nvSpPr>
            <p:cNvPr id="91" name="Number2">
              <a:extLst>
                <a:ext uri="{FF2B5EF4-FFF2-40B4-BE49-F238E27FC236}">
                  <a16:creationId xmlns:a16="http://schemas.microsoft.com/office/drawing/2014/main" id="{A095AC37-8771-558F-64FC-BD5D96F3CB35}"/>
                </a:ext>
              </a:extLst>
            </p:cNvPr>
            <p:cNvSpPr>
              <a:spLocks/>
            </p:cNvSpPr>
            <p:nvPr/>
          </p:nvSpPr>
          <p:spPr>
            <a:xfrm>
              <a:off x="4372348" y="1621904"/>
              <a:ext cx="2389750" cy="1042436"/>
            </a:xfrm>
            <a:prstGeom prst="rightArrow">
              <a:avLst>
                <a:gd name="adj1" fmla="val 58467"/>
                <a:gd name="adj2" fmla="val 5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75000">
                  <a:schemeClr val="accent1"/>
                </a:gs>
              </a:gsLst>
              <a:lin ang="27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lumMod val="75000"/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XXX</a:t>
              </a:r>
              <a:endParaRPr lang="zh-CN" altLang="en-US" sz="2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9" name="矩形: 圆角 138">
            <a:extLst>
              <a:ext uri="{FF2B5EF4-FFF2-40B4-BE49-F238E27FC236}">
                <a16:creationId xmlns:a16="http://schemas.microsoft.com/office/drawing/2014/main" id="{9EC38C88-DD50-D281-ABCD-4A15D7B099EE}"/>
              </a:ext>
            </a:extLst>
          </p:cNvPr>
          <p:cNvSpPr/>
          <p:nvPr/>
        </p:nvSpPr>
        <p:spPr>
          <a:xfrm>
            <a:off x="642632" y="977858"/>
            <a:ext cx="10894036" cy="825822"/>
          </a:xfrm>
          <a:prstGeom prst="roundRect">
            <a:avLst>
              <a:gd name="adj" fmla="val 10863"/>
            </a:avLst>
          </a:prstGeom>
          <a:solidFill>
            <a:schemeClr val="bg1"/>
          </a:solidFill>
          <a:ln w="12700"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71000">
                  <a:schemeClr val="accent1"/>
                </a:gs>
              </a:gsLst>
              <a:lin ang="2700000" scaled="1"/>
              <a:tileRect/>
            </a:gradFill>
          </a:ln>
          <a:effectLst>
            <a:outerShdw blurRad="63500" dist="63500" dir="2700000" algn="tl" rotWithShape="0">
              <a:schemeClr val="accent1">
                <a:lumMod val="75000"/>
                <a:alpha val="1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grpSp>
        <p:nvGrpSpPr>
          <p:cNvPr id="154" name="组合 153">
            <a:extLst>
              <a:ext uri="{FF2B5EF4-FFF2-40B4-BE49-F238E27FC236}">
                <a16:creationId xmlns:a16="http://schemas.microsoft.com/office/drawing/2014/main" id="{51B8A9AA-84FD-C124-6B66-2A360EBF0945}"/>
              </a:ext>
            </a:extLst>
          </p:cNvPr>
          <p:cNvGrpSpPr/>
          <p:nvPr/>
        </p:nvGrpSpPr>
        <p:grpSpPr>
          <a:xfrm>
            <a:off x="7938888" y="1902561"/>
            <a:ext cx="3434602" cy="3907508"/>
            <a:chOff x="7938887" y="1280867"/>
            <a:chExt cx="3434602" cy="3907508"/>
          </a:xfrm>
        </p:grpSpPr>
        <p:sp>
          <p:nvSpPr>
            <p:cNvPr id="97" name="ComponentBackground3">
              <a:extLst>
                <a:ext uri="{FF2B5EF4-FFF2-40B4-BE49-F238E27FC236}">
                  <a16:creationId xmlns:a16="http://schemas.microsoft.com/office/drawing/2014/main" id="{1E5BF633-4A87-71BC-BABE-130469A468E1}"/>
                </a:ext>
              </a:extLst>
            </p:cNvPr>
            <p:cNvSpPr>
              <a:spLocks/>
            </p:cNvSpPr>
            <p:nvPr/>
          </p:nvSpPr>
          <p:spPr>
            <a:xfrm>
              <a:off x="7938891" y="1799928"/>
              <a:ext cx="3434598" cy="3388447"/>
            </a:xfrm>
            <a:prstGeom prst="roundRect">
              <a:avLst>
                <a:gd name="adj" fmla="val 3345"/>
              </a:avLst>
            </a:prstGeom>
            <a:solidFill>
              <a:schemeClr val="bg1">
                <a:alpha val="83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71000">
                    <a:schemeClr val="accent1"/>
                  </a:gs>
                </a:gsLst>
                <a:lin ang="2700000" scaled="1"/>
                <a:tileRect/>
              </a:gradFill>
            </a:ln>
            <a:effectLst>
              <a:outerShdw blurRad="63500" dist="63500" dir="2700000" algn="tl" rotWithShape="0">
                <a:schemeClr val="accent1">
                  <a:lumMod val="75000"/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/>
            </a:p>
          </p:txBody>
        </p:sp>
        <p:sp>
          <p:nvSpPr>
            <p:cNvPr id="98" name="Number3">
              <a:extLst>
                <a:ext uri="{FF2B5EF4-FFF2-40B4-BE49-F238E27FC236}">
                  <a16:creationId xmlns:a16="http://schemas.microsoft.com/office/drawing/2014/main" id="{91D99F3F-3A77-A5E3-1754-7524C7686A1F}"/>
                </a:ext>
              </a:extLst>
            </p:cNvPr>
            <p:cNvSpPr>
              <a:spLocks/>
            </p:cNvSpPr>
            <p:nvPr/>
          </p:nvSpPr>
          <p:spPr>
            <a:xfrm>
              <a:off x="7938887" y="1280867"/>
              <a:ext cx="2389750" cy="1042435"/>
            </a:xfrm>
            <a:prstGeom prst="rightArrow">
              <a:avLst>
                <a:gd name="adj1" fmla="val 58467"/>
                <a:gd name="adj2" fmla="val 5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75000">
                  <a:schemeClr val="accent1"/>
                </a:gs>
              </a:gsLst>
              <a:lin ang="27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lumMod val="75000"/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XXX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D3211EAC-97FA-4D35-8F85-2AB67C2F9180}"/>
              </a:ext>
            </a:extLst>
          </p:cNvPr>
          <p:cNvSpPr txBox="1"/>
          <p:nvPr/>
        </p:nvSpPr>
        <p:spPr>
          <a:xfrm>
            <a:off x="3914046" y="86731"/>
            <a:ext cx="77857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829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7451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C8D9025F-D5AC-4B76-B04C-9B7848A5D357}"/>
              </a:ext>
            </a:extLst>
          </p:cNvPr>
          <p:cNvCxnSpPr>
            <a:cxnSpLocks/>
          </p:cNvCxnSpPr>
          <p:nvPr/>
        </p:nvCxnSpPr>
        <p:spPr>
          <a:xfrm>
            <a:off x="11793378" y="206759"/>
            <a:ext cx="0" cy="360000"/>
          </a:xfrm>
          <a:prstGeom prst="line">
            <a:avLst/>
          </a:prstGeom>
          <a:ln w="69850" cap="rnd">
            <a:gradFill>
              <a:gsLst>
                <a:gs pos="10000">
                  <a:schemeClr val="accent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round/>
          </a:ln>
          <a:effectLst>
            <a:outerShdw blurRad="63500" dist="63500" dir="2700000" algn="tl" rotWithShape="0">
              <a:schemeClr val="accent2">
                <a:alpha val="2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50A8D8BB-7322-4B6A-9F9A-914E27434344}"/>
              </a:ext>
            </a:extLst>
          </p:cNvPr>
          <p:cNvCxnSpPr>
            <a:cxnSpLocks/>
          </p:cNvCxnSpPr>
          <p:nvPr/>
        </p:nvCxnSpPr>
        <p:spPr>
          <a:xfrm>
            <a:off x="1069695" y="4655841"/>
            <a:ext cx="2906825" cy="0"/>
          </a:xfrm>
          <a:prstGeom prst="line">
            <a:avLst/>
          </a:prstGeom>
          <a:ln>
            <a:solidFill>
              <a:schemeClr val="accent1"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Bullet1">
            <a:extLst>
              <a:ext uri="{FF2B5EF4-FFF2-40B4-BE49-F238E27FC236}">
                <a16:creationId xmlns:a16="http://schemas.microsoft.com/office/drawing/2014/main" id="{3C47ABDC-C4E8-4FB9-9210-2AE8F167DC6D}"/>
              </a:ext>
            </a:extLst>
          </p:cNvPr>
          <p:cNvSpPr txBox="1">
            <a:spLocks/>
          </p:cNvSpPr>
          <p:nvPr/>
        </p:nvSpPr>
        <p:spPr bwMode="auto">
          <a:xfrm>
            <a:off x="4528955" y="4201036"/>
            <a:ext cx="3170712" cy="57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b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</a:p>
          <a:p>
            <a:pPr algn="ctr"/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36A141C5-4FF5-43BB-B538-133AA670667A}"/>
              </a:ext>
            </a:extLst>
          </p:cNvPr>
          <p:cNvCxnSpPr>
            <a:cxnSpLocks/>
          </p:cNvCxnSpPr>
          <p:nvPr/>
        </p:nvCxnSpPr>
        <p:spPr>
          <a:xfrm>
            <a:off x="4647133" y="4289546"/>
            <a:ext cx="2906825" cy="0"/>
          </a:xfrm>
          <a:prstGeom prst="line">
            <a:avLst/>
          </a:prstGeom>
          <a:ln>
            <a:solidFill>
              <a:schemeClr val="accent1"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Bullet1">
            <a:extLst>
              <a:ext uri="{FF2B5EF4-FFF2-40B4-BE49-F238E27FC236}">
                <a16:creationId xmlns:a16="http://schemas.microsoft.com/office/drawing/2014/main" id="{5B6C4DCC-161E-4C00-AA69-850A5CB0F2B5}"/>
              </a:ext>
            </a:extLst>
          </p:cNvPr>
          <p:cNvSpPr txBox="1">
            <a:spLocks/>
          </p:cNvSpPr>
          <p:nvPr/>
        </p:nvSpPr>
        <p:spPr bwMode="auto">
          <a:xfrm>
            <a:off x="8081731" y="4005348"/>
            <a:ext cx="3170712" cy="57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b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</a:p>
          <a:p>
            <a:pPr algn="ctr"/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8B6B6128-539B-48C9-9C3C-2E9ED9D4B401}"/>
              </a:ext>
            </a:extLst>
          </p:cNvPr>
          <p:cNvCxnSpPr>
            <a:cxnSpLocks/>
          </p:cNvCxnSpPr>
          <p:nvPr/>
        </p:nvCxnSpPr>
        <p:spPr>
          <a:xfrm>
            <a:off x="8213674" y="4035546"/>
            <a:ext cx="2906825" cy="0"/>
          </a:xfrm>
          <a:prstGeom prst="line">
            <a:avLst/>
          </a:prstGeom>
          <a:ln>
            <a:solidFill>
              <a:schemeClr val="accent1"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7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A5FF8-FDA4-1817-9AE6-712223865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C6E815C-7AE5-ECA1-B034-F2E42E5E3CC6}"/>
              </a:ext>
            </a:extLst>
          </p:cNvPr>
          <p:cNvGrpSpPr/>
          <p:nvPr/>
        </p:nvGrpSpPr>
        <p:grpSpPr>
          <a:xfrm>
            <a:off x="814614" y="0"/>
            <a:ext cx="10550072" cy="6858000"/>
            <a:chOff x="814614" y="0"/>
            <a:chExt cx="10550072" cy="6858000"/>
          </a:xfrm>
        </p:grpSpPr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F32D6D62-E958-1809-91CF-9CBC797BD005}"/>
                </a:ext>
              </a:extLst>
            </p:cNvPr>
            <p:cNvSpPr/>
            <p:nvPr/>
          </p:nvSpPr>
          <p:spPr>
            <a:xfrm rot="10800000" flipH="1">
              <a:off x="814614" y="0"/>
              <a:ext cx="10550072" cy="1908526"/>
            </a:xfrm>
            <a:custGeom>
              <a:avLst/>
              <a:gdLst>
                <a:gd name="connsiteX0" fmla="*/ 0 w 9358180"/>
                <a:gd name="connsiteY0" fmla="*/ 1692909 h 1692909"/>
                <a:gd name="connsiteX1" fmla="*/ 9358180 w 9358180"/>
                <a:gd name="connsiteY1" fmla="*/ 1692909 h 1692909"/>
                <a:gd name="connsiteX2" fmla="*/ 9332237 w 9358180"/>
                <a:gd name="connsiteY2" fmla="*/ 1670436 h 1692909"/>
                <a:gd name="connsiteX3" fmla="*/ 4679090 w 9358180"/>
                <a:gd name="connsiteY3" fmla="*/ 0 h 1692909"/>
                <a:gd name="connsiteX4" fmla="*/ 25943 w 9358180"/>
                <a:gd name="connsiteY4" fmla="*/ 1670436 h 169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8180" h="1692909">
                  <a:moveTo>
                    <a:pt x="0" y="1692909"/>
                  </a:moveTo>
                  <a:lnTo>
                    <a:pt x="9358180" y="1692909"/>
                  </a:lnTo>
                  <a:lnTo>
                    <a:pt x="9332237" y="1670436"/>
                  </a:lnTo>
                  <a:cubicBezTo>
                    <a:pt x="8067739" y="626880"/>
                    <a:pt x="6446623" y="0"/>
                    <a:pt x="4679090" y="0"/>
                  </a:cubicBezTo>
                  <a:cubicBezTo>
                    <a:pt x="2911557" y="0"/>
                    <a:pt x="1290441" y="626880"/>
                    <a:pt x="25943" y="16704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4B7EF1B9-C132-099F-41C6-152E892F3DCD}"/>
                </a:ext>
              </a:extLst>
            </p:cNvPr>
            <p:cNvSpPr/>
            <p:nvPr/>
          </p:nvSpPr>
          <p:spPr>
            <a:xfrm rot="10800000" flipH="1" flipV="1">
              <a:off x="814614" y="4949478"/>
              <a:ext cx="10550072" cy="1908522"/>
            </a:xfrm>
            <a:custGeom>
              <a:avLst/>
              <a:gdLst>
                <a:gd name="connsiteX0" fmla="*/ 0 w 9358180"/>
                <a:gd name="connsiteY0" fmla="*/ 1692909 h 1692909"/>
                <a:gd name="connsiteX1" fmla="*/ 9358180 w 9358180"/>
                <a:gd name="connsiteY1" fmla="*/ 1692909 h 1692909"/>
                <a:gd name="connsiteX2" fmla="*/ 9332237 w 9358180"/>
                <a:gd name="connsiteY2" fmla="*/ 1670436 h 1692909"/>
                <a:gd name="connsiteX3" fmla="*/ 4679090 w 9358180"/>
                <a:gd name="connsiteY3" fmla="*/ 0 h 1692909"/>
                <a:gd name="connsiteX4" fmla="*/ 25943 w 9358180"/>
                <a:gd name="connsiteY4" fmla="*/ 1670436 h 169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8180" h="1692909">
                  <a:moveTo>
                    <a:pt x="0" y="1692909"/>
                  </a:moveTo>
                  <a:lnTo>
                    <a:pt x="9358180" y="1692909"/>
                  </a:lnTo>
                  <a:lnTo>
                    <a:pt x="9332237" y="1670436"/>
                  </a:lnTo>
                  <a:cubicBezTo>
                    <a:pt x="8067739" y="626880"/>
                    <a:pt x="6446623" y="0"/>
                    <a:pt x="4679090" y="0"/>
                  </a:cubicBezTo>
                  <a:cubicBezTo>
                    <a:pt x="2911557" y="0"/>
                    <a:pt x="1290441" y="626880"/>
                    <a:pt x="25943" y="16704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4" name="Title">
            <a:extLst>
              <a:ext uri="{FF2B5EF4-FFF2-40B4-BE49-F238E27FC236}">
                <a16:creationId xmlns:a16="http://schemas.microsoft.com/office/drawing/2014/main" id="{054EF002-B654-870E-0F32-5313C8263337}"/>
              </a:ext>
            </a:extLst>
          </p:cNvPr>
          <p:cNvSpPr>
            <a:spLocks/>
          </p:cNvSpPr>
          <p:nvPr/>
        </p:nvSpPr>
        <p:spPr>
          <a:xfrm>
            <a:off x="4965698" y="1923928"/>
            <a:ext cx="2247904" cy="3208264"/>
          </a:xfrm>
          <a:prstGeom prst="roundRect">
            <a:avLst>
              <a:gd name="adj" fmla="val 10672"/>
            </a:avLst>
          </a:prstGeom>
          <a:gradFill flip="none" rotWithShape="1">
            <a:gsLst>
              <a:gs pos="27000">
                <a:schemeClr val="accent1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9525">
            <a:noFill/>
            <a:miter lim="800000"/>
          </a:ln>
        </p:spPr>
        <p:txBody>
          <a:bodyPr wrap="square" lIns="91440" tIns="45720" rIns="98640" bIns="70920" anchor="ctr" anchorCtr="0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lt"/>
              </a:rPr>
              <a:t>XXX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C652A2D-AB2C-FDA2-78DD-938F453D68CC}"/>
              </a:ext>
            </a:extLst>
          </p:cNvPr>
          <p:cNvGrpSpPr/>
          <p:nvPr/>
        </p:nvGrpSpPr>
        <p:grpSpPr>
          <a:xfrm>
            <a:off x="531531" y="1146175"/>
            <a:ext cx="4287734" cy="1167492"/>
            <a:chOff x="531531" y="972270"/>
            <a:chExt cx="4287734" cy="798708"/>
          </a:xfrm>
        </p:grpSpPr>
        <p:sp>
          <p:nvSpPr>
            <p:cNvPr id="15" name="ComponentBackground1">
              <a:extLst>
                <a:ext uri="{FF2B5EF4-FFF2-40B4-BE49-F238E27FC236}">
                  <a16:creationId xmlns:a16="http://schemas.microsoft.com/office/drawing/2014/main" id="{31DE6961-5364-89FD-7554-DB57F9119654}"/>
                </a:ext>
              </a:extLst>
            </p:cNvPr>
            <p:cNvSpPr>
              <a:spLocks/>
            </p:cNvSpPr>
            <p:nvPr/>
          </p:nvSpPr>
          <p:spPr>
            <a:xfrm>
              <a:off x="531531" y="972270"/>
              <a:ext cx="4287734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Shape1">
              <a:extLst>
                <a:ext uri="{FF2B5EF4-FFF2-40B4-BE49-F238E27FC236}">
                  <a16:creationId xmlns:a16="http://schemas.microsoft.com/office/drawing/2014/main" id="{5B4B2FC7-791F-4EBA-D09F-A8406491E6DB}"/>
                </a:ext>
              </a:extLst>
            </p:cNvPr>
            <p:cNvSpPr>
              <a:spLocks/>
            </p:cNvSpPr>
            <p:nvPr/>
          </p:nvSpPr>
          <p:spPr>
            <a:xfrm>
              <a:off x="616506" y="1019697"/>
              <a:ext cx="51196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Number1">
              <a:extLst>
                <a:ext uri="{FF2B5EF4-FFF2-40B4-BE49-F238E27FC236}">
                  <a16:creationId xmlns:a16="http://schemas.microsoft.com/office/drawing/2014/main" id="{0374090B-45F4-B0FD-1A71-5EB546E27A27}"/>
                </a:ext>
              </a:extLst>
            </p:cNvPr>
            <p:cNvSpPr/>
            <p:nvPr/>
          </p:nvSpPr>
          <p:spPr>
            <a:xfrm>
              <a:off x="4209363" y="1115843"/>
              <a:ext cx="518240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1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5B35352B-CEE5-55EA-F809-E8865BBC930D}"/>
              </a:ext>
            </a:extLst>
          </p:cNvPr>
          <p:cNvGrpSpPr/>
          <p:nvPr/>
        </p:nvGrpSpPr>
        <p:grpSpPr>
          <a:xfrm>
            <a:off x="531530" y="2414361"/>
            <a:ext cx="4287734" cy="1167492"/>
            <a:chOff x="531530" y="1875091"/>
            <a:chExt cx="4287734" cy="798708"/>
          </a:xfrm>
        </p:grpSpPr>
        <p:sp>
          <p:nvSpPr>
            <p:cNvPr id="94" name="ComponentBackground2">
              <a:extLst>
                <a:ext uri="{FF2B5EF4-FFF2-40B4-BE49-F238E27FC236}">
                  <a16:creationId xmlns:a16="http://schemas.microsoft.com/office/drawing/2014/main" id="{F5EC2F10-84A3-136D-E9DC-EB2787900BB0}"/>
                </a:ext>
              </a:extLst>
            </p:cNvPr>
            <p:cNvSpPr>
              <a:spLocks/>
            </p:cNvSpPr>
            <p:nvPr/>
          </p:nvSpPr>
          <p:spPr>
            <a:xfrm>
              <a:off x="531530" y="1875091"/>
              <a:ext cx="4287734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Shape2">
              <a:extLst>
                <a:ext uri="{FF2B5EF4-FFF2-40B4-BE49-F238E27FC236}">
                  <a16:creationId xmlns:a16="http://schemas.microsoft.com/office/drawing/2014/main" id="{F6D6676A-DFB7-E1D9-72F6-8D79E71406EA}"/>
                </a:ext>
              </a:extLst>
            </p:cNvPr>
            <p:cNvSpPr>
              <a:spLocks/>
            </p:cNvSpPr>
            <p:nvPr/>
          </p:nvSpPr>
          <p:spPr>
            <a:xfrm>
              <a:off x="614191" y="1922518"/>
              <a:ext cx="49801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3" name="Number2">
              <a:extLst>
                <a:ext uri="{FF2B5EF4-FFF2-40B4-BE49-F238E27FC236}">
                  <a16:creationId xmlns:a16="http://schemas.microsoft.com/office/drawing/2014/main" id="{A2390A2E-AF98-D572-0728-C31AB7CD34B9}"/>
                </a:ext>
              </a:extLst>
            </p:cNvPr>
            <p:cNvSpPr/>
            <p:nvPr/>
          </p:nvSpPr>
          <p:spPr>
            <a:xfrm>
              <a:off x="4216423" y="2018664"/>
              <a:ext cx="504121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2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DA02271F-F76C-1E0C-F6E1-3B98263EE6E5}"/>
              </a:ext>
            </a:extLst>
          </p:cNvPr>
          <p:cNvGrpSpPr/>
          <p:nvPr/>
        </p:nvGrpSpPr>
        <p:grpSpPr>
          <a:xfrm>
            <a:off x="531530" y="3682547"/>
            <a:ext cx="4287734" cy="1167492"/>
            <a:chOff x="531530" y="2777912"/>
            <a:chExt cx="4287734" cy="798708"/>
          </a:xfrm>
        </p:grpSpPr>
        <p:sp>
          <p:nvSpPr>
            <p:cNvPr id="115" name="ComponentBackground3">
              <a:extLst>
                <a:ext uri="{FF2B5EF4-FFF2-40B4-BE49-F238E27FC236}">
                  <a16:creationId xmlns:a16="http://schemas.microsoft.com/office/drawing/2014/main" id="{42BD2ACE-ACEE-CB6F-0F91-0C4C2292476D}"/>
                </a:ext>
              </a:extLst>
            </p:cNvPr>
            <p:cNvSpPr>
              <a:spLocks/>
            </p:cNvSpPr>
            <p:nvPr/>
          </p:nvSpPr>
          <p:spPr>
            <a:xfrm>
              <a:off x="531530" y="2777912"/>
              <a:ext cx="4287734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Shape3">
              <a:extLst>
                <a:ext uri="{FF2B5EF4-FFF2-40B4-BE49-F238E27FC236}">
                  <a16:creationId xmlns:a16="http://schemas.microsoft.com/office/drawing/2014/main" id="{64D8923F-BA9E-8D59-7867-1E5B9776D173}"/>
                </a:ext>
              </a:extLst>
            </p:cNvPr>
            <p:cNvSpPr>
              <a:spLocks/>
            </p:cNvSpPr>
            <p:nvPr/>
          </p:nvSpPr>
          <p:spPr>
            <a:xfrm>
              <a:off x="612374" y="2825339"/>
              <a:ext cx="48706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4" name="Number3">
              <a:extLst>
                <a:ext uri="{FF2B5EF4-FFF2-40B4-BE49-F238E27FC236}">
                  <a16:creationId xmlns:a16="http://schemas.microsoft.com/office/drawing/2014/main" id="{6DA5B7AE-E6D5-9C05-917F-50F1B8956CB0}"/>
                </a:ext>
              </a:extLst>
            </p:cNvPr>
            <p:cNvSpPr/>
            <p:nvPr/>
          </p:nvSpPr>
          <p:spPr>
            <a:xfrm>
              <a:off x="4221965" y="2921485"/>
              <a:ext cx="493036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3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DE9CEB87-68BE-A1DA-F583-A1EBE2AF56C9}"/>
              </a:ext>
            </a:extLst>
          </p:cNvPr>
          <p:cNvGrpSpPr/>
          <p:nvPr/>
        </p:nvGrpSpPr>
        <p:grpSpPr>
          <a:xfrm>
            <a:off x="531530" y="4950733"/>
            <a:ext cx="4287734" cy="1167492"/>
            <a:chOff x="531530" y="3680733"/>
            <a:chExt cx="4287734" cy="798708"/>
          </a:xfrm>
        </p:grpSpPr>
        <p:sp>
          <p:nvSpPr>
            <p:cNvPr id="122" name="ComponentBackground4">
              <a:extLst>
                <a:ext uri="{FF2B5EF4-FFF2-40B4-BE49-F238E27FC236}">
                  <a16:creationId xmlns:a16="http://schemas.microsoft.com/office/drawing/2014/main" id="{0D8E058C-BCE2-129E-82A1-52A8B478A8C1}"/>
                </a:ext>
              </a:extLst>
            </p:cNvPr>
            <p:cNvSpPr>
              <a:spLocks/>
            </p:cNvSpPr>
            <p:nvPr/>
          </p:nvSpPr>
          <p:spPr>
            <a:xfrm>
              <a:off x="531530" y="3680733"/>
              <a:ext cx="4287734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Shape4">
              <a:extLst>
                <a:ext uri="{FF2B5EF4-FFF2-40B4-BE49-F238E27FC236}">
                  <a16:creationId xmlns:a16="http://schemas.microsoft.com/office/drawing/2014/main" id="{C94494B5-0937-784A-FDBC-2EB664BBE79E}"/>
                </a:ext>
              </a:extLst>
            </p:cNvPr>
            <p:cNvSpPr>
              <a:spLocks/>
            </p:cNvSpPr>
            <p:nvPr/>
          </p:nvSpPr>
          <p:spPr>
            <a:xfrm>
              <a:off x="612374" y="3728160"/>
              <a:ext cx="48706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1" name="Number4">
              <a:extLst>
                <a:ext uri="{FF2B5EF4-FFF2-40B4-BE49-F238E27FC236}">
                  <a16:creationId xmlns:a16="http://schemas.microsoft.com/office/drawing/2014/main" id="{9E9FF3DF-5AE2-5288-791E-EF13F35A2F4C}"/>
                </a:ext>
              </a:extLst>
            </p:cNvPr>
            <p:cNvSpPr/>
            <p:nvPr/>
          </p:nvSpPr>
          <p:spPr>
            <a:xfrm>
              <a:off x="4221965" y="3824306"/>
              <a:ext cx="493036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4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1FAF989-9D9F-350E-C893-50C8DBCE75FC}"/>
              </a:ext>
            </a:extLst>
          </p:cNvPr>
          <p:cNvGrpSpPr/>
          <p:nvPr/>
        </p:nvGrpSpPr>
        <p:grpSpPr>
          <a:xfrm>
            <a:off x="7360034" y="1146175"/>
            <a:ext cx="4287735" cy="1167492"/>
            <a:chOff x="7360034" y="972270"/>
            <a:chExt cx="4287735" cy="798708"/>
          </a:xfrm>
        </p:grpSpPr>
        <p:sp>
          <p:nvSpPr>
            <p:cNvPr id="143" name="ComponentBackground5">
              <a:extLst>
                <a:ext uri="{FF2B5EF4-FFF2-40B4-BE49-F238E27FC236}">
                  <a16:creationId xmlns:a16="http://schemas.microsoft.com/office/drawing/2014/main" id="{658EF195-3C80-CA48-2D79-E49B18B6E170}"/>
                </a:ext>
              </a:extLst>
            </p:cNvPr>
            <p:cNvSpPr>
              <a:spLocks/>
            </p:cNvSpPr>
            <p:nvPr/>
          </p:nvSpPr>
          <p:spPr>
            <a:xfrm>
              <a:off x="7360034" y="972270"/>
              <a:ext cx="4287735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Shape5">
              <a:extLst>
                <a:ext uri="{FF2B5EF4-FFF2-40B4-BE49-F238E27FC236}">
                  <a16:creationId xmlns:a16="http://schemas.microsoft.com/office/drawing/2014/main" id="{298893BA-0E34-F108-D707-394200019B8D}"/>
                </a:ext>
              </a:extLst>
            </p:cNvPr>
            <p:cNvSpPr>
              <a:spLocks/>
            </p:cNvSpPr>
            <p:nvPr/>
          </p:nvSpPr>
          <p:spPr>
            <a:xfrm>
              <a:off x="7445009" y="1019697"/>
              <a:ext cx="51196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2" name="Number5">
              <a:extLst>
                <a:ext uri="{FF2B5EF4-FFF2-40B4-BE49-F238E27FC236}">
                  <a16:creationId xmlns:a16="http://schemas.microsoft.com/office/drawing/2014/main" id="{11C3F5C2-0BBC-6935-B62A-DF3F60BD56F3}"/>
                </a:ext>
              </a:extLst>
            </p:cNvPr>
            <p:cNvSpPr>
              <a:spLocks/>
            </p:cNvSpPr>
            <p:nvPr/>
          </p:nvSpPr>
          <p:spPr>
            <a:xfrm>
              <a:off x="11129528" y="1115843"/>
              <a:ext cx="480402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5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EB44270B-F823-F2CF-47AE-4644541C5713}"/>
              </a:ext>
            </a:extLst>
          </p:cNvPr>
          <p:cNvGrpSpPr/>
          <p:nvPr/>
        </p:nvGrpSpPr>
        <p:grpSpPr>
          <a:xfrm>
            <a:off x="7360034" y="2414361"/>
            <a:ext cx="4287735" cy="1167492"/>
            <a:chOff x="7360034" y="1875091"/>
            <a:chExt cx="4287735" cy="798708"/>
          </a:xfrm>
        </p:grpSpPr>
        <p:sp>
          <p:nvSpPr>
            <p:cNvPr id="150" name="ComponentBackground6">
              <a:extLst>
                <a:ext uri="{FF2B5EF4-FFF2-40B4-BE49-F238E27FC236}">
                  <a16:creationId xmlns:a16="http://schemas.microsoft.com/office/drawing/2014/main" id="{1724708C-4BA7-8B93-992C-CCCE127FED3E}"/>
                </a:ext>
              </a:extLst>
            </p:cNvPr>
            <p:cNvSpPr>
              <a:spLocks/>
            </p:cNvSpPr>
            <p:nvPr/>
          </p:nvSpPr>
          <p:spPr>
            <a:xfrm>
              <a:off x="7360034" y="1875091"/>
              <a:ext cx="4287735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Shape6">
              <a:extLst>
                <a:ext uri="{FF2B5EF4-FFF2-40B4-BE49-F238E27FC236}">
                  <a16:creationId xmlns:a16="http://schemas.microsoft.com/office/drawing/2014/main" id="{83182F73-AF08-73D6-0655-F0AAD7BECD5E}"/>
                </a:ext>
              </a:extLst>
            </p:cNvPr>
            <p:cNvSpPr>
              <a:spLocks/>
            </p:cNvSpPr>
            <p:nvPr/>
          </p:nvSpPr>
          <p:spPr>
            <a:xfrm>
              <a:off x="7442694" y="1922518"/>
              <a:ext cx="49801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9" name="Number6">
              <a:extLst>
                <a:ext uri="{FF2B5EF4-FFF2-40B4-BE49-F238E27FC236}">
                  <a16:creationId xmlns:a16="http://schemas.microsoft.com/office/drawing/2014/main" id="{20160A74-4ABA-A1EA-E349-746F5F729FC9}"/>
                </a:ext>
              </a:extLst>
            </p:cNvPr>
            <p:cNvSpPr>
              <a:spLocks/>
            </p:cNvSpPr>
            <p:nvPr/>
          </p:nvSpPr>
          <p:spPr>
            <a:xfrm>
              <a:off x="11129527" y="2018664"/>
              <a:ext cx="480402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6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D65B4D8-8F47-D0C7-F59A-651C89DC95EB}"/>
              </a:ext>
            </a:extLst>
          </p:cNvPr>
          <p:cNvGrpSpPr/>
          <p:nvPr/>
        </p:nvGrpSpPr>
        <p:grpSpPr>
          <a:xfrm>
            <a:off x="7360034" y="3682547"/>
            <a:ext cx="4287735" cy="1167492"/>
            <a:chOff x="7360034" y="2777912"/>
            <a:chExt cx="4287735" cy="798708"/>
          </a:xfrm>
        </p:grpSpPr>
        <p:sp>
          <p:nvSpPr>
            <p:cNvPr id="157" name="ComponentBackground7">
              <a:extLst>
                <a:ext uri="{FF2B5EF4-FFF2-40B4-BE49-F238E27FC236}">
                  <a16:creationId xmlns:a16="http://schemas.microsoft.com/office/drawing/2014/main" id="{FBDEAF60-4ABE-5604-BA43-F67D0CCC7AF4}"/>
                </a:ext>
              </a:extLst>
            </p:cNvPr>
            <p:cNvSpPr>
              <a:spLocks/>
            </p:cNvSpPr>
            <p:nvPr/>
          </p:nvSpPr>
          <p:spPr>
            <a:xfrm>
              <a:off x="7360034" y="2777912"/>
              <a:ext cx="4287735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Shape7">
              <a:extLst>
                <a:ext uri="{FF2B5EF4-FFF2-40B4-BE49-F238E27FC236}">
                  <a16:creationId xmlns:a16="http://schemas.microsoft.com/office/drawing/2014/main" id="{0CE1048F-71C8-DC84-FA94-B0DA1B6D6437}"/>
                </a:ext>
              </a:extLst>
            </p:cNvPr>
            <p:cNvSpPr>
              <a:spLocks/>
            </p:cNvSpPr>
            <p:nvPr/>
          </p:nvSpPr>
          <p:spPr>
            <a:xfrm>
              <a:off x="7441115" y="2825339"/>
              <a:ext cx="48849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6" name="Number7">
              <a:extLst>
                <a:ext uri="{FF2B5EF4-FFF2-40B4-BE49-F238E27FC236}">
                  <a16:creationId xmlns:a16="http://schemas.microsoft.com/office/drawing/2014/main" id="{76D68FEB-9B0E-5EE9-A110-C8E74A0EAC15}"/>
                </a:ext>
              </a:extLst>
            </p:cNvPr>
            <p:cNvSpPr>
              <a:spLocks/>
            </p:cNvSpPr>
            <p:nvPr/>
          </p:nvSpPr>
          <p:spPr>
            <a:xfrm>
              <a:off x="11129528" y="2921485"/>
              <a:ext cx="480402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400" b="1" i="1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7</a:t>
              </a:r>
              <a:endParaRPr lang="zh-CN" altLang="en-US" sz="4400" b="1" i="1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B09D8FD3-3637-10FA-5555-341D7FCAA53E}"/>
              </a:ext>
            </a:extLst>
          </p:cNvPr>
          <p:cNvGrpSpPr/>
          <p:nvPr/>
        </p:nvGrpSpPr>
        <p:grpSpPr>
          <a:xfrm>
            <a:off x="7360034" y="4950733"/>
            <a:ext cx="4287736" cy="1167492"/>
            <a:chOff x="7360034" y="3680733"/>
            <a:chExt cx="4287736" cy="798708"/>
          </a:xfrm>
        </p:grpSpPr>
        <p:sp>
          <p:nvSpPr>
            <p:cNvPr id="164" name="ComponentBackground8">
              <a:extLst>
                <a:ext uri="{FF2B5EF4-FFF2-40B4-BE49-F238E27FC236}">
                  <a16:creationId xmlns:a16="http://schemas.microsoft.com/office/drawing/2014/main" id="{3BEF88C5-90D2-33EF-F7C7-5461FE2EDFDA}"/>
                </a:ext>
              </a:extLst>
            </p:cNvPr>
            <p:cNvSpPr>
              <a:spLocks/>
            </p:cNvSpPr>
            <p:nvPr/>
          </p:nvSpPr>
          <p:spPr>
            <a:xfrm>
              <a:off x="7360034" y="3680733"/>
              <a:ext cx="4287736" cy="798708"/>
            </a:xfrm>
            <a:prstGeom prst="roundRect">
              <a:avLst>
                <a:gd name="adj" fmla="val 12959"/>
              </a:avLst>
            </a:prstGeom>
            <a:solidFill>
              <a:srgbClr val="FFFFFF">
                <a:alpha val="85000"/>
              </a:srgbClr>
            </a:solidFill>
            <a:ln w="6350">
              <a:solidFill>
                <a:schemeClr val="accent1">
                  <a:alpha val="50000"/>
                </a:schemeClr>
              </a:solidFill>
            </a:ln>
            <a:effectLst>
              <a:outerShdw blurRad="635000" dist="50800" dir="2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Shape8">
              <a:extLst>
                <a:ext uri="{FF2B5EF4-FFF2-40B4-BE49-F238E27FC236}">
                  <a16:creationId xmlns:a16="http://schemas.microsoft.com/office/drawing/2014/main" id="{462C14A6-93E1-5F06-705D-C4C338B5260C}"/>
                </a:ext>
              </a:extLst>
            </p:cNvPr>
            <p:cNvSpPr>
              <a:spLocks/>
            </p:cNvSpPr>
            <p:nvPr/>
          </p:nvSpPr>
          <p:spPr>
            <a:xfrm>
              <a:off x="7441115" y="3728160"/>
              <a:ext cx="48849" cy="680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27000" dist="63500" dir="2700000" algn="tl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3" name="Number8">
              <a:extLst>
                <a:ext uri="{FF2B5EF4-FFF2-40B4-BE49-F238E27FC236}">
                  <a16:creationId xmlns:a16="http://schemas.microsoft.com/office/drawing/2014/main" id="{C6EEEAD2-A154-F091-A07E-EE4A7826F15D}"/>
                </a:ext>
              </a:extLst>
            </p:cNvPr>
            <p:cNvSpPr>
              <a:spLocks/>
            </p:cNvSpPr>
            <p:nvPr/>
          </p:nvSpPr>
          <p:spPr>
            <a:xfrm>
              <a:off x="11129528" y="3824306"/>
              <a:ext cx="480402" cy="568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4000" b="1" i="1" spc="-300">
                  <a:gradFill flip="none" rotWithShape="1">
                    <a:gsLst>
                      <a:gs pos="0">
                        <a:schemeClr val="accent2">
                          <a:alpha val="0"/>
                        </a:schemeClr>
                      </a:gs>
                      <a:gs pos="100000">
                        <a:schemeClr val="accent1">
                          <a:alpha val="67000"/>
                        </a:schemeClr>
                      </a:gs>
                    </a:gsLst>
                    <a:lin ang="16200000" scaled="1"/>
                    <a:tileRect/>
                  </a:gradFill>
                </a:rPr>
                <a:t>8</a:t>
              </a:r>
              <a:endParaRPr lang="zh-CN" altLang="en-US" sz="4000" b="1" i="1" spc="-300" dirty="0">
                <a:gradFill flip="none"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1">
                        <a:alpha val="6700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id="{49E222DF-7408-47A8-A4F7-AD2B68E0BB85}"/>
              </a:ext>
            </a:extLst>
          </p:cNvPr>
          <p:cNvSpPr txBox="1"/>
          <p:nvPr/>
        </p:nvSpPr>
        <p:spPr>
          <a:xfrm>
            <a:off x="947182" y="1352330"/>
            <a:ext cx="2914544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kumimoji="0" lang="de-DE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B3E9B17B-D355-4E3A-973D-CB1A2EEABA5C}"/>
              </a:ext>
            </a:extLst>
          </p:cNvPr>
          <p:cNvSpPr txBox="1"/>
          <p:nvPr/>
        </p:nvSpPr>
        <p:spPr>
          <a:xfrm>
            <a:off x="962403" y="2651994"/>
            <a:ext cx="2899324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2B26BFB3-4B93-41A3-8B73-E37D88DB57F7}"/>
              </a:ext>
            </a:extLst>
          </p:cNvPr>
          <p:cNvSpPr txBox="1"/>
          <p:nvPr/>
        </p:nvSpPr>
        <p:spPr>
          <a:xfrm>
            <a:off x="885575" y="4050479"/>
            <a:ext cx="3128349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376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 kumimoji="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sz="2000" dirty="0"/>
              <a:t>XXX</a:t>
            </a:r>
            <a:endParaRPr lang="de-DE" altLang="zh-CN" sz="2000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695ED764-4872-407F-BCF2-0DE66E0EE749}"/>
              </a:ext>
            </a:extLst>
          </p:cNvPr>
          <p:cNvSpPr txBox="1"/>
          <p:nvPr/>
        </p:nvSpPr>
        <p:spPr>
          <a:xfrm>
            <a:off x="962403" y="5375950"/>
            <a:ext cx="218613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3765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kumimoji="0" lang="de-DE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4B40DFEC-C4E1-4EF7-BCAE-45ADFA8DDD30}"/>
              </a:ext>
            </a:extLst>
          </p:cNvPr>
          <p:cNvSpPr txBox="1"/>
          <p:nvPr/>
        </p:nvSpPr>
        <p:spPr>
          <a:xfrm>
            <a:off x="7581180" y="1338414"/>
            <a:ext cx="3162872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376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 kumimoji="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sz="2000" dirty="0"/>
              <a:t>XXX</a:t>
            </a:r>
            <a:endParaRPr lang="zh-CN" altLang="en-US" sz="2000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25760A13-AC3B-4A09-A465-AEB6CD557F03}"/>
              </a:ext>
            </a:extLst>
          </p:cNvPr>
          <p:cNvSpPr txBox="1"/>
          <p:nvPr/>
        </p:nvSpPr>
        <p:spPr>
          <a:xfrm>
            <a:off x="7584462" y="2607282"/>
            <a:ext cx="3159590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376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 kumimoji="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kumimoji="0" lang="de-DE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2" name="Bullet7">
            <a:extLst>
              <a:ext uri="{FF2B5EF4-FFF2-40B4-BE49-F238E27FC236}">
                <a16:creationId xmlns:a16="http://schemas.microsoft.com/office/drawing/2014/main" id="{E43E83CC-C680-495A-BFA0-2F00E63BE2B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581180" y="4063756"/>
            <a:ext cx="2759296" cy="4433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 marL="0" marR="0" lvl="0" indent="0" defTabSz="913765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XXX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Bullet7">
            <a:extLst>
              <a:ext uri="{FF2B5EF4-FFF2-40B4-BE49-F238E27FC236}">
                <a16:creationId xmlns:a16="http://schemas.microsoft.com/office/drawing/2014/main" id="{793E80C7-72C2-4306-83E6-C567D5ABFB1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48052" y="5160597"/>
            <a:ext cx="3299201" cy="4303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376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 kumimoji="0" sz="2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dirty="0"/>
              <a:t>XXX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4594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6" b="7366"/>
          <a:stretch>
            <a:fillRect/>
          </a:stretch>
        </p:blipFill>
        <p:spPr>
          <a:xfrm>
            <a:off x="0" y="-86995"/>
            <a:ext cx="12198350" cy="6934835"/>
          </a:xfrm>
          <a:prstGeom prst="rect">
            <a:avLst/>
          </a:prstGeom>
        </p:spPr>
      </p:pic>
      <p:sp>
        <p:nvSpPr>
          <p:cNvPr id="9" name="Rectangle: Diagonal Corners Rounded 3"/>
          <p:cNvSpPr/>
          <p:nvPr/>
        </p:nvSpPr>
        <p:spPr>
          <a:xfrm flipH="1" flipV="1">
            <a:off x="-1" y="-86997"/>
            <a:ext cx="12198350" cy="6934835"/>
          </a:xfrm>
          <a:prstGeom prst="rect">
            <a:avLst/>
          </a:prstGeom>
          <a:gradFill>
            <a:gsLst>
              <a:gs pos="0">
                <a:srgbClr val="745181"/>
              </a:gs>
              <a:gs pos="81000">
                <a:srgbClr val="745181">
                  <a:alpha val="40000"/>
                </a:srgb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1"/>
          <p:cNvSpPr txBox="1"/>
          <p:nvPr/>
        </p:nvSpPr>
        <p:spPr>
          <a:xfrm>
            <a:off x="4624194" y="2921167"/>
            <a:ext cx="35830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600" b="1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微软雅黑" panose="020B0503020204020204" pitchFamily="34" charset="-122"/>
                <a:sym typeface="+mn-ea"/>
              </a:rPr>
              <a:t>谢    谢！</a:t>
            </a:r>
            <a:endParaRPr lang="en-US" altLang="zh-CN" sz="6600" b="1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4" name="图片 33" descr="资源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60" y="276225"/>
            <a:ext cx="1962785" cy="3416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97" y="1545100"/>
            <a:ext cx="2752135" cy="27521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226" y="2719637"/>
            <a:ext cx="2752135" cy="27521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653" y="5061128"/>
            <a:ext cx="1311275" cy="13112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2Q2OTA3NmViNTQxY2ZiMGI5YjEyYjA1Y2E3YjJkN2M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12.27212598425194,&quot;left&quot;:48.044960629921256,&quot;top&quot;:114.97236220472442,&quot;width&quot;:858.9550393700787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12.27212598425194,&quot;left&quot;:48.044960629921256,&quot;top&quot;:114.97236220472442,&quot;width&quot;:858.9550393700787}"/>
</p:tagLst>
</file>

<file path=ppt/theme/theme1.xml><?xml version="1.0" encoding="utf-8"?>
<a:theme xmlns:a="http://schemas.openxmlformats.org/drawingml/2006/main" name="Office Theme">
  <a:themeElements>
    <a:clrScheme name="医学院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53D72"/>
      </a:accent1>
      <a:accent2>
        <a:srgbClr val="7C537F"/>
      </a:accent2>
      <a:accent3>
        <a:srgbClr val="7D6D8D"/>
      </a:accent3>
      <a:accent4>
        <a:srgbClr val="A791A9"/>
      </a:accent4>
      <a:accent5>
        <a:srgbClr val="B4B4B4"/>
      </a:accent5>
      <a:accent6>
        <a:srgbClr val="D8D8D8"/>
      </a:accent6>
      <a:hlink>
        <a:srgbClr val="4472C4"/>
      </a:hlink>
      <a:folHlink>
        <a:srgbClr val="BFBFBF"/>
      </a:folHlink>
    </a:clrScheme>
    <a:fontScheme name="Custom 1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noFill/>
        </a:ln>
      </a:spPr>
      <a:bodyPr wrap="square" lIns="91440" tIns="45720" rIns="91440" bIns="45720" anchor="b" anchorCtr="0">
        <a:normAutofit fontScale="92500"/>
      </a:bodyPr>
      <a:lstStyle>
        <a:defPPr marL="0" marR="0" indent="0" algn="l" defTabSz="913765" rtl="0" eaLnBrk="1" fontAlgn="auto" latinLnBrk="0" hangingPunct="1">
          <a:lnSpc>
            <a:spcPct val="140000"/>
          </a:lnSpc>
          <a:spcBef>
            <a:spcPts val="0"/>
          </a:spcBef>
          <a:spcAft>
            <a:spcPts val="0"/>
          </a:spcAft>
          <a:buClrTx/>
          <a:buSzPct val="25000"/>
          <a:buFontTx/>
          <a:buNone/>
          <a:defRPr sz="1200" b="1" i="0" dirty="0" smtClean="0">
            <a:solidFill>
              <a:srgbClr val="262626"/>
            </a:solidFill>
            <a:effectLst/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53D72"/>
      </a:accent1>
      <a:accent2>
        <a:srgbClr val="7C537F"/>
      </a:accent2>
      <a:accent3>
        <a:srgbClr val="7D6D8D"/>
      </a:accent3>
      <a:accent4>
        <a:srgbClr val="A791A9"/>
      </a:accent4>
      <a:accent5>
        <a:srgbClr val="B4B4B4"/>
      </a:accent5>
      <a:accent6>
        <a:srgbClr val="D8D8D8"/>
      </a:accent6>
      <a:hlink>
        <a:srgbClr val="4472C4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53D72"/>
      </a:accent1>
      <a:accent2>
        <a:srgbClr val="7C537F"/>
      </a:accent2>
      <a:accent3>
        <a:srgbClr val="7D6D8D"/>
      </a:accent3>
      <a:accent4>
        <a:srgbClr val="A791A9"/>
      </a:accent4>
      <a:accent5>
        <a:srgbClr val="B4B4B4"/>
      </a:accent5>
      <a:accent6>
        <a:srgbClr val="D8D8D8"/>
      </a:accent6>
      <a:hlink>
        <a:srgbClr val="4472C4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HEALTHLAB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53D72"/>
      </a:accent1>
      <a:accent2>
        <a:srgbClr val="7C537F"/>
      </a:accent2>
      <a:accent3>
        <a:srgbClr val="7D6D8D"/>
      </a:accent3>
      <a:accent4>
        <a:srgbClr val="A791A9"/>
      </a:accent4>
      <a:accent5>
        <a:srgbClr val="B4B4B4"/>
      </a:accent5>
      <a:accent6>
        <a:srgbClr val="D8D8D8"/>
      </a:accent6>
      <a:hlink>
        <a:srgbClr val="4472C4"/>
      </a:hlink>
      <a:folHlink>
        <a:srgbClr val="BFBFBF"/>
      </a:folHlink>
    </a:clrScheme>
    <a:fontScheme name="Custom 1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HEALTHLAB">
    <a:dk1>
      <a:srgbClr val="000000"/>
    </a:dk1>
    <a:lt1>
      <a:srgbClr val="FFFFFF"/>
    </a:lt1>
    <a:dk2>
      <a:srgbClr val="778495"/>
    </a:dk2>
    <a:lt2>
      <a:srgbClr val="F0F0F0"/>
    </a:lt2>
    <a:accent1>
      <a:srgbClr val="653D72"/>
    </a:accent1>
    <a:accent2>
      <a:srgbClr val="7C537F"/>
    </a:accent2>
    <a:accent3>
      <a:srgbClr val="7D6D8D"/>
    </a:accent3>
    <a:accent4>
      <a:srgbClr val="A791A9"/>
    </a:accent4>
    <a:accent5>
      <a:srgbClr val="B4B4B4"/>
    </a:accent5>
    <a:accent6>
      <a:srgbClr val="D8D8D8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医学院">
    <a:dk1>
      <a:srgbClr val="000000"/>
    </a:dk1>
    <a:lt1>
      <a:srgbClr val="FFFFFF"/>
    </a:lt1>
    <a:dk2>
      <a:srgbClr val="778495"/>
    </a:dk2>
    <a:lt2>
      <a:srgbClr val="F0F0F0"/>
    </a:lt2>
    <a:accent1>
      <a:srgbClr val="653D72"/>
    </a:accent1>
    <a:accent2>
      <a:srgbClr val="7C537F"/>
    </a:accent2>
    <a:accent3>
      <a:srgbClr val="7D6D8D"/>
    </a:accent3>
    <a:accent4>
      <a:srgbClr val="A791A9"/>
    </a:accent4>
    <a:accent5>
      <a:srgbClr val="B4B4B4"/>
    </a:accent5>
    <a:accent6>
      <a:srgbClr val="D8D8D8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医学院">
    <a:dk1>
      <a:srgbClr val="000000"/>
    </a:dk1>
    <a:lt1>
      <a:srgbClr val="FFFFFF"/>
    </a:lt1>
    <a:dk2>
      <a:srgbClr val="778495"/>
    </a:dk2>
    <a:lt2>
      <a:srgbClr val="F0F0F0"/>
    </a:lt2>
    <a:accent1>
      <a:srgbClr val="653D72"/>
    </a:accent1>
    <a:accent2>
      <a:srgbClr val="7C537F"/>
    </a:accent2>
    <a:accent3>
      <a:srgbClr val="7D6D8D"/>
    </a:accent3>
    <a:accent4>
      <a:srgbClr val="A791A9"/>
    </a:accent4>
    <a:accent5>
      <a:srgbClr val="B4B4B4"/>
    </a:accent5>
    <a:accent6>
      <a:srgbClr val="D8D8D8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62</Words>
  <Application>Microsoft Office PowerPoint</Application>
  <PresentationFormat>宽屏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等线</vt:lpstr>
      <vt:lpstr>等线 Light</vt:lpstr>
      <vt:lpstr>微软雅黑</vt:lpstr>
      <vt:lpstr>Arial</vt:lpstr>
      <vt:lpstr>Calibri</vt:lpstr>
      <vt:lpstr>Georgia</vt:lpstr>
      <vt:lpstr>Office Theme</vt:lpstr>
      <vt:lpstr>1_自定义设计方案</vt:lpstr>
      <vt:lpstr>自定义设计方案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Weiyun DENG 邓玮芸</cp:lastModifiedBy>
  <cp:revision>637</cp:revision>
  <cp:lastPrinted>2024-11-08T11:50:00Z</cp:lastPrinted>
  <dcterms:created xsi:type="dcterms:W3CDTF">2023-11-30T10:20:00Z</dcterms:created>
  <dcterms:modified xsi:type="dcterms:W3CDTF">2025-05-19T06:16:51Z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84FE1BE6661C44359A0ECAA4DB30DB4C_12</vt:lpwstr>
  </property>
  <property fmtid="{D5CDD505-2E9C-101B-9397-08002B2CF9AE}" pid="3" name="KSOProductBuildVer">
    <vt:lpwstr>2052-12.1.0.20784</vt:lpwstr>
  </property>
</Properties>
</file>