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9"/>
  </p:notesMasterIdLst>
  <p:sldIdLst>
    <p:sldId id="8588" r:id="rId3"/>
    <p:sldId id="8589" r:id="rId4"/>
    <p:sldId id="8581" r:id="rId5"/>
    <p:sldId id="8599" r:id="rId6"/>
    <p:sldId id="8587" r:id="rId7"/>
    <p:sldId id="8586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5">
          <p15:clr>
            <a:srgbClr val="A4A3A4"/>
          </p15:clr>
        </p15:guide>
        <p15:guide id="2" pos="37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95"/>
    <a:srgbClr val="144168"/>
    <a:srgbClr val="B8DAE3"/>
    <a:srgbClr val="203864"/>
    <a:srgbClr val="FF8800"/>
    <a:srgbClr val="58A7BE"/>
    <a:srgbClr val="DDEDF2"/>
    <a:srgbClr val="5C8CB8"/>
    <a:srgbClr val="97C8D7"/>
    <a:srgbClr val="029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2" autoAdjust="0"/>
    <p:restoredTop sz="82739" autoAdjust="0"/>
  </p:normalViewPr>
  <p:slideViewPr>
    <p:cSldViewPr snapToGrid="0">
      <p:cViewPr varScale="1">
        <p:scale>
          <a:sx n="100" d="100"/>
          <a:sy n="100" d="100"/>
        </p:scale>
        <p:origin x="966" y="84"/>
      </p:cViewPr>
      <p:guideLst>
        <p:guide orient="horz" pos="4315"/>
        <p:guide pos="37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-8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606AF-A05F-4DC0-9691-1CF3783CF23C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1D3B0-7E77-4E41-849B-F4E2222880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1F2767-E271-4A86-944D-98338D05F6C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1F2767-E271-4A86-944D-98338D05F6C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1D3B0-7E77-4E41-849B-F4E222288015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1D3B0-7E77-4E41-849B-F4E222288015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1D3B0-7E77-4E41-849B-F4E222288015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B51B8-6D53-49D5-8941-914C7BB5B3EF}" type="datetimeFigureOut">
              <a:rPr lang="zh-CN" altLang="en-US" smtClean="0"/>
              <a:t>2023/9/26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D1DFD-F670-4287-B174-14BE033435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54559-A577-894E-848F-4FB58DE5B06A}" type="datetimeFigureOut">
              <a:rPr kumimoji="1" lang="zh-CN" altLang="en-US" smtClean="0"/>
              <a:t>2023/9/26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D138E-24DB-F44F-B3AD-DD769DA9837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44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形 1"/>
          <p:cNvPicPr>
            <a:picLocks noChangeAspect="1"/>
          </p:cNvPicPr>
          <p:nvPr/>
        </p:nvPicPr>
        <p:blipFill rotWithShape="1">
          <a:blip r:embed="rId4"/>
          <a:srcRect b="12661"/>
          <a:stretch>
            <a:fillRect/>
          </a:stretch>
        </p:blipFill>
        <p:spPr>
          <a:xfrm>
            <a:off x="0" y="58"/>
            <a:ext cx="12192000" cy="6864927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 rotWithShape="1">
          <a:blip r:embed="rId5"/>
          <a:srcRect l="-1" r="31196" b="18959"/>
          <a:stretch>
            <a:fillRect/>
          </a:stretch>
        </p:blipFill>
        <p:spPr>
          <a:xfrm>
            <a:off x="6567777" y="1925442"/>
            <a:ext cx="5624223" cy="4932557"/>
          </a:xfrm>
          <a:prstGeom prst="rect">
            <a:avLst/>
          </a:prstGeom>
        </p:spPr>
      </p:pic>
      <p:pic>
        <p:nvPicPr>
          <p:cNvPr id="4" name="图片 3" descr="基因中心-07"/>
          <p:cNvPicPr>
            <a:picLocks noChangeAspect="1"/>
          </p:cNvPicPr>
          <p:nvPr/>
        </p:nvPicPr>
        <p:blipFill rotWithShape="1">
          <a:blip r:embed="rId6" cstate="print"/>
          <a:srcRect l="52942"/>
          <a:stretch>
            <a:fillRect/>
          </a:stretch>
        </p:blipFill>
        <p:spPr>
          <a:xfrm>
            <a:off x="513328" y="88945"/>
            <a:ext cx="1484919" cy="72782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44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形 1"/>
          <p:cNvPicPr>
            <a:picLocks noChangeAspect="1"/>
          </p:cNvPicPr>
          <p:nvPr/>
        </p:nvPicPr>
        <p:blipFill rotWithShape="1">
          <a:blip r:embed="rId4"/>
          <a:srcRect b="12661"/>
          <a:stretch>
            <a:fillRect/>
          </a:stretch>
        </p:blipFill>
        <p:spPr>
          <a:xfrm>
            <a:off x="0" y="-6927"/>
            <a:ext cx="12192000" cy="6864927"/>
          </a:xfrm>
          <a:prstGeom prst="rect">
            <a:avLst/>
          </a:prstGeom>
        </p:spPr>
      </p:pic>
      <p:pic>
        <p:nvPicPr>
          <p:cNvPr id="6" name="图片 5" descr="基因中心-07">
            <a:extLst>
              <a:ext uri="{FF2B5EF4-FFF2-40B4-BE49-F238E27FC236}">
                <a16:creationId xmlns:a16="http://schemas.microsoft.com/office/drawing/2014/main" id="{2C31CFC6-254F-496E-A666-D7CE9B2D20C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52942"/>
          <a:stretch>
            <a:fillRect/>
          </a:stretch>
        </p:blipFill>
        <p:spPr>
          <a:xfrm>
            <a:off x="513328" y="88945"/>
            <a:ext cx="1484919" cy="72782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442075"/>
            <a:ext cx="12192000" cy="415925"/>
          </a:xfrm>
          <a:prstGeom prst="rect">
            <a:avLst/>
          </a:prstGeom>
          <a:solidFill>
            <a:srgbClr val="144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76218" y="6526226"/>
            <a:ext cx="2238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 panose="00020600040101010101" pitchFamily="18" charset="-122"/>
              </a:rPr>
              <a:t>WESTLAKE LABORATORY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Light" panose="00020600040101010101" pitchFamily="18" charset="-122"/>
            </a:endParaRPr>
          </a:p>
        </p:txBody>
      </p:sp>
      <p:pic>
        <p:nvPicPr>
          <p:cNvPr id="6" name="图形 4">
            <a:extLst>
              <a:ext uri="{FF2B5EF4-FFF2-40B4-BE49-F238E27FC236}">
                <a16:creationId xmlns:a16="http://schemas.microsoft.com/office/drawing/2014/main" id="{011AC663-4313-4B08-BEF4-D4DB42B02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34" y="338809"/>
            <a:ext cx="1221167" cy="3340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/>
          <p:nvPr/>
        </p:nvSpPr>
        <p:spPr>
          <a:xfrm>
            <a:off x="-6740" y="1156873"/>
            <a:ext cx="4042854" cy="5192971"/>
          </a:xfrm>
          <a:custGeom>
            <a:avLst/>
            <a:gdLst>
              <a:gd name="connsiteX0" fmla="*/ 0 w 6023849"/>
              <a:gd name="connsiteY0" fmla="*/ 2596487 h 5192973"/>
              <a:gd name="connsiteX1" fmla="*/ 1298243 w 6023849"/>
              <a:gd name="connsiteY1" fmla="*/ 1 h 5192973"/>
              <a:gd name="connsiteX2" fmla="*/ 4725606 w 6023849"/>
              <a:gd name="connsiteY2" fmla="*/ 1 h 5192973"/>
              <a:gd name="connsiteX3" fmla="*/ 6023849 w 6023849"/>
              <a:gd name="connsiteY3" fmla="*/ 2596487 h 5192973"/>
              <a:gd name="connsiteX4" fmla="*/ 4725606 w 6023849"/>
              <a:gd name="connsiteY4" fmla="*/ 5192972 h 5192973"/>
              <a:gd name="connsiteX5" fmla="*/ 1298243 w 6023849"/>
              <a:gd name="connsiteY5" fmla="*/ 5192972 h 5192973"/>
              <a:gd name="connsiteX6" fmla="*/ 0 w 6023849"/>
              <a:gd name="connsiteY6" fmla="*/ 2596487 h 5192973"/>
              <a:gd name="connsiteX0-1" fmla="*/ 0 w 6023849"/>
              <a:gd name="connsiteY0-2" fmla="*/ 2596486 h 5192971"/>
              <a:gd name="connsiteX1-3" fmla="*/ 1980995 w 6023849"/>
              <a:gd name="connsiteY1-4" fmla="*/ 12192 h 5192971"/>
              <a:gd name="connsiteX2-5" fmla="*/ 4725606 w 6023849"/>
              <a:gd name="connsiteY2-6" fmla="*/ 0 h 5192971"/>
              <a:gd name="connsiteX3-7" fmla="*/ 6023849 w 6023849"/>
              <a:gd name="connsiteY3-8" fmla="*/ 2596486 h 5192971"/>
              <a:gd name="connsiteX4-9" fmla="*/ 4725606 w 6023849"/>
              <a:gd name="connsiteY4-10" fmla="*/ 5192971 h 5192971"/>
              <a:gd name="connsiteX5-11" fmla="*/ 1298243 w 6023849"/>
              <a:gd name="connsiteY5-12" fmla="*/ 5192971 h 5192971"/>
              <a:gd name="connsiteX6-13" fmla="*/ 0 w 6023849"/>
              <a:gd name="connsiteY6-14" fmla="*/ 2596486 h 5192971"/>
              <a:gd name="connsiteX0-15" fmla="*/ 603709 w 4725606"/>
              <a:gd name="connsiteY0-16" fmla="*/ 2718406 h 5192971"/>
              <a:gd name="connsiteX1-17" fmla="*/ 682752 w 4725606"/>
              <a:gd name="connsiteY1-18" fmla="*/ 12192 h 5192971"/>
              <a:gd name="connsiteX2-19" fmla="*/ 3427363 w 4725606"/>
              <a:gd name="connsiteY2-20" fmla="*/ 0 h 5192971"/>
              <a:gd name="connsiteX3-21" fmla="*/ 4725606 w 4725606"/>
              <a:gd name="connsiteY3-22" fmla="*/ 2596486 h 5192971"/>
              <a:gd name="connsiteX4-23" fmla="*/ 3427363 w 4725606"/>
              <a:gd name="connsiteY4-24" fmla="*/ 5192971 h 5192971"/>
              <a:gd name="connsiteX5-25" fmla="*/ 0 w 4725606"/>
              <a:gd name="connsiteY5-26" fmla="*/ 5192971 h 5192971"/>
              <a:gd name="connsiteX6-27" fmla="*/ 603709 w 4725606"/>
              <a:gd name="connsiteY6-28" fmla="*/ 2718406 h 5192971"/>
              <a:gd name="connsiteX0-29" fmla="*/ 0 w 4121897"/>
              <a:gd name="connsiteY0-30" fmla="*/ 2718406 h 5192971"/>
              <a:gd name="connsiteX1-31" fmla="*/ 79043 w 4121897"/>
              <a:gd name="connsiteY1-32" fmla="*/ 12192 h 5192971"/>
              <a:gd name="connsiteX2-33" fmla="*/ 2823654 w 4121897"/>
              <a:gd name="connsiteY2-34" fmla="*/ 0 h 5192971"/>
              <a:gd name="connsiteX3-35" fmla="*/ 4121897 w 4121897"/>
              <a:gd name="connsiteY3-36" fmla="*/ 2596486 h 5192971"/>
              <a:gd name="connsiteX4-37" fmla="*/ 2823654 w 4121897"/>
              <a:gd name="connsiteY4-38" fmla="*/ 5192971 h 5192971"/>
              <a:gd name="connsiteX5-39" fmla="*/ 79043 w 4121897"/>
              <a:gd name="connsiteY5-40" fmla="*/ 5180779 h 5192971"/>
              <a:gd name="connsiteX6-41" fmla="*/ 0 w 4121897"/>
              <a:gd name="connsiteY6-42" fmla="*/ 2718406 h 5192971"/>
              <a:gd name="connsiteX0-43" fmla="*/ 6301 w 4042854"/>
              <a:gd name="connsiteY0-44" fmla="*/ 2742790 h 5192971"/>
              <a:gd name="connsiteX1-45" fmla="*/ 0 w 4042854"/>
              <a:gd name="connsiteY1-46" fmla="*/ 12192 h 5192971"/>
              <a:gd name="connsiteX2-47" fmla="*/ 2744611 w 4042854"/>
              <a:gd name="connsiteY2-48" fmla="*/ 0 h 5192971"/>
              <a:gd name="connsiteX3-49" fmla="*/ 4042854 w 4042854"/>
              <a:gd name="connsiteY3-50" fmla="*/ 2596486 h 5192971"/>
              <a:gd name="connsiteX4-51" fmla="*/ 2744611 w 4042854"/>
              <a:gd name="connsiteY4-52" fmla="*/ 5192971 h 5192971"/>
              <a:gd name="connsiteX5-53" fmla="*/ 0 w 4042854"/>
              <a:gd name="connsiteY5-54" fmla="*/ 5180779 h 5192971"/>
              <a:gd name="connsiteX6-55" fmla="*/ 6301 w 4042854"/>
              <a:gd name="connsiteY6-56" fmla="*/ 2742790 h 51929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4042854" h="5192971">
                <a:moveTo>
                  <a:pt x="6301" y="2742790"/>
                </a:moveTo>
                <a:cubicBezTo>
                  <a:pt x="4201" y="1832591"/>
                  <a:pt x="2100" y="922391"/>
                  <a:pt x="0" y="12192"/>
                </a:cubicBezTo>
                <a:lnTo>
                  <a:pt x="2744611" y="0"/>
                </a:lnTo>
                <a:lnTo>
                  <a:pt x="4042854" y="2596486"/>
                </a:lnTo>
                <a:lnTo>
                  <a:pt x="2744611" y="5192971"/>
                </a:lnTo>
                <a:lnTo>
                  <a:pt x="0" y="5180779"/>
                </a:lnTo>
                <a:cubicBezTo>
                  <a:pt x="2100" y="4368116"/>
                  <a:pt x="4201" y="3555453"/>
                  <a:pt x="6301" y="2742790"/>
                </a:cubicBezTo>
                <a:close/>
              </a:path>
            </a:pathLst>
          </a:custGeom>
          <a:solidFill>
            <a:srgbClr val="1441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形 4">
            <a:extLst>
              <a:ext uri="{FF2B5EF4-FFF2-40B4-BE49-F238E27FC236}">
                <a16:creationId xmlns:a16="http://schemas.microsoft.com/office/drawing/2014/main" id="{F3F63754-9244-4C48-8BCE-ACD2E0C20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34" y="338809"/>
            <a:ext cx="1221167" cy="3340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形 2"/>
          <p:cNvPicPr>
            <a:picLocks noChangeAspect="1"/>
          </p:cNvPicPr>
          <p:nvPr/>
        </p:nvPicPr>
        <p:blipFill rotWithShape="1">
          <a:blip r:embed="rId3"/>
          <a:srcRect b="12661"/>
          <a:stretch>
            <a:fillRect/>
          </a:stretch>
        </p:blipFill>
        <p:spPr>
          <a:xfrm>
            <a:off x="0" y="-14742"/>
            <a:ext cx="12192000" cy="686492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976853" y="6271591"/>
            <a:ext cx="2238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 panose="00020600040101010101" pitchFamily="18" charset="-122"/>
              </a:rPr>
              <a:t>WESTLAKE LABORATORY</a:t>
            </a:r>
            <a:endParaRPr lang="zh-CN" altLang="en-US" sz="1000" b="1" dirty="0">
              <a:solidFill>
                <a:srgbClr val="20386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Light" panose="00020600040101010101" pitchFamily="18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34" y="338809"/>
            <a:ext cx="1221167" cy="3340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34" y="338809"/>
            <a:ext cx="1221167" cy="334093"/>
          </a:xfrm>
          <a:prstGeom prst="rect">
            <a:avLst/>
          </a:prstGeom>
        </p:spPr>
      </p:pic>
      <p:pic>
        <p:nvPicPr>
          <p:cNvPr id="4" name="图形 3"/>
          <p:cNvPicPr>
            <a:picLocks noChangeAspect="1"/>
          </p:cNvPicPr>
          <p:nvPr/>
        </p:nvPicPr>
        <p:blipFill rotWithShape="1">
          <a:blip r:embed="rId4"/>
          <a:srcRect l="-1" r="31196" b="18959"/>
          <a:stretch>
            <a:fillRect/>
          </a:stretch>
        </p:blipFill>
        <p:spPr>
          <a:xfrm>
            <a:off x="6567777" y="1925442"/>
            <a:ext cx="5624223" cy="493255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76853" y="6271591"/>
            <a:ext cx="2238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0386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 panose="00020600040101010101" pitchFamily="18" charset="-122"/>
              </a:rPr>
              <a:t>WESTLAKE LABORATORY</a:t>
            </a:r>
            <a:endParaRPr lang="zh-CN" altLang="en-US" sz="1000" b="1" dirty="0">
              <a:solidFill>
                <a:srgbClr val="20386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Light" panose="00020600040101010101" pitchFamily="18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QwYTc4YmU1MTNjNTBkY2M1ZGUwNTJiY2JhY2RjZjY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67970;#107308;#403158;#104628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67970;#107308;#403158;#104628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宽屏</PresentationFormat>
  <Paragraphs>8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微软雅黑</vt:lpstr>
      <vt:lpstr>Arial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Kaina LI 李凯娜</dc:creator>
  <cp:lastModifiedBy>Chunmei GU 顾春梅</cp:lastModifiedBy>
  <cp:revision>475</cp:revision>
  <dcterms:created xsi:type="dcterms:W3CDTF">2021-11-23T01:23:00Z</dcterms:created>
  <dcterms:modified xsi:type="dcterms:W3CDTF">2023-09-26T08:27:49Z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DDBC6AC670974BDC8AE13B9E73C991C6</vt:lpwstr>
  </property>
  <property fmtid="{D5CDD505-2E9C-101B-9397-08002B2CF9AE}" pid="3" name="KSOProductBuildVer">
    <vt:lpwstr>2052-11.1.0.12358</vt:lpwstr>
  </property>
</Properties>
</file>