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media/image12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8" r:id="rId3"/>
    <p:sldMasterId id="2147483690" r:id="rId4"/>
    <p:sldMasterId id="2147483702" r:id="rId5"/>
  </p:sldMasterIdLst>
  <p:notesMasterIdLst>
    <p:notesMasterId r:id="rId8"/>
  </p:notesMasterIdLst>
  <p:sldIdLst>
    <p:sldId id="14998681" r:id="rId6"/>
    <p:sldId id="14998676" r:id="rId7"/>
    <p:sldId id="14998672" r:id="rId9"/>
    <p:sldId id="14998656" r:id="rId10"/>
    <p:sldId id="14998621" r:id="rId11"/>
    <p:sldId id="14998663" r:id="rId12"/>
    <p:sldId id="256" r:id="rId13"/>
    <p:sldId id="14998668" r:id="rId14"/>
    <p:sldId id="14998669" r:id="rId15"/>
    <p:sldId id="14998677" r:id="rId16"/>
    <p:sldId id="14998673" r:id="rId17"/>
    <p:sldId id="14998680" r:id="rId18"/>
    <p:sldId id="331" r:id="rId19"/>
    <p:sldId id="14998649" r:id="rId20"/>
    <p:sldId id="14998654" r:id="rId21"/>
    <p:sldId id="14998674" r:id="rId22"/>
    <p:sldId id="14998657" r:id="rId23"/>
    <p:sldId id="353" r:id="rId24"/>
    <p:sldId id="14998646" r:id="rId25"/>
    <p:sldId id="14998747" r:id="rId26"/>
    <p:sldId id="14998744" r:id="rId27"/>
    <p:sldId id="14998675" r:id="rId28"/>
    <p:sldId id="306" r:id="rId29"/>
    <p:sldId id="14998660" r:id="rId30"/>
    <p:sldId id="14998642" r:id="rId31"/>
  </p:sldIdLst>
  <p:sldSz cx="12192000" cy="6858000"/>
  <p:notesSz cx="9928225" cy="6797675"/>
  <p:custDataLst>
    <p:tags r:id="rId3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3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/>
  <p:cmAuthor id="508177441" name="杨婵" initials="杨" lastIdx="9" clrIdx="0"/>
  <p:cmAuthor id="508177442" name="Chan YANG 杨婵" initials="CY杨" lastIdx="1" clrIdx="1"/>
  <p:cmAuthor id="641411480" name="Ø" initials="Ø" lastIdx="4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64D84"/>
    <a:srgbClr val="F08D00"/>
    <a:srgbClr val="E6E6E6"/>
    <a:srgbClr val="406196"/>
    <a:srgbClr val="77649B"/>
    <a:srgbClr val="AAA8A9"/>
    <a:srgbClr val="9181AE"/>
    <a:srgbClr val="6278AE"/>
    <a:srgbClr val="406095"/>
    <a:srgbClr val="7451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84" autoAdjust="0"/>
    <p:restoredTop sz="91660" autoAdjust="0"/>
  </p:normalViewPr>
  <p:slideViewPr>
    <p:cSldViewPr snapToGrid="0" showGuides="1">
      <p:cViewPr varScale="1">
        <p:scale>
          <a:sx n="151" d="100"/>
          <a:sy n="151" d="100"/>
        </p:scale>
        <p:origin x="72" y="72"/>
      </p:cViewPr>
      <p:guideLst>
        <p:guide orient="horz" pos="2134"/>
        <p:guide pos="3835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1600" y="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6" Type="http://schemas.openxmlformats.org/officeDocument/2006/relationships/tags" Target="tags/tag43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3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0" Type="http://schemas.openxmlformats.org/officeDocument/2006/relationships/slide" Target="slides/slide14.xml"/><Relationship Id="rId2" Type="http://schemas.openxmlformats.org/officeDocument/2006/relationships/theme" Target="theme/theme1.xml"/><Relationship Id="rId19" Type="http://schemas.openxmlformats.org/officeDocument/2006/relationships/slide" Target="slides/slide13.xml"/><Relationship Id="rId18" Type="http://schemas.openxmlformats.org/officeDocument/2006/relationships/slide" Target="slides/slide1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4279934151808"/>
          <c:y val="0.0771735777015036"/>
          <c:w val="0.568315083661417"/>
          <c:h val="0.852472573051638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6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uri="{0b15fc19-7d7d-44ad-8c2d-2c3a37ce22c3}">
        <chartProps xmlns="https://web.wps.cn/et/2018/main" chartId="{e1176098-45e5-40cc-9ced-4e4f71a63622}"/>
      </c:ext>
    </c:extLst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lt1"/>
    </cs:fontRef>
    <cs:defRPr sz="1195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3697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DD8AF0-E7CF-406A-B334-716FC4A61D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5763" y="849313"/>
            <a:ext cx="4076700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823" y="3271381"/>
            <a:ext cx="794258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3697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61C070-0327-499D-9071-9859856CFA7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fa4272a2-6ddc-4079-be40-3fd42aba99b6.source.default.zh-Hans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3519-AA41-4C8F-81B1-98F81BDCD14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fce9eb1e-01ab-4a31-8dc3-21ca45fce785.default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664F701-4C9F-403A-950E-A903AA6A1658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8f782062-a97b-40b3-b84a-60895ea7cc33.source.2.zh-Hans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229209-E1B2-4FA5-91E4-8F04B2B9FB95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f642ac6b-36f9-4859-93f0-705df3646469.source.6.zh-Hans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ED8765-8EF3-408C-9341-152904E414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image3.wdp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75188" y="1960308"/>
            <a:ext cx="11041628" cy="2937384"/>
          </a:xfrm>
          <a:custGeom>
            <a:avLst/>
            <a:gdLst>
              <a:gd name="connsiteX0" fmla="*/ 0 w 11041628"/>
              <a:gd name="connsiteY0" fmla="*/ 0 h 2937384"/>
              <a:gd name="connsiteX1" fmla="*/ 11041628 w 11041628"/>
              <a:gd name="connsiteY1" fmla="*/ 0 h 2937384"/>
              <a:gd name="connsiteX2" fmla="*/ 11041628 w 11041628"/>
              <a:gd name="connsiteY2" fmla="*/ 2937384 h 2937384"/>
              <a:gd name="connsiteX3" fmla="*/ 0 w 11041628"/>
              <a:gd name="connsiteY3" fmla="*/ 2937384 h 293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1628" h="2937384">
                <a:moveTo>
                  <a:pt x="0" y="0"/>
                </a:moveTo>
                <a:lnTo>
                  <a:pt x="11041628" y="0"/>
                </a:lnTo>
                <a:lnTo>
                  <a:pt x="11041628" y="2937384"/>
                </a:lnTo>
                <a:lnTo>
                  <a:pt x="0" y="2937384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 userDrawn="1">
            <p:ph type="pic" sz="quarter" idx="10"/>
          </p:nvPr>
        </p:nvSpPr>
        <p:spPr>
          <a:xfrm>
            <a:off x="536565" y="1027090"/>
            <a:ext cx="2854088" cy="2812330"/>
          </a:xfrm>
          <a:custGeom>
            <a:avLst/>
            <a:gdLst>
              <a:gd name="connsiteX0" fmla="*/ 0 w 2854088"/>
              <a:gd name="connsiteY0" fmla="*/ 0 h 2812330"/>
              <a:gd name="connsiteX1" fmla="*/ 2854088 w 2854088"/>
              <a:gd name="connsiteY1" fmla="*/ 0 h 2812330"/>
              <a:gd name="connsiteX2" fmla="*/ 2854088 w 2854088"/>
              <a:gd name="connsiteY2" fmla="*/ 2812330 h 2812330"/>
              <a:gd name="connsiteX3" fmla="*/ 0 w 2854088"/>
              <a:gd name="connsiteY3" fmla="*/ 2812330 h 281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4088" h="2812330">
                <a:moveTo>
                  <a:pt x="0" y="0"/>
                </a:moveTo>
                <a:lnTo>
                  <a:pt x="2854088" y="0"/>
                </a:lnTo>
                <a:lnTo>
                  <a:pt x="2854088" y="2812330"/>
                </a:lnTo>
                <a:lnTo>
                  <a:pt x="0" y="281233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8" name="Picture Placeholder 7"/>
          <p:cNvSpPr>
            <a:spLocks noGrp="1"/>
          </p:cNvSpPr>
          <p:nvPr userDrawn="1">
            <p:ph type="pic" sz="quarter" idx="11"/>
          </p:nvPr>
        </p:nvSpPr>
        <p:spPr>
          <a:xfrm>
            <a:off x="8801347" y="1027090"/>
            <a:ext cx="2854088" cy="2812330"/>
          </a:xfrm>
          <a:custGeom>
            <a:avLst/>
            <a:gdLst>
              <a:gd name="connsiteX0" fmla="*/ 0 w 2854088"/>
              <a:gd name="connsiteY0" fmla="*/ 0 h 2812330"/>
              <a:gd name="connsiteX1" fmla="*/ 2854088 w 2854088"/>
              <a:gd name="connsiteY1" fmla="*/ 0 h 2812330"/>
              <a:gd name="connsiteX2" fmla="*/ 2854088 w 2854088"/>
              <a:gd name="connsiteY2" fmla="*/ 2812330 h 2812330"/>
              <a:gd name="connsiteX3" fmla="*/ 0 w 2854088"/>
              <a:gd name="connsiteY3" fmla="*/ 2812330 h 281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4088" h="2812330">
                <a:moveTo>
                  <a:pt x="0" y="0"/>
                </a:moveTo>
                <a:lnTo>
                  <a:pt x="2854088" y="0"/>
                </a:lnTo>
                <a:lnTo>
                  <a:pt x="2854088" y="2812330"/>
                </a:lnTo>
                <a:lnTo>
                  <a:pt x="0" y="281233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843204" y="838203"/>
            <a:ext cx="5348797" cy="4905550"/>
          </a:xfrm>
          <a:custGeom>
            <a:avLst/>
            <a:gdLst>
              <a:gd name="connsiteX0" fmla="*/ 0 w 5348797"/>
              <a:gd name="connsiteY0" fmla="*/ 0 h 4905550"/>
              <a:gd name="connsiteX1" fmla="*/ 5348797 w 5348797"/>
              <a:gd name="connsiteY1" fmla="*/ 0 h 4905550"/>
              <a:gd name="connsiteX2" fmla="*/ 5348797 w 5348797"/>
              <a:gd name="connsiteY2" fmla="*/ 4905550 h 4905550"/>
              <a:gd name="connsiteX3" fmla="*/ 0 w 5348797"/>
              <a:gd name="connsiteY3" fmla="*/ 4905550 h 490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8797" h="4905550">
                <a:moveTo>
                  <a:pt x="0" y="0"/>
                </a:moveTo>
                <a:lnTo>
                  <a:pt x="5348797" y="0"/>
                </a:lnTo>
                <a:lnTo>
                  <a:pt x="5348797" y="4905550"/>
                </a:lnTo>
                <a:lnTo>
                  <a:pt x="0" y="490555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755171" y="1954510"/>
            <a:ext cx="2416849" cy="2678966"/>
          </a:xfrm>
          <a:custGeom>
            <a:avLst/>
            <a:gdLst>
              <a:gd name="connsiteX0" fmla="*/ 402816 w 2416849"/>
              <a:gd name="connsiteY0" fmla="*/ 0 h 2678966"/>
              <a:gd name="connsiteX1" fmla="*/ 2416849 w 2416849"/>
              <a:gd name="connsiteY1" fmla="*/ 0 h 2678966"/>
              <a:gd name="connsiteX2" fmla="*/ 2416849 w 2416849"/>
              <a:gd name="connsiteY2" fmla="*/ 2276150 h 2678966"/>
              <a:gd name="connsiteX3" fmla="*/ 2014033 w 2416849"/>
              <a:gd name="connsiteY3" fmla="*/ 2678966 h 2678966"/>
              <a:gd name="connsiteX4" fmla="*/ 0 w 2416849"/>
              <a:gd name="connsiteY4" fmla="*/ 2678966 h 2678966"/>
              <a:gd name="connsiteX5" fmla="*/ 0 w 2416849"/>
              <a:gd name="connsiteY5" fmla="*/ 402816 h 2678966"/>
              <a:gd name="connsiteX6" fmla="*/ 402816 w 2416849"/>
              <a:gd name="connsiteY6" fmla="*/ 0 h 267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6849" h="2678966">
                <a:moveTo>
                  <a:pt x="402816" y="0"/>
                </a:moveTo>
                <a:lnTo>
                  <a:pt x="2416849" y="0"/>
                </a:lnTo>
                <a:lnTo>
                  <a:pt x="2416849" y="2276150"/>
                </a:lnTo>
                <a:cubicBezTo>
                  <a:pt x="2416849" y="2498619"/>
                  <a:pt x="2236502" y="2678966"/>
                  <a:pt x="2014033" y="2678966"/>
                </a:cubicBezTo>
                <a:lnTo>
                  <a:pt x="0" y="2678966"/>
                </a:lnTo>
                <a:lnTo>
                  <a:pt x="0" y="402816"/>
                </a:lnTo>
                <a:cubicBezTo>
                  <a:pt x="0" y="180347"/>
                  <a:pt x="180347" y="0"/>
                  <a:pt x="402816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10108" y="1980473"/>
            <a:ext cx="2416849" cy="2678966"/>
          </a:xfrm>
          <a:custGeom>
            <a:avLst/>
            <a:gdLst>
              <a:gd name="connsiteX0" fmla="*/ 402816 w 2416849"/>
              <a:gd name="connsiteY0" fmla="*/ 0 h 2678966"/>
              <a:gd name="connsiteX1" fmla="*/ 2416849 w 2416849"/>
              <a:gd name="connsiteY1" fmla="*/ 0 h 2678966"/>
              <a:gd name="connsiteX2" fmla="*/ 2416849 w 2416849"/>
              <a:gd name="connsiteY2" fmla="*/ 2276150 h 2678966"/>
              <a:gd name="connsiteX3" fmla="*/ 2014033 w 2416849"/>
              <a:gd name="connsiteY3" fmla="*/ 2678966 h 2678966"/>
              <a:gd name="connsiteX4" fmla="*/ 0 w 2416849"/>
              <a:gd name="connsiteY4" fmla="*/ 2678966 h 2678966"/>
              <a:gd name="connsiteX5" fmla="*/ 0 w 2416849"/>
              <a:gd name="connsiteY5" fmla="*/ 402816 h 2678966"/>
              <a:gd name="connsiteX6" fmla="*/ 402816 w 2416849"/>
              <a:gd name="connsiteY6" fmla="*/ 0 h 267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6849" h="2678966">
                <a:moveTo>
                  <a:pt x="402816" y="0"/>
                </a:moveTo>
                <a:lnTo>
                  <a:pt x="2416849" y="0"/>
                </a:lnTo>
                <a:lnTo>
                  <a:pt x="2416849" y="2276150"/>
                </a:lnTo>
                <a:cubicBezTo>
                  <a:pt x="2416849" y="2498619"/>
                  <a:pt x="2236503" y="2678966"/>
                  <a:pt x="2014033" y="2678966"/>
                </a:cubicBezTo>
                <a:lnTo>
                  <a:pt x="0" y="2678966"/>
                </a:lnTo>
                <a:lnTo>
                  <a:pt x="0" y="402816"/>
                </a:lnTo>
                <a:cubicBezTo>
                  <a:pt x="0" y="180347"/>
                  <a:pt x="180347" y="0"/>
                  <a:pt x="402816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265045" y="2006436"/>
            <a:ext cx="2416849" cy="2678966"/>
          </a:xfrm>
          <a:custGeom>
            <a:avLst/>
            <a:gdLst>
              <a:gd name="connsiteX0" fmla="*/ 402816 w 2416849"/>
              <a:gd name="connsiteY0" fmla="*/ 0 h 2678966"/>
              <a:gd name="connsiteX1" fmla="*/ 2416849 w 2416849"/>
              <a:gd name="connsiteY1" fmla="*/ 0 h 2678966"/>
              <a:gd name="connsiteX2" fmla="*/ 2416849 w 2416849"/>
              <a:gd name="connsiteY2" fmla="*/ 2276150 h 2678966"/>
              <a:gd name="connsiteX3" fmla="*/ 2014033 w 2416849"/>
              <a:gd name="connsiteY3" fmla="*/ 2678966 h 2678966"/>
              <a:gd name="connsiteX4" fmla="*/ 0 w 2416849"/>
              <a:gd name="connsiteY4" fmla="*/ 2678966 h 2678966"/>
              <a:gd name="connsiteX5" fmla="*/ 0 w 2416849"/>
              <a:gd name="connsiteY5" fmla="*/ 402816 h 2678966"/>
              <a:gd name="connsiteX6" fmla="*/ 402816 w 2416849"/>
              <a:gd name="connsiteY6" fmla="*/ 0 h 267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6849" h="2678966">
                <a:moveTo>
                  <a:pt x="402816" y="0"/>
                </a:moveTo>
                <a:lnTo>
                  <a:pt x="2416849" y="0"/>
                </a:lnTo>
                <a:lnTo>
                  <a:pt x="2416849" y="2276150"/>
                </a:lnTo>
                <a:cubicBezTo>
                  <a:pt x="2416849" y="2498619"/>
                  <a:pt x="2236502" y="2678966"/>
                  <a:pt x="2014033" y="2678966"/>
                </a:cubicBezTo>
                <a:lnTo>
                  <a:pt x="0" y="2678966"/>
                </a:lnTo>
                <a:lnTo>
                  <a:pt x="0" y="402816"/>
                </a:lnTo>
                <a:cubicBezTo>
                  <a:pt x="0" y="180347"/>
                  <a:pt x="180347" y="0"/>
                  <a:pt x="402816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9019982" y="2032399"/>
            <a:ext cx="2416849" cy="2678966"/>
          </a:xfrm>
          <a:custGeom>
            <a:avLst/>
            <a:gdLst>
              <a:gd name="connsiteX0" fmla="*/ 402816 w 2416849"/>
              <a:gd name="connsiteY0" fmla="*/ 0 h 2678966"/>
              <a:gd name="connsiteX1" fmla="*/ 2416849 w 2416849"/>
              <a:gd name="connsiteY1" fmla="*/ 0 h 2678966"/>
              <a:gd name="connsiteX2" fmla="*/ 2416849 w 2416849"/>
              <a:gd name="connsiteY2" fmla="*/ 2276150 h 2678966"/>
              <a:gd name="connsiteX3" fmla="*/ 2014033 w 2416849"/>
              <a:gd name="connsiteY3" fmla="*/ 2678966 h 2678966"/>
              <a:gd name="connsiteX4" fmla="*/ 0 w 2416849"/>
              <a:gd name="connsiteY4" fmla="*/ 2678966 h 2678966"/>
              <a:gd name="connsiteX5" fmla="*/ 0 w 2416849"/>
              <a:gd name="connsiteY5" fmla="*/ 402816 h 2678966"/>
              <a:gd name="connsiteX6" fmla="*/ 402816 w 2416849"/>
              <a:gd name="connsiteY6" fmla="*/ 0 h 267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6849" h="2678966">
                <a:moveTo>
                  <a:pt x="402816" y="0"/>
                </a:moveTo>
                <a:lnTo>
                  <a:pt x="2416849" y="0"/>
                </a:lnTo>
                <a:lnTo>
                  <a:pt x="2416849" y="2276150"/>
                </a:lnTo>
                <a:cubicBezTo>
                  <a:pt x="2416849" y="2498619"/>
                  <a:pt x="2236502" y="2678966"/>
                  <a:pt x="2014033" y="2678966"/>
                </a:cubicBezTo>
                <a:lnTo>
                  <a:pt x="0" y="2678966"/>
                </a:lnTo>
                <a:lnTo>
                  <a:pt x="0" y="402816"/>
                </a:lnTo>
                <a:cubicBezTo>
                  <a:pt x="0" y="180347"/>
                  <a:pt x="180347" y="0"/>
                  <a:pt x="402816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77902" y="1370751"/>
            <a:ext cx="2533918" cy="2485251"/>
          </a:xfrm>
          <a:custGeom>
            <a:avLst/>
            <a:gdLst>
              <a:gd name="connsiteX0" fmla="*/ 283592 w 2533918"/>
              <a:gd name="connsiteY0" fmla="*/ 0 h 2485251"/>
              <a:gd name="connsiteX1" fmla="*/ 2250326 w 2533918"/>
              <a:gd name="connsiteY1" fmla="*/ 0 h 2485251"/>
              <a:gd name="connsiteX2" fmla="*/ 2533918 w 2533918"/>
              <a:gd name="connsiteY2" fmla="*/ 283592 h 2485251"/>
              <a:gd name="connsiteX3" fmla="*/ 2533918 w 2533918"/>
              <a:gd name="connsiteY3" fmla="*/ 2201659 h 2485251"/>
              <a:gd name="connsiteX4" fmla="*/ 2250326 w 2533918"/>
              <a:gd name="connsiteY4" fmla="*/ 2485251 h 2485251"/>
              <a:gd name="connsiteX5" fmla="*/ 283592 w 2533918"/>
              <a:gd name="connsiteY5" fmla="*/ 2485251 h 2485251"/>
              <a:gd name="connsiteX6" fmla="*/ 0 w 2533918"/>
              <a:gd name="connsiteY6" fmla="*/ 2201659 h 2485251"/>
              <a:gd name="connsiteX7" fmla="*/ 0 w 2533918"/>
              <a:gd name="connsiteY7" fmla="*/ 283592 h 2485251"/>
              <a:gd name="connsiteX8" fmla="*/ 283592 w 2533918"/>
              <a:gd name="connsiteY8" fmla="*/ 0 h 248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3918" h="2485251">
                <a:moveTo>
                  <a:pt x="283592" y="0"/>
                </a:moveTo>
                <a:lnTo>
                  <a:pt x="2250326" y="0"/>
                </a:lnTo>
                <a:cubicBezTo>
                  <a:pt x="2406950" y="0"/>
                  <a:pt x="2533918" y="126968"/>
                  <a:pt x="2533918" y="283592"/>
                </a:cubicBezTo>
                <a:lnTo>
                  <a:pt x="2533918" y="2201659"/>
                </a:lnTo>
                <a:cubicBezTo>
                  <a:pt x="2533918" y="2358283"/>
                  <a:pt x="2406950" y="2485251"/>
                  <a:pt x="2250326" y="2485251"/>
                </a:cubicBezTo>
                <a:lnTo>
                  <a:pt x="283592" y="2485251"/>
                </a:lnTo>
                <a:cubicBezTo>
                  <a:pt x="126968" y="2485251"/>
                  <a:pt x="0" y="2358283"/>
                  <a:pt x="0" y="2201659"/>
                </a:cubicBezTo>
                <a:lnTo>
                  <a:pt x="0" y="283592"/>
                </a:lnTo>
                <a:cubicBezTo>
                  <a:pt x="0" y="126968"/>
                  <a:pt x="126968" y="0"/>
                  <a:pt x="283592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468305" y="1370751"/>
            <a:ext cx="2533918" cy="2485251"/>
          </a:xfrm>
          <a:custGeom>
            <a:avLst/>
            <a:gdLst>
              <a:gd name="connsiteX0" fmla="*/ 283593 w 2533918"/>
              <a:gd name="connsiteY0" fmla="*/ 0 h 2485251"/>
              <a:gd name="connsiteX1" fmla="*/ 2250326 w 2533918"/>
              <a:gd name="connsiteY1" fmla="*/ 0 h 2485251"/>
              <a:gd name="connsiteX2" fmla="*/ 2533918 w 2533918"/>
              <a:gd name="connsiteY2" fmla="*/ 283592 h 2485251"/>
              <a:gd name="connsiteX3" fmla="*/ 2533918 w 2533918"/>
              <a:gd name="connsiteY3" fmla="*/ 2201659 h 2485251"/>
              <a:gd name="connsiteX4" fmla="*/ 2250326 w 2533918"/>
              <a:gd name="connsiteY4" fmla="*/ 2485251 h 2485251"/>
              <a:gd name="connsiteX5" fmla="*/ 283593 w 2533918"/>
              <a:gd name="connsiteY5" fmla="*/ 2485251 h 2485251"/>
              <a:gd name="connsiteX6" fmla="*/ 0 w 2533918"/>
              <a:gd name="connsiteY6" fmla="*/ 2201659 h 2485251"/>
              <a:gd name="connsiteX7" fmla="*/ 0 w 2533918"/>
              <a:gd name="connsiteY7" fmla="*/ 283592 h 2485251"/>
              <a:gd name="connsiteX8" fmla="*/ 283593 w 2533918"/>
              <a:gd name="connsiteY8" fmla="*/ 0 h 248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3918" h="2485251">
                <a:moveTo>
                  <a:pt x="283593" y="0"/>
                </a:moveTo>
                <a:lnTo>
                  <a:pt x="2250326" y="0"/>
                </a:lnTo>
                <a:cubicBezTo>
                  <a:pt x="2406950" y="0"/>
                  <a:pt x="2533918" y="126968"/>
                  <a:pt x="2533918" y="283592"/>
                </a:cubicBezTo>
                <a:lnTo>
                  <a:pt x="2533918" y="2201659"/>
                </a:lnTo>
                <a:cubicBezTo>
                  <a:pt x="2533918" y="2358283"/>
                  <a:pt x="2406950" y="2485251"/>
                  <a:pt x="2250326" y="2485251"/>
                </a:cubicBezTo>
                <a:lnTo>
                  <a:pt x="283593" y="2485251"/>
                </a:lnTo>
                <a:cubicBezTo>
                  <a:pt x="126968" y="2485251"/>
                  <a:pt x="0" y="2358283"/>
                  <a:pt x="0" y="2201659"/>
                </a:cubicBezTo>
                <a:lnTo>
                  <a:pt x="0" y="283592"/>
                </a:lnTo>
                <a:cubicBezTo>
                  <a:pt x="0" y="126968"/>
                  <a:pt x="126968" y="0"/>
                  <a:pt x="283593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3429003"/>
            <a:ext cx="12191999" cy="3428997"/>
          </a:xfrm>
          <a:custGeom>
            <a:avLst/>
            <a:gdLst>
              <a:gd name="connsiteX0" fmla="*/ 0 w 12191999"/>
              <a:gd name="connsiteY0" fmla="*/ 0 h 3428997"/>
              <a:gd name="connsiteX1" fmla="*/ 12191999 w 12191999"/>
              <a:gd name="connsiteY1" fmla="*/ 0 h 3428997"/>
              <a:gd name="connsiteX2" fmla="*/ 12191999 w 12191999"/>
              <a:gd name="connsiteY2" fmla="*/ 3428997 h 3428997"/>
              <a:gd name="connsiteX3" fmla="*/ 0 w 12191999"/>
              <a:gd name="connsiteY3" fmla="*/ 3428997 h 342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428997">
                <a:moveTo>
                  <a:pt x="0" y="0"/>
                </a:moveTo>
                <a:lnTo>
                  <a:pt x="12191999" y="0"/>
                </a:lnTo>
                <a:lnTo>
                  <a:pt x="12191999" y="3428997"/>
                </a:lnTo>
                <a:lnTo>
                  <a:pt x="0" y="3428997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859514" y="775689"/>
            <a:ext cx="1478638" cy="1440880"/>
          </a:xfrm>
          <a:custGeom>
            <a:avLst/>
            <a:gdLst>
              <a:gd name="connsiteX0" fmla="*/ 186479 w 1478638"/>
              <a:gd name="connsiteY0" fmla="*/ 0 h 1440880"/>
              <a:gd name="connsiteX1" fmla="*/ 1292159 w 1478638"/>
              <a:gd name="connsiteY1" fmla="*/ 0 h 1440880"/>
              <a:gd name="connsiteX2" fmla="*/ 1478638 w 1478638"/>
              <a:gd name="connsiteY2" fmla="*/ 186479 h 1440880"/>
              <a:gd name="connsiteX3" fmla="*/ 1478638 w 1478638"/>
              <a:gd name="connsiteY3" fmla="*/ 1254401 h 1440880"/>
              <a:gd name="connsiteX4" fmla="*/ 1292159 w 1478638"/>
              <a:gd name="connsiteY4" fmla="*/ 1440880 h 1440880"/>
              <a:gd name="connsiteX5" fmla="*/ 186479 w 1478638"/>
              <a:gd name="connsiteY5" fmla="*/ 1440880 h 1440880"/>
              <a:gd name="connsiteX6" fmla="*/ 0 w 1478638"/>
              <a:gd name="connsiteY6" fmla="*/ 1254401 h 1440880"/>
              <a:gd name="connsiteX7" fmla="*/ 0 w 1478638"/>
              <a:gd name="connsiteY7" fmla="*/ 186479 h 1440880"/>
              <a:gd name="connsiteX8" fmla="*/ 186479 w 1478638"/>
              <a:gd name="connsiteY8" fmla="*/ 0 h 144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8638" h="1440880">
                <a:moveTo>
                  <a:pt x="186479" y="0"/>
                </a:moveTo>
                <a:lnTo>
                  <a:pt x="1292159" y="0"/>
                </a:lnTo>
                <a:cubicBezTo>
                  <a:pt x="1395149" y="0"/>
                  <a:pt x="1478638" y="83489"/>
                  <a:pt x="1478638" y="186479"/>
                </a:cubicBezTo>
                <a:lnTo>
                  <a:pt x="1478638" y="1254401"/>
                </a:lnTo>
                <a:cubicBezTo>
                  <a:pt x="1478638" y="1357391"/>
                  <a:pt x="1395149" y="1440880"/>
                  <a:pt x="1292159" y="1440880"/>
                </a:cubicBezTo>
                <a:lnTo>
                  <a:pt x="186479" y="1440880"/>
                </a:lnTo>
                <a:cubicBezTo>
                  <a:pt x="83489" y="1440880"/>
                  <a:pt x="0" y="1357391"/>
                  <a:pt x="0" y="1254401"/>
                </a:cubicBezTo>
                <a:lnTo>
                  <a:pt x="0" y="186479"/>
                </a:lnTo>
                <a:cubicBezTo>
                  <a:pt x="0" y="83489"/>
                  <a:pt x="83489" y="0"/>
                  <a:pt x="186479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59514" y="2708560"/>
            <a:ext cx="1478638" cy="1440880"/>
          </a:xfrm>
          <a:custGeom>
            <a:avLst/>
            <a:gdLst>
              <a:gd name="connsiteX0" fmla="*/ 186479 w 1478638"/>
              <a:gd name="connsiteY0" fmla="*/ 0 h 1440880"/>
              <a:gd name="connsiteX1" fmla="*/ 1292159 w 1478638"/>
              <a:gd name="connsiteY1" fmla="*/ 0 h 1440880"/>
              <a:gd name="connsiteX2" fmla="*/ 1478638 w 1478638"/>
              <a:gd name="connsiteY2" fmla="*/ 186479 h 1440880"/>
              <a:gd name="connsiteX3" fmla="*/ 1478638 w 1478638"/>
              <a:gd name="connsiteY3" fmla="*/ 1254401 h 1440880"/>
              <a:gd name="connsiteX4" fmla="*/ 1292159 w 1478638"/>
              <a:gd name="connsiteY4" fmla="*/ 1440880 h 1440880"/>
              <a:gd name="connsiteX5" fmla="*/ 186479 w 1478638"/>
              <a:gd name="connsiteY5" fmla="*/ 1440880 h 1440880"/>
              <a:gd name="connsiteX6" fmla="*/ 0 w 1478638"/>
              <a:gd name="connsiteY6" fmla="*/ 1254401 h 1440880"/>
              <a:gd name="connsiteX7" fmla="*/ 0 w 1478638"/>
              <a:gd name="connsiteY7" fmla="*/ 186479 h 1440880"/>
              <a:gd name="connsiteX8" fmla="*/ 186479 w 1478638"/>
              <a:gd name="connsiteY8" fmla="*/ 0 h 144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8638" h="1440880">
                <a:moveTo>
                  <a:pt x="186479" y="0"/>
                </a:moveTo>
                <a:lnTo>
                  <a:pt x="1292159" y="0"/>
                </a:lnTo>
                <a:cubicBezTo>
                  <a:pt x="1395149" y="0"/>
                  <a:pt x="1478638" y="83489"/>
                  <a:pt x="1478638" y="186479"/>
                </a:cubicBezTo>
                <a:lnTo>
                  <a:pt x="1478638" y="1254401"/>
                </a:lnTo>
                <a:cubicBezTo>
                  <a:pt x="1478638" y="1357391"/>
                  <a:pt x="1395149" y="1440880"/>
                  <a:pt x="1292159" y="1440880"/>
                </a:cubicBezTo>
                <a:lnTo>
                  <a:pt x="186479" y="1440880"/>
                </a:lnTo>
                <a:cubicBezTo>
                  <a:pt x="83489" y="1440880"/>
                  <a:pt x="0" y="1357391"/>
                  <a:pt x="0" y="1254401"/>
                </a:cubicBezTo>
                <a:lnTo>
                  <a:pt x="0" y="186479"/>
                </a:lnTo>
                <a:cubicBezTo>
                  <a:pt x="0" y="83489"/>
                  <a:pt x="83489" y="0"/>
                  <a:pt x="186479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859514" y="4641431"/>
            <a:ext cx="1478638" cy="1440880"/>
          </a:xfrm>
          <a:custGeom>
            <a:avLst/>
            <a:gdLst>
              <a:gd name="connsiteX0" fmla="*/ 186479 w 1478638"/>
              <a:gd name="connsiteY0" fmla="*/ 0 h 1440880"/>
              <a:gd name="connsiteX1" fmla="*/ 1292159 w 1478638"/>
              <a:gd name="connsiteY1" fmla="*/ 0 h 1440880"/>
              <a:gd name="connsiteX2" fmla="*/ 1478638 w 1478638"/>
              <a:gd name="connsiteY2" fmla="*/ 186479 h 1440880"/>
              <a:gd name="connsiteX3" fmla="*/ 1478638 w 1478638"/>
              <a:gd name="connsiteY3" fmla="*/ 1254401 h 1440880"/>
              <a:gd name="connsiteX4" fmla="*/ 1292159 w 1478638"/>
              <a:gd name="connsiteY4" fmla="*/ 1440880 h 1440880"/>
              <a:gd name="connsiteX5" fmla="*/ 186479 w 1478638"/>
              <a:gd name="connsiteY5" fmla="*/ 1440880 h 1440880"/>
              <a:gd name="connsiteX6" fmla="*/ 0 w 1478638"/>
              <a:gd name="connsiteY6" fmla="*/ 1254401 h 1440880"/>
              <a:gd name="connsiteX7" fmla="*/ 0 w 1478638"/>
              <a:gd name="connsiteY7" fmla="*/ 186479 h 1440880"/>
              <a:gd name="connsiteX8" fmla="*/ 186479 w 1478638"/>
              <a:gd name="connsiteY8" fmla="*/ 0 h 144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8638" h="1440880">
                <a:moveTo>
                  <a:pt x="186479" y="0"/>
                </a:moveTo>
                <a:lnTo>
                  <a:pt x="1292159" y="0"/>
                </a:lnTo>
                <a:cubicBezTo>
                  <a:pt x="1395149" y="0"/>
                  <a:pt x="1478638" y="83489"/>
                  <a:pt x="1478638" y="186479"/>
                </a:cubicBezTo>
                <a:lnTo>
                  <a:pt x="1478638" y="1254401"/>
                </a:lnTo>
                <a:cubicBezTo>
                  <a:pt x="1478638" y="1357391"/>
                  <a:pt x="1395149" y="1440880"/>
                  <a:pt x="1292159" y="1440880"/>
                </a:cubicBezTo>
                <a:lnTo>
                  <a:pt x="186479" y="1440880"/>
                </a:lnTo>
                <a:cubicBezTo>
                  <a:pt x="83489" y="1440880"/>
                  <a:pt x="0" y="1357391"/>
                  <a:pt x="0" y="1254401"/>
                </a:cubicBezTo>
                <a:lnTo>
                  <a:pt x="0" y="186479"/>
                </a:lnTo>
                <a:cubicBezTo>
                  <a:pt x="0" y="83489"/>
                  <a:pt x="83489" y="0"/>
                  <a:pt x="186479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18850" y="1443110"/>
            <a:ext cx="5763397" cy="3174847"/>
          </a:xfrm>
          <a:custGeom>
            <a:avLst/>
            <a:gdLst>
              <a:gd name="connsiteX0" fmla="*/ 0 w 5763397"/>
              <a:gd name="connsiteY0" fmla="*/ 0 h 3174847"/>
              <a:gd name="connsiteX1" fmla="*/ 5763397 w 5763397"/>
              <a:gd name="connsiteY1" fmla="*/ 0 h 3174847"/>
              <a:gd name="connsiteX2" fmla="*/ 5763397 w 5763397"/>
              <a:gd name="connsiteY2" fmla="*/ 3174847 h 3174847"/>
              <a:gd name="connsiteX3" fmla="*/ 0 w 5763397"/>
              <a:gd name="connsiteY3" fmla="*/ 3174847 h 3174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3397" h="3174847">
                <a:moveTo>
                  <a:pt x="0" y="0"/>
                </a:moveTo>
                <a:lnTo>
                  <a:pt x="5763397" y="0"/>
                </a:lnTo>
                <a:lnTo>
                  <a:pt x="5763397" y="3174847"/>
                </a:lnTo>
                <a:lnTo>
                  <a:pt x="0" y="3174847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400613" y="1393308"/>
            <a:ext cx="2229627" cy="4527935"/>
          </a:xfrm>
          <a:custGeom>
            <a:avLst/>
            <a:gdLst>
              <a:gd name="connsiteX0" fmla="*/ 371612 w 2229627"/>
              <a:gd name="connsiteY0" fmla="*/ 0 h 4527935"/>
              <a:gd name="connsiteX1" fmla="*/ 1858015 w 2229627"/>
              <a:gd name="connsiteY1" fmla="*/ 0 h 4527935"/>
              <a:gd name="connsiteX2" fmla="*/ 2229627 w 2229627"/>
              <a:gd name="connsiteY2" fmla="*/ 371612 h 4527935"/>
              <a:gd name="connsiteX3" fmla="*/ 2229627 w 2229627"/>
              <a:gd name="connsiteY3" fmla="*/ 4156323 h 4527935"/>
              <a:gd name="connsiteX4" fmla="*/ 1858015 w 2229627"/>
              <a:gd name="connsiteY4" fmla="*/ 4527935 h 4527935"/>
              <a:gd name="connsiteX5" fmla="*/ 371612 w 2229627"/>
              <a:gd name="connsiteY5" fmla="*/ 4527935 h 4527935"/>
              <a:gd name="connsiteX6" fmla="*/ 0 w 2229627"/>
              <a:gd name="connsiteY6" fmla="*/ 4156323 h 4527935"/>
              <a:gd name="connsiteX7" fmla="*/ 0 w 2229627"/>
              <a:gd name="connsiteY7" fmla="*/ 371612 h 4527935"/>
              <a:gd name="connsiteX8" fmla="*/ 371612 w 2229627"/>
              <a:gd name="connsiteY8" fmla="*/ 0 h 452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9627" h="4527935">
                <a:moveTo>
                  <a:pt x="371612" y="0"/>
                </a:moveTo>
                <a:lnTo>
                  <a:pt x="1858015" y="0"/>
                </a:lnTo>
                <a:cubicBezTo>
                  <a:pt x="2063251" y="0"/>
                  <a:pt x="2229627" y="166376"/>
                  <a:pt x="2229627" y="371612"/>
                </a:cubicBezTo>
                <a:lnTo>
                  <a:pt x="2229627" y="4156323"/>
                </a:lnTo>
                <a:cubicBezTo>
                  <a:pt x="2229627" y="4361559"/>
                  <a:pt x="2063251" y="4527935"/>
                  <a:pt x="1858015" y="4527935"/>
                </a:cubicBezTo>
                <a:lnTo>
                  <a:pt x="371612" y="4527935"/>
                </a:lnTo>
                <a:cubicBezTo>
                  <a:pt x="166376" y="4527935"/>
                  <a:pt x="0" y="4361559"/>
                  <a:pt x="0" y="4156323"/>
                </a:cubicBezTo>
                <a:lnTo>
                  <a:pt x="0" y="371612"/>
                </a:lnTo>
                <a:cubicBezTo>
                  <a:pt x="0" y="166376"/>
                  <a:pt x="166376" y="0"/>
                  <a:pt x="371612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980960" y="1393308"/>
            <a:ext cx="2229627" cy="4527935"/>
          </a:xfrm>
          <a:custGeom>
            <a:avLst/>
            <a:gdLst>
              <a:gd name="connsiteX0" fmla="*/ 371612 w 2229627"/>
              <a:gd name="connsiteY0" fmla="*/ 0 h 4527935"/>
              <a:gd name="connsiteX1" fmla="*/ 1858015 w 2229627"/>
              <a:gd name="connsiteY1" fmla="*/ 0 h 4527935"/>
              <a:gd name="connsiteX2" fmla="*/ 2229627 w 2229627"/>
              <a:gd name="connsiteY2" fmla="*/ 371612 h 4527935"/>
              <a:gd name="connsiteX3" fmla="*/ 2229627 w 2229627"/>
              <a:gd name="connsiteY3" fmla="*/ 4156323 h 4527935"/>
              <a:gd name="connsiteX4" fmla="*/ 1858015 w 2229627"/>
              <a:gd name="connsiteY4" fmla="*/ 4527935 h 4527935"/>
              <a:gd name="connsiteX5" fmla="*/ 371612 w 2229627"/>
              <a:gd name="connsiteY5" fmla="*/ 4527935 h 4527935"/>
              <a:gd name="connsiteX6" fmla="*/ 0 w 2229627"/>
              <a:gd name="connsiteY6" fmla="*/ 4156323 h 4527935"/>
              <a:gd name="connsiteX7" fmla="*/ 0 w 2229627"/>
              <a:gd name="connsiteY7" fmla="*/ 371612 h 4527935"/>
              <a:gd name="connsiteX8" fmla="*/ 371612 w 2229627"/>
              <a:gd name="connsiteY8" fmla="*/ 0 h 452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9627" h="4527935">
                <a:moveTo>
                  <a:pt x="371612" y="0"/>
                </a:moveTo>
                <a:lnTo>
                  <a:pt x="1858015" y="0"/>
                </a:lnTo>
                <a:cubicBezTo>
                  <a:pt x="2063251" y="0"/>
                  <a:pt x="2229627" y="166376"/>
                  <a:pt x="2229627" y="371612"/>
                </a:cubicBezTo>
                <a:lnTo>
                  <a:pt x="2229627" y="4156323"/>
                </a:lnTo>
                <a:cubicBezTo>
                  <a:pt x="2229627" y="4361559"/>
                  <a:pt x="2063251" y="4527935"/>
                  <a:pt x="1858015" y="4527935"/>
                </a:cubicBezTo>
                <a:lnTo>
                  <a:pt x="371612" y="4527935"/>
                </a:lnTo>
                <a:cubicBezTo>
                  <a:pt x="166376" y="4527935"/>
                  <a:pt x="0" y="4361559"/>
                  <a:pt x="0" y="4156323"/>
                </a:cubicBezTo>
                <a:lnTo>
                  <a:pt x="0" y="371612"/>
                </a:lnTo>
                <a:cubicBezTo>
                  <a:pt x="0" y="166376"/>
                  <a:pt x="166376" y="0"/>
                  <a:pt x="371612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88387" y="2522008"/>
            <a:ext cx="3599060" cy="2305485"/>
          </a:xfrm>
          <a:custGeom>
            <a:avLst/>
            <a:gdLst>
              <a:gd name="connsiteX0" fmla="*/ 0 w 3599060"/>
              <a:gd name="connsiteY0" fmla="*/ 0 h 2305485"/>
              <a:gd name="connsiteX1" fmla="*/ 3599060 w 3599060"/>
              <a:gd name="connsiteY1" fmla="*/ 0 h 2305485"/>
              <a:gd name="connsiteX2" fmla="*/ 3599060 w 3599060"/>
              <a:gd name="connsiteY2" fmla="*/ 2305485 h 2305485"/>
              <a:gd name="connsiteX3" fmla="*/ 0 w 3599060"/>
              <a:gd name="connsiteY3" fmla="*/ 2305485 h 230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060" h="2305485">
                <a:moveTo>
                  <a:pt x="0" y="0"/>
                </a:moveTo>
                <a:lnTo>
                  <a:pt x="3599060" y="0"/>
                </a:lnTo>
                <a:lnTo>
                  <a:pt x="3599060" y="2305485"/>
                </a:lnTo>
                <a:lnTo>
                  <a:pt x="0" y="2305485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136820" y="1254211"/>
            <a:ext cx="3484606" cy="4349578"/>
          </a:xfrm>
          <a:custGeom>
            <a:avLst/>
            <a:gdLst>
              <a:gd name="connsiteX0" fmla="*/ 0 w 3484606"/>
              <a:gd name="connsiteY0" fmla="*/ 0 h 4349578"/>
              <a:gd name="connsiteX1" fmla="*/ 2903827 w 3484606"/>
              <a:gd name="connsiteY1" fmla="*/ 0 h 4349578"/>
              <a:gd name="connsiteX2" fmla="*/ 3484606 w 3484606"/>
              <a:gd name="connsiteY2" fmla="*/ 580779 h 4349578"/>
              <a:gd name="connsiteX3" fmla="*/ 3484606 w 3484606"/>
              <a:gd name="connsiteY3" fmla="*/ 4349578 h 4349578"/>
              <a:gd name="connsiteX4" fmla="*/ 580779 w 3484606"/>
              <a:gd name="connsiteY4" fmla="*/ 4349578 h 4349578"/>
              <a:gd name="connsiteX5" fmla="*/ 0 w 3484606"/>
              <a:gd name="connsiteY5" fmla="*/ 3768799 h 434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4606" h="4349578">
                <a:moveTo>
                  <a:pt x="0" y="0"/>
                </a:moveTo>
                <a:lnTo>
                  <a:pt x="2903827" y="0"/>
                </a:lnTo>
                <a:cubicBezTo>
                  <a:pt x="3224582" y="0"/>
                  <a:pt x="3484606" y="260024"/>
                  <a:pt x="3484606" y="580779"/>
                </a:cubicBezTo>
                <a:lnTo>
                  <a:pt x="3484606" y="4349578"/>
                </a:lnTo>
                <a:lnTo>
                  <a:pt x="580779" y="4349578"/>
                </a:lnTo>
                <a:cubicBezTo>
                  <a:pt x="260024" y="4349578"/>
                  <a:pt x="0" y="4089554"/>
                  <a:pt x="0" y="3768799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998" cy="3771899"/>
          </a:xfrm>
          <a:custGeom>
            <a:avLst/>
            <a:gdLst>
              <a:gd name="connsiteX0" fmla="*/ 0 w 12191998"/>
              <a:gd name="connsiteY0" fmla="*/ 0 h 3771899"/>
              <a:gd name="connsiteX1" fmla="*/ 12191998 w 12191998"/>
              <a:gd name="connsiteY1" fmla="*/ 0 h 3771899"/>
              <a:gd name="connsiteX2" fmla="*/ 12191998 w 12191998"/>
              <a:gd name="connsiteY2" fmla="*/ 3771899 h 3771899"/>
              <a:gd name="connsiteX3" fmla="*/ 0 w 12191998"/>
              <a:gd name="connsiteY3" fmla="*/ 3771899 h 377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3771899">
                <a:moveTo>
                  <a:pt x="0" y="0"/>
                </a:moveTo>
                <a:lnTo>
                  <a:pt x="12191998" y="0"/>
                </a:lnTo>
                <a:lnTo>
                  <a:pt x="12191998" y="3771899"/>
                </a:lnTo>
                <a:lnTo>
                  <a:pt x="0" y="3771899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pt封面设计_画板 1 副本 3"/>
          <p:cNvPicPr>
            <a:picLocks noChangeAspect="1"/>
          </p:cNvPicPr>
          <p:nvPr userDrawn="1"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72085" y="-97790"/>
            <a:ext cx="12364085" cy="6955790"/>
          </a:xfrm>
          <a:prstGeom prst="rect">
            <a:avLst/>
          </a:prstGeom>
        </p:spPr>
      </p:pic>
      <p:pic>
        <p:nvPicPr>
          <p:cNvPr id="5" name="图片 4" descr="3"/>
          <p:cNvPicPr>
            <a:picLocks noChangeAspect="1"/>
          </p:cNvPicPr>
          <p:nvPr userDrawn="1"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331"/>
                    </a14:imgEffect>
                    <a14:imgEffect>
                      <a14:saturation sat="244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186953" y="143148"/>
            <a:ext cx="7619365" cy="100584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.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Date Placeholder 56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  <a:latin typeface="+mn-lt"/>
                <a:sym typeface="Trebuchet MS" panose="020B0603020202020204" pitchFamily="34" charset="0"/>
              </a:defRPr>
            </a:lvl1pPr>
          </a:lstStyle>
          <a:p>
            <a:endParaRPr lang="en-US" dirty="0"/>
          </a:p>
        </p:txBody>
      </p:sp>
      <p:pic>
        <p:nvPicPr>
          <p:cNvPr id="2" name="图片 13" descr="资源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600564" y="199390"/>
            <a:ext cx="1962785" cy="341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-OfficePL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>
            <a:spLocks noGrp="1"/>
          </p:cNvSpPr>
          <p:nvPr>
            <p:ph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5401732" y="6235700"/>
            <a:ext cx="1388536" cy="20638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669924" y="6235700"/>
            <a:ext cx="4140201" cy="206381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599" y="6235700"/>
            <a:ext cx="2909888" cy="206381"/>
          </a:xfrm>
          <a:prstGeom prst="rect">
            <a:avLst/>
          </a:prstGeom>
        </p:spPr>
        <p:txBody>
          <a:bodyPr/>
          <a:lstStyle/>
          <a:p>
            <a:fld id="{C04E22A5-FC71-4DE0-BE5F-57E006AB14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010559" y="702947"/>
            <a:ext cx="4199757" cy="5452107"/>
          </a:xfrm>
          <a:custGeom>
            <a:avLst/>
            <a:gdLst>
              <a:gd name="connsiteX0" fmla="*/ 0 w 4199757"/>
              <a:gd name="connsiteY0" fmla="*/ 0 h 5452107"/>
              <a:gd name="connsiteX1" fmla="*/ 4199757 w 4199757"/>
              <a:gd name="connsiteY1" fmla="*/ 0 h 5452107"/>
              <a:gd name="connsiteX2" fmla="*/ 4199757 w 4199757"/>
              <a:gd name="connsiteY2" fmla="*/ 5452107 h 5452107"/>
              <a:gd name="connsiteX3" fmla="*/ 0 w 4199757"/>
              <a:gd name="connsiteY3" fmla="*/ 5452107 h 545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9757" h="5452107">
                <a:moveTo>
                  <a:pt x="0" y="0"/>
                </a:moveTo>
                <a:lnTo>
                  <a:pt x="4199757" y="0"/>
                </a:lnTo>
                <a:lnTo>
                  <a:pt x="4199757" y="5452107"/>
                </a:lnTo>
                <a:lnTo>
                  <a:pt x="0" y="5452107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722076" y="1268788"/>
            <a:ext cx="5469924" cy="4320424"/>
          </a:xfrm>
          <a:custGeom>
            <a:avLst/>
            <a:gdLst>
              <a:gd name="connsiteX0" fmla="*/ 0 w 5469924"/>
              <a:gd name="connsiteY0" fmla="*/ 0 h 4320424"/>
              <a:gd name="connsiteX1" fmla="*/ 5469924 w 5469924"/>
              <a:gd name="connsiteY1" fmla="*/ 0 h 4320424"/>
              <a:gd name="connsiteX2" fmla="*/ 5469924 w 5469924"/>
              <a:gd name="connsiteY2" fmla="*/ 4320424 h 4320424"/>
              <a:gd name="connsiteX3" fmla="*/ 0 w 5469924"/>
              <a:gd name="connsiteY3" fmla="*/ 4320424 h 432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9924" h="4320424">
                <a:moveTo>
                  <a:pt x="0" y="0"/>
                </a:moveTo>
                <a:lnTo>
                  <a:pt x="5469924" y="0"/>
                </a:lnTo>
                <a:lnTo>
                  <a:pt x="5469924" y="4320424"/>
                </a:lnTo>
                <a:lnTo>
                  <a:pt x="0" y="4320424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875953" y="771383"/>
            <a:ext cx="5191432" cy="5315239"/>
          </a:xfrm>
          <a:custGeom>
            <a:avLst/>
            <a:gdLst>
              <a:gd name="connsiteX0" fmla="*/ 0 w 5191432"/>
              <a:gd name="connsiteY0" fmla="*/ 0 h 5315239"/>
              <a:gd name="connsiteX1" fmla="*/ 5191432 w 5191432"/>
              <a:gd name="connsiteY1" fmla="*/ 0 h 5315239"/>
              <a:gd name="connsiteX2" fmla="*/ 5191432 w 5191432"/>
              <a:gd name="connsiteY2" fmla="*/ 5315239 h 5315239"/>
              <a:gd name="connsiteX3" fmla="*/ 0 w 5191432"/>
              <a:gd name="connsiteY3" fmla="*/ 5315239 h 531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1432" h="5315239">
                <a:moveTo>
                  <a:pt x="0" y="0"/>
                </a:moveTo>
                <a:lnTo>
                  <a:pt x="5191432" y="0"/>
                </a:lnTo>
                <a:lnTo>
                  <a:pt x="5191432" y="5315239"/>
                </a:lnTo>
                <a:lnTo>
                  <a:pt x="0" y="5315239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E4DD0A8-D917-4AF8-BA64-7C300EDD4C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010559" y="702947"/>
            <a:ext cx="4199757" cy="5452107"/>
          </a:xfrm>
          <a:custGeom>
            <a:avLst/>
            <a:gdLst>
              <a:gd name="connsiteX0" fmla="*/ 0 w 4199757"/>
              <a:gd name="connsiteY0" fmla="*/ 0 h 5452107"/>
              <a:gd name="connsiteX1" fmla="*/ 4199757 w 4199757"/>
              <a:gd name="connsiteY1" fmla="*/ 0 h 5452107"/>
              <a:gd name="connsiteX2" fmla="*/ 4199757 w 4199757"/>
              <a:gd name="connsiteY2" fmla="*/ 5452107 h 5452107"/>
              <a:gd name="connsiteX3" fmla="*/ 0 w 4199757"/>
              <a:gd name="connsiteY3" fmla="*/ 5452107 h 5452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99757" h="5452107">
                <a:moveTo>
                  <a:pt x="0" y="0"/>
                </a:moveTo>
                <a:lnTo>
                  <a:pt x="4199757" y="0"/>
                </a:lnTo>
                <a:lnTo>
                  <a:pt x="4199757" y="5452107"/>
                </a:lnTo>
                <a:lnTo>
                  <a:pt x="0" y="5452107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6722076" y="1268788"/>
            <a:ext cx="5469924" cy="4320424"/>
          </a:xfrm>
          <a:custGeom>
            <a:avLst/>
            <a:gdLst>
              <a:gd name="connsiteX0" fmla="*/ 0 w 5469924"/>
              <a:gd name="connsiteY0" fmla="*/ 0 h 4320424"/>
              <a:gd name="connsiteX1" fmla="*/ 5469924 w 5469924"/>
              <a:gd name="connsiteY1" fmla="*/ 0 h 4320424"/>
              <a:gd name="connsiteX2" fmla="*/ 5469924 w 5469924"/>
              <a:gd name="connsiteY2" fmla="*/ 4320424 h 4320424"/>
              <a:gd name="connsiteX3" fmla="*/ 0 w 5469924"/>
              <a:gd name="connsiteY3" fmla="*/ 4320424 h 4320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69924" h="4320424">
                <a:moveTo>
                  <a:pt x="0" y="0"/>
                </a:moveTo>
                <a:lnTo>
                  <a:pt x="5469924" y="0"/>
                </a:lnTo>
                <a:lnTo>
                  <a:pt x="5469924" y="4320424"/>
                </a:lnTo>
                <a:lnTo>
                  <a:pt x="0" y="4320424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875953" y="771383"/>
            <a:ext cx="5191432" cy="5315239"/>
          </a:xfrm>
          <a:custGeom>
            <a:avLst/>
            <a:gdLst>
              <a:gd name="connsiteX0" fmla="*/ 0 w 5191432"/>
              <a:gd name="connsiteY0" fmla="*/ 0 h 5315239"/>
              <a:gd name="connsiteX1" fmla="*/ 5191432 w 5191432"/>
              <a:gd name="connsiteY1" fmla="*/ 0 h 5315239"/>
              <a:gd name="connsiteX2" fmla="*/ 5191432 w 5191432"/>
              <a:gd name="connsiteY2" fmla="*/ 5315239 h 5315239"/>
              <a:gd name="connsiteX3" fmla="*/ 0 w 5191432"/>
              <a:gd name="connsiteY3" fmla="*/ 5315239 h 531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91432" h="5315239">
                <a:moveTo>
                  <a:pt x="0" y="0"/>
                </a:moveTo>
                <a:lnTo>
                  <a:pt x="5191432" y="0"/>
                </a:lnTo>
                <a:lnTo>
                  <a:pt x="5191432" y="5315239"/>
                </a:lnTo>
                <a:lnTo>
                  <a:pt x="0" y="5315239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 userDrawn="1">
            <p:ph type="pic" sz="quarter" idx="10"/>
          </p:nvPr>
        </p:nvSpPr>
        <p:spPr>
          <a:xfrm>
            <a:off x="470325" y="797014"/>
            <a:ext cx="3197493" cy="5628505"/>
          </a:xfrm>
          <a:custGeom>
            <a:avLst/>
            <a:gdLst>
              <a:gd name="connsiteX0" fmla="*/ 0 w 3197493"/>
              <a:gd name="connsiteY0" fmla="*/ 0 h 5628505"/>
              <a:gd name="connsiteX1" fmla="*/ 3197493 w 3197493"/>
              <a:gd name="connsiteY1" fmla="*/ 0 h 5628505"/>
              <a:gd name="connsiteX2" fmla="*/ 3197493 w 3197493"/>
              <a:gd name="connsiteY2" fmla="*/ 5628505 h 5628505"/>
              <a:gd name="connsiteX3" fmla="*/ 0 w 3197493"/>
              <a:gd name="connsiteY3" fmla="*/ 5628505 h 5628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7493" h="5628505">
                <a:moveTo>
                  <a:pt x="0" y="0"/>
                </a:moveTo>
                <a:lnTo>
                  <a:pt x="3197493" y="0"/>
                </a:lnTo>
                <a:lnTo>
                  <a:pt x="3197493" y="5628505"/>
                </a:lnTo>
                <a:lnTo>
                  <a:pt x="0" y="5628505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8" name="Picture Placeholder 7"/>
          <p:cNvSpPr>
            <a:spLocks noGrp="1"/>
          </p:cNvSpPr>
          <p:nvPr userDrawn="1">
            <p:ph type="pic" sz="quarter" idx="11"/>
          </p:nvPr>
        </p:nvSpPr>
        <p:spPr>
          <a:xfrm>
            <a:off x="8524184" y="797013"/>
            <a:ext cx="3197494" cy="5628506"/>
          </a:xfrm>
          <a:custGeom>
            <a:avLst/>
            <a:gdLst>
              <a:gd name="connsiteX0" fmla="*/ 0 w 3197494"/>
              <a:gd name="connsiteY0" fmla="*/ 0 h 5628506"/>
              <a:gd name="connsiteX1" fmla="*/ 3197494 w 3197494"/>
              <a:gd name="connsiteY1" fmla="*/ 0 h 5628506"/>
              <a:gd name="connsiteX2" fmla="*/ 3197494 w 3197494"/>
              <a:gd name="connsiteY2" fmla="*/ 5628506 h 5628506"/>
              <a:gd name="connsiteX3" fmla="*/ 0 w 3197494"/>
              <a:gd name="connsiteY3" fmla="*/ 5628506 h 5628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7494" h="5628506">
                <a:moveTo>
                  <a:pt x="0" y="0"/>
                </a:moveTo>
                <a:lnTo>
                  <a:pt x="3197494" y="0"/>
                </a:lnTo>
                <a:lnTo>
                  <a:pt x="3197494" y="5628506"/>
                </a:lnTo>
                <a:lnTo>
                  <a:pt x="0" y="5628506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51127" y="2684211"/>
            <a:ext cx="5244875" cy="3412090"/>
          </a:xfrm>
          <a:custGeom>
            <a:avLst/>
            <a:gdLst>
              <a:gd name="connsiteX0" fmla="*/ 0 w 5244875"/>
              <a:gd name="connsiteY0" fmla="*/ 0 h 3412090"/>
              <a:gd name="connsiteX1" fmla="*/ 5244875 w 5244875"/>
              <a:gd name="connsiteY1" fmla="*/ 0 h 3412090"/>
              <a:gd name="connsiteX2" fmla="*/ 5244875 w 5244875"/>
              <a:gd name="connsiteY2" fmla="*/ 3412090 h 3412090"/>
              <a:gd name="connsiteX3" fmla="*/ 0 w 5244875"/>
              <a:gd name="connsiteY3" fmla="*/ 3412090 h 341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875" h="3412090">
                <a:moveTo>
                  <a:pt x="0" y="0"/>
                </a:moveTo>
                <a:lnTo>
                  <a:pt x="5244875" y="0"/>
                </a:lnTo>
                <a:lnTo>
                  <a:pt x="5244875" y="3412090"/>
                </a:lnTo>
                <a:lnTo>
                  <a:pt x="0" y="341209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" y="720216"/>
            <a:ext cx="5898290" cy="2667301"/>
          </a:xfrm>
          <a:custGeom>
            <a:avLst/>
            <a:gdLst>
              <a:gd name="connsiteX0" fmla="*/ 0 w 5898290"/>
              <a:gd name="connsiteY0" fmla="*/ 0 h 2667301"/>
              <a:gd name="connsiteX1" fmla="*/ 5898290 w 5898290"/>
              <a:gd name="connsiteY1" fmla="*/ 0 h 2667301"/>
              <a:gd name="connsiteX2" fmla="*/ 5898290 w 5898290"/>
              <a:gd name="connsiteY2" fmla="*/ 2667301 h 2667301"/>
              <a:gd name="connsiteX3" fmla="*/ 0 w 5898290"/>
              <a:gd name="connsiteY3" fmla="*/ 2667301 h 266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8290" h="2667301">
                <a:moveTo>
                  <a:pt x="0" y="0"/>
                </a:moveTo>
                <a:lnTo>
                  <a:pt x="5898290" y="0"/>
                </a:lnTo>
                <a:lnTo>
                  <a:pt x="5898290" y="2667301"/>
                </a:lnTo>
                <a:lnTo>
                  <a:pt x="0" y="2667301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" y="3618771"/>
            <a:ext cx="5898290" cy="2667301"/>
          </a:xfrm>
          <a:custGeom>
            <a:avLst/>
            <a:gdLst>
              <a:gd name="connsiteX0" fmla="*/ 0 w 5898290"/>
              <a:gd name="connsiteY0" fmla="*/ 0 h 2667301"/>
              <a:gd name="connsiteX1" fmla="*/ 5898290 w 5898290"/>
              <a:gd name="connsiteY1" fmla="*/ 0 h 2667301"/>
              <a:gd name="connsiteX2" fmla="*/ 5898290 w 5898290"/>
              <a:gd name="connsiteY2" fmla="*/ 2667301 h 2667301"/>
              <a:gd name="connsiteX3" fmla="*/ 0 w 5898290"/>
              <a:gd name="connsiteY3" fmla="*/ 2667301 h 266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8290" h="2667301">
                <a:moveTo>
                  <a:pt x="0" y="0"/>
                </a:moveTo>
                <a:lnTo>
                  <a:pt x="5898290" y="0"/>
                </a:lnTo>
                <a:lnTo>
                  <a:pt x="5898290" y="2667301"/>
                </a:lnTo>
                <a:lnTo>
                  <a:pt x="0" y="2667301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 userDrawn="1">
            <p:ph type="pic" sz="quarter" idx="10"/>
          </p:nvPr>
        </p:nvSpPr>
        <p:spPr>
          <a:xfrm>
            <a:off x="470325" y="797014"/>
            <a:ext cx="3197493" cy="5628505"/>
          </a:xfrm>
          <a:custGeom>
            <a:avLst/>
            <a:gdLst>
              <a:gd name="connsiteX0" fmla="*/ 0 w 3197493"/>
              <a:gd name="connsiteY0" fmla="*/ 0 h 5628505"/>
              <a:gd name="connsiteX1" fmla="*/ 3197493 w 3197493"/>
              <a:gd name="connsiteY1" fmla="*/ 0 h 5628505"/>
              <a:gd name="connsiteX2" fmla="*/ 3197493 w 3197493"/>
              <a:gd name="connsiteY2" fmla="*/ 5628505 h 5628505"/>
              <a:gd name="connsiteX3" fmla="*/ 0 w 3197493"/>
              <a:gd name="connsiteY3" fmla="*/ 5628505 h 5628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7493" h="5628505">
                <a:moveTo>
                  <a:pt x="0" y="0"/>
                </a:moveTo>
                <a:lnTo>
                  <a:pt x="3197493" y="0"/>
                </a:lnTo>
                <a:lnTo>
                  <a:pt x="3197493" y="5628505"/>
                </a:lnTo>
                <a:lnTo>
                  <a:pt x="0" y="5628505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8" name="Picture Placeholder 7"/>
          <p:cNvSpPr>
            <a:spLocks noGrp="1"/>
          </p:cNvSpPr>
          <p:nvPr userDrawn="1">
            <p:ph type="pic" sz="quarter" idx="11"/>
          </p:nvPr>
        </p:nvSpPr>
        <p:spPr>
          <a:xfrm>
            <a:off x="8524184" y="797013"/>
            <a:ext cx="3197494" cy="5628506"/>
          </a:xfrm>
          <a:custGeom>
            <a:avLst/>
            <a:gdLst>
              <a:gd name="connsiteX0" fmla="*/ 0 w 3197494"/>
              <a:gd name="connsiteY0" fmla="*/ 0 h 5628506"/>
              <a:gd name="connsiteX1" fmla="*/ 3197494 w 3197494"/>
              <a:gd name="connsiteY1" fmla="*/ 0 h 5628506"/>
              <a:gd name="connsiteX2" fmla="*/ 3197494 w 3197494"/>
              <a:gd name="connsiteY2" fmla="*/ 5628506 h 5628506"/>
              <a:gd name="connsiteX3" fmla="*/ 0 w 3197494"/>
              <a:gd name="connsiteY3" fmla="*/ 5628506 h 5628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7494" h="5628506">
                <a:moveTo>
                  <a:pt x="0" y="0"/>
                </a:moveTo>
                <a:lnTo>
                  <a:pt x="3197494" y="0"/>
                </a:lnTo>
                <a:lnTo>
                  <a:pt x="3197494" y="5628506"/>
                </a:lnTo>
                <a:lnTo>
                  <a:pt x="0" y="5628506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58855" y="1752602"/>
            <a:ext cx="4399370" cy="2400303"/>
          </a:xfrm>
          <a:custGeom>
            <a:avLst/>
            <a:gdLst>
              <a:gd name="connsiteX0" fmla="*/ 0 w 4399370"/>
              <a:gd name="connsiteY0" fmla="*/ 0 h 2400303"/>
              <a:gd name="connsiteX1" fmla="*/ 4399370 w 4399370"/>
              <a:gd name="connsiteY1" fmla="*/ 0 h 2400303"/>
              <a:gd name="connsiteX2" fmla="*/ 4399370 w 4399370"/>
              <a:gd name="connsiteY2" fmla="*/ 2400303 h 2400303"/>
              <a:gd name="connsiteX3" fmla="*/ 0 w 4399370"/>
              <a:gd name="connsiteY3" fmla="*/ 2400303 h 240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9370" h="2400303">
                <a:moveTo>
                  <a:pt x="0" y="0"/>
                </a:moveTo>
                <a:lnTo>
                  <a:pt x="4399370" y="0"/>
                </a:lnTo>
                <a:lnTo>
                  <a:pt x="4399370" y="2400303"/>
                </a:lnTo>
                <a:lnTo>
                  <a:pt x="0" y="2400303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44436" y="1752602"/>
            <a:ext cx="4399370" cy="2400303"/>
          </a:xfrm>
          <a:custGeom>
            <a:avLst/>
            <a:gdLst>
              <a:gd name="connsiteX0" fmla="*/ 0 w 4399370"/>
              <a:gd name="connsiteY0" fmla="*/ 0 h 2400303"/>
              <a:gd name="connsiteX1" fmla="*/ 4399370 w 4399370"/>
              <a:gd name="connsiteY1" fmla="*/ 0 h 2400303"/>
              <a:gd name="connsiteX2" fmla="*/ 4399370 w 4399370"/>
              <a:gd name="connsiteY2" fmla="*/ 2400303 h 2400303"/>
              <a:gd name="connsiteX3" fmla="*/ 0 w 4399370"/>
              <a:gd name="connsiteY3" fmla="*/ 2400303 h 240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9370" h="2400303">
                <a:moveTo>
                  <a:pt x="0" y="0"/>
                </a:moveTo>
                <a:lnTo>
                  <a:pt x="4399370" y="0"/>
                </a:lnTo>
                <a:lnTo>
                  <a:pt x="4399370" y="2400303"/>
                </a:lnTo>
                <a:lnTo>
                  <a:pt x="0" y="2400303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75188" y="1960308"/>
            <a:ext cx="11041628" cy="2937384"/>
          </a:xfrm>
          <a:custGeom>
            <a:avLst/>
            <a:gdLst>
              <a:gd name="connsiteX0" fmla="*/ 0 w 11041628"/>
              <a:gd name="connsiteY0" fmla="*/ 0 h 2937384"/>
              <a:gd name="connsiteX1" fmla="*/ 11041628 w 11041628"/>
              <a:gd name="connsiteY1" fmla="*/ 0 h 2937384"/>
              <a:gd name="connsiteX2" fmla="*/ 11041628 w 11041628"/>
              <a:gd name="connsiteY2" fmla="*/ 2937384 h 2937384"/>
              <a:gd name="connsiteX3" fmla="*/ 0 w 11041628"/>
              <a:gd name="connsiteY3" fmla="*/ 2937384 h 293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041628" h="2937384">
                <a:moveTo>
                  <a:pt x="0" y="0"/>
                </a:moveTo>
                <a:lnTo>
                  <a:pt x="11041628" y="0"/>
                </a:lnTo>
                <a:lnTo>
                  <a:pt x="11041628" y="2937384"/>
                </a:lnTo>
                <a:lnTo>
                  <a:pt x="0" y="2937384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 userDrawn="1">
            <p:ph type="pic" sz="quarter" idx="10"/>
          </p:nvPr>
        </p:nvSpPr>
        <p:spPr>
          <a:xfrm>
            <a:off x="536565" y="1027090"/>
            <a:ext cx="2854088" cy="2812330"/>
          </a:xfrm>
          <a:custGeom>
            <a:avLst/>
            <a:gdLst>
              <a:gd name="connsiteX0" fmla="*/ 0 w 2854088"/>
              <a:gd name="connsiteY0" fmla="*/ 0 h 2812330"/>
              <a:gd name="connsiteX1" fmla="*/ 2854088 w 2854088"/>
              <a:gd name="connsiteY1" fmla="*/ 0 h 2812330"/>
              <a:gd name="connsiteX2" fmla="*/ 2854088 w 2854088"/>
              <a:gd name="connsiteY2" fmla="*/ 2812330 h 2812330"/>
              <a:gd name="connsiteX3" fmla="*/ 0 w 2854088"/>
              <a:gd name="connsiteY3" fmla="*/ 2812330 h 281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4088" h="2812330">
                <a:moveTo>
                  <a:pt x="0" y="0"/>
                </a:moveTo>
                <a:lnTo>
                  <a:pt x="2854088" y="0"/>
                </a:lnTo>
                <a:lnTo>
                  <a:pt x="2854088" y="2812330"/>
                </a:lnTo>
                <a:lnTo>
                  <a:pt x="0" y="281233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8" name="Picture Placeholder 7"/>
          <p:cNvSpPr>
            <a:spLocks noGrp="1"/>
          </p:cNvSpPr>
          <p:nvPr userDrawn="1">
            <p:ph type="pic" sz="quarter" idx="11"/>
          </p:nvPr>
        </p:nvSpPr>
        <p:spPr>
          <a:xfrm>
            <a:off x="8801347" y="1027090"/>
            <a:ext cx="2854088" cy="2812330"/>
          </a:xfrm>
          <a:custGeom>
            <a:avLst/>
            <a:gdLst>
              <a:gd name="connsiteX0" fmla="*/ 0 w 2854088"/>
              <a:gd name="connsiteY0" fmla="*/ 0 h 2812330"/>
              <a:gd name="connsiteX1" fmla="*/ 2854088 w 2854088"/>
              <a:gd name="connsiteY1" fmla="*/ 0 h 2812330"/>
              <a:gd name="connsiteX2" fmla="*/ 2854088 w 2854088"/>
              <a:gd name="connsiteY2" fmla="*/ 2812330 h 2812330"/>
              <a:gd name="connsiteX3" fmla="*/ 0 w 2854088"/>
              <a:gd name="connsiteY3" fmla="*/ 2812330 h 2812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4088" h="2812330">
                <a:moveTo>
                  <a:pt x="0" y="0"/>
                </a:moveTo>
                <a:lnTo>
                  <a:pt x="2854088" y="0"/>
                </a:lnTo>
                <a:lnTo>
                  <a:pt x="2854088" y="2812330"/>
                </a:lnTo>
                <a:lnTo>
                  <a:pt x="0" y="281233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6843204" y="838203"/>
            <a:ext cx="5348797" cy="4905550"/>
          </a:xfrm>
          <a:custGeom>
            <a:avLst/>
            <a:gdLst>
              <a:gd name="connsiteX0" fmla="*/ 0 w 5348797"/>
              <a:gd name="connsiteY0" fmla="*/ 0 h 4905550"/>
              <a:gd name="connsiteX1" fmla="*/ 5348797 w 5348797"/>
              <a:gd name="connsiteY1" fmla="*/ 0 h 4905550"/>
              <a:gd name="connsiteX2" fmla="*/ 5348797 w 5348797"/>
              <a:gd name="connsiteY2" fmla="*/ 4905550 h 4905550"/>
              <a:gd name="connsiteX3" fmla="*/ 0 w 5348797"/>
              <a:gd name="connsiteY3" fmla="*/ 4905550 h 490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48797" h="4905550">
                <a:moveTo>
                  <a:pt x="0" y="0"/>
                </a:moveTo>
                <a:lnTo>
                  <a:pt x="5348797" y="0"/>
                </a:lnTo>
                <a:lnTo>
                  <a:pt x="5348797" y="4905550"/>
                </a:lnTo>
                <a:lnTo>
                  <a:pt x="0" y="490555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755171" y="1954510"/>
            <a:ext cx="2416849" cy="2678966"/>
          </a:xfrm>
          <a:custGeom>
            <a:avLst/>
            <a:gdLst>
              <a:gd name="connsiteX0" fmla="*/ 402816 w 2416849"/>
              <a:gd name="connsiteY0" fmla="*/ 0 h 2678966"/>
              <a:gd name="connsiteX1" fmla="*/ 2416849 w 2416849"/>
              <a:gd name="connsiteY1" fmla="*/ 0 h 2678966"/>
              <a:gd name="connsiteX2" fmla="*/ 2416849 w 2416849"/>
              <a:gd name="connsiteY2" fmla="*/ 2276150 h 2678966"/>
              <a:gd name="connsiteX3" fmla="*/ 2014033 w 2416849"/>
              <a:gd name="connsiteY3" fmla="*/ 2678966 h 2678966"/>
              <a:gd name="connsiteX4" fmla="*/ 0 w 2416849"/>
              <a:gd name="connsiteY4" fmla="*/ 2678966 h 2678966"/>
              <a:gd name="connsiteX5" fmla="*/ 0 w 2416849"/>
              <a:gd name="connsiteY5" fmla="*/ 402816 h 2678966"/>
              <a:gd name="connsiteX6" fmla="*/ 402816 w 2416849"/>
              <a:gd name="connsiteY6" fmla="*/ 0 h 267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6849" h="2678966">
                <a:moveTo>
                  <a:pt x="402816" y="0"/>
                </a:moveTo>
                <a:lnTo>
                  <a:pt x="2416849" y="0"/>
                </a:lnTo>
                <a:lnTo>
                  <a:pt x="2416849" y="2276150"/>
                </a:lnTo>
                <a:cubicBezTo>
                  <a:pt x="2416849" y="2498619"/>
                  <a:pt x="2236502" y="2678966"/>
                  <a:pt x="2014033" y="2678966"/>
                </a:cubicBezTo>
                <a:lnTo>
                  <a:pt x="0" y="2678966"/>
                </a:lnTo>
                <a:lnTo>
                  <a:pt x="0" y="402816"/>
                </a:lnTo>
                <a:cubicBezTo>
                  <a:pt x="0" y="180347"/>
                  <a:pt x="180347" y="0"/>
                  <a:pt x="402816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3510108" y="1980473"/>
            <a:ext cx="2416849" cy="2678966"/>
          </a:xfrm>
          <a:custGeom>
            <a:avLst/>
            <a:gdLst>
              <a:gd name="connsiteX0" fmla="*/ 402816 w 2416849"/>
              <a:gd name="connsiteY0" fmla="*/ 0 h 2678966"/>
              <a:gd name="connsiteX1" fmla="*/ 2416849 w 2416849"/>
              <a:gd name="connsiteY1" fmla="*/ 0 h 2678966"/>
              <a:gd name="connsiteX2" fmla="*/ 2416849 w 2416849"/>
              <a:gd name="connsiteY2" fmla="*/ 2276150 h 2678966"/>
              <a:gd name="connsiteX3" fmla="*/ 2014033 w 2416849"/>
              <a:gd name="connsiteY3" fmla="*/ 2678966 h 2678966"/>
              <a:gd name="connsiteX4" fmla="*/ 0 w 2416849"/>
              <a:gd name="connsiteY4" fmla="*/ 2678966 h 2678966"/>
              <a:gd name="connsiteX5" fmla="*/ 0 w 2416849"/>
              <a:gd name="connsiteY5" fmla="*/ 402816 h 2678966"/>
              <a:gd name="connsiteX6" fmla="*/ 402816 w 2416849"/>
              <a:gd name="connsiteY6" fmla="*/ 0 h 267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6849" h="2678966">
                <a:moveTo>
                  <a:pt x="402816" y="0"/>
                </a:moveTo>
                <a:lnTo>
                  <a:pt x="2416849" y="0"/>
                </a:lnTo>
                <a:lnTo>
                  <a:pt x="2416849" y="2276150"/>
                </a:lnTo>
                <a:cubicBezTo>
                  <a:pt x="2416849" y="2498619"/>
                  <a:pt x="2236503" y="2678966"/>
                  <a:pt x="2014033" y="2678966"/>
                </a:cubicBezTo>
                <a:lnTo>
                  <a:pt x="0" y="2678966"/>
                </a:lnTo>
                <a:lnTo>
                  <a:pt x="0" y="402816"/>
                </a:lnTo>
                <a:cubicBezTo>
                  <a:pt x="0" y="180347"/>
                  <a:pt x="180347" y="0"/>
                  <a:pt x="402816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2"/>
          </p:nvPr>
        </p:nvSpPr>
        <p:spPr>
          <a:xfrm>
            <a:off x="6265045" y="2006436"/>
            <a:ext cx="2416849" cy="2678966"/>
          </a:xfrm>
          <a:custGeom>
            <a:avLst/>
            <a:gdLst>
              <a:gd name="connsiteX0" fmla="*/ 402816 w 2416849"/>
              <a:gd name="connsiteY0" fmla="*/ 0 h 2678966"/>
              <a:gd name="connsiteX1" fmla="*/ 2416849 w 2416849"/>
              <a:gd name="connsiteY1" fmla="*/ 0 h 2678966"/>
              <a:gd name="connsiteX2" fmla="*/ 2416849 w 2416849"/>
              <a:gd name="connsiteY2" fmla="*/ 2276150 h 2678966"/>
              <a:gd name="connsiteX3" fmla="*/ 2014033 w 2416849"/>
              <a:gd name="connsiteY3" fmla="*/ 2678966 h 2678966"/>
              <a:gd name="connsiteX4" fmla="*/ 0 w 2416849"/>
              <a:gd name="connsiteY4" fmla="*/ 2678966 h 2678966"/>
              <a:gd name="connsiteX5" fmla="*/ 0 w 2416849"/>
              <a:gd name="connsiteY5" fmla="*/ 402816 h 2678966"/>
              <a:gd name="connsiteX6" fmla="*/ 402816 w 2416849"/>
              <a:gd name="connsiteY6" fmla="*/ 0 h 267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6849" h="2678966">
                <a:moveTo>
                  <a:pt x="402816" y="0"/>
                </a:moveTo>
                <a:lnTo>
                  <a:pt x="2416849" y="0"/>
                </a:lnTo>
                <a:lnTo>
                  <a:pt x="2416849" y="2276150"/>
                </a:lnTo>
                <a:cubicBezTo>
                  <a:pt x="2416849" y="2498619"/>
                  <a:pt x="2236502" y="2678966"/>
                  <a:pt x="2014033" y="2678966"/>
                </a:cubicBezTo>
                <a:lnTo>
                  <a:pt x="0" y="2678966"/>
                </a:lnTo>
                <a:lnTo>
                  <a:pt x="0" y="402816"/>
                </a:lnTo>
                <a:cubicBezTo>
                  <a:pt x="0" y="180347"/>
                  <a:pt x="180347" y="0"/>
                  <a:pt x="402816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9019982" y="2032399"/>
            <a:ext cx="2416849" cy="2678966"/>
          </a:xfrm>
          <a:custGeom>
            <a:avLst/>
            <a:gdLst>
              <a:gd name="connsiteX0" fmla="*/ 402816 w 2416849"/>
              <a:gd name="connsiteY0" fmla="*/ 0 h 2678966"/>
              <a:gd name="connsiteX1" fmla="*/ 2416849 w 2416849"/>
              <a:gd name="connsiteY1" fmla="*/ 0 h 2678966"/>
              <a:gd name="connsiteX2" fmla="*/ 2416849 w 2416849"/>
              <a:gd name="connsiteY2" fmla="*/ 2276150 h 2678966"/>
              <a:gd name="connsiteX3" fmla="*/ 2014033 w 2416849"/>
              <a:gd name="connsiteY3" fmla="*/ 2678966 h 2678966"/>
              <a:gd name="connsiteX4" fmla="*/ 0 w 2416849"/>
              <a:gd name="connsiteY4" fmla="*/ 2678966 h 2678966"/>
              <a:gd name="connsiteX5" fmla="*/ 0 w 2416849"/>
              <a:gd name="connsiteY5" fmla="*/ 402816 h 2678966"/>
              <a:gd name="connsiteX6" fmla="*/ 402816 w 2416849"/>
              <a:gd name="connsiteY6" fmla="*/ 0 h 2678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6849" h="2678966">
                <a:moveTo>
                  <a:pt x="402816" y="0"/>
                </a:moveTo>
                <a:lnTo>
                  <a:pt x="2416849" y="0"/>
                </a:lnTo>
                <a:lnTo>
                  <a:pt x="2416849" y="2276150"/>
                </a:lnTo>
                <a:cubicBezTo>
                  <a:pt x="2416849" y="2498619"/>
                  <a:pt x="2236502" y="2678966"/>
                  <a:pt x="2014033" y="2678966"/>
                </a:cubicBezTo>
                <a:lnTo>
                  <a:pt x="0" y="2678966"/>
                </a:lnTo>
                <a:lnTo>
                  <a:pt x="0" y="402816"/>
                </a:lnTo>
                <a:cubicBezTo>
                  <a:pt x="0" y="180347"/>
                  <a:pt x="180347" y="0"/>
                  <a:pt x="402816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77902" y="1370751"/>
            <a:ext cx="2533918" cy="2485251"/>
          </a:xfrm>
          <a:custGeom>
            <a:avLst/>
            <a:gdLst>
              <a:gd name="connsiteX0" fmla="*/ 283592 w 2533918"/>
              <a:gd name="connsiteY0" fmla="*/ 0 h 2485251"/>
              <a:gd name="connsiteX1" fmla="*/ 2250326 w 2533918"/>
              <a:gd name="connsiteY1" fmla="*/ 0 h 2485251"/>
              <a:gd name="connsiteX2" fmla="*/ 2533918 w 2533918"/>
              <a:gd name="connsiteY2" fmla="*/ 283592 h 2485251"/>
              <a:gd name="connsiteX3" fmla="*/ 2533918 w 2533918"/>
              <a:gd name="connsiteY3" fmla="*/ 2201659 h 2485251"/>
              <a:gd name="connsiteX4" fmla="*/ 2250326 w 2533918"/>
              <a:gd name="connsiteY4" fmla="*/ 2485251 h 2485251"/>
              <a:gd name="connsiteX5" fmla="*/ 283592 w 2533918"/>
              <a:gd name="connsiteY5" fmla="*/ 2485251 h 2485251"/>
              <a:gd name="connsiteX6" fmla="*/ 0 w 2533918"/>
              <a:gd name="connsiteY6" fmla="*/ 2201659 h 2485251"/>
              <a:gd name="connsiteX7" fmla="*/ 0 w 2533918"/>
              <a:gd name="connsiteY7" fmla="*/ 283592 h 2485251"/>
              <a:gd name="connsiteX8" fmla="*/ 283592 w 2533918"/>
              <a:gd name="connsiteY8" fmla="*/ 0 h 248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3918" h="2485251">
                <a:moveTo>
                  <a:pt x="283592" y="0"/>
                </a:moveTo>
                <a:lnTo>
                  <a:pt x="2250326" y="0"/>
                </a:lnTo>
                <a:cubicBezTo>
                  <a:pt x="2406950" y="0"/>
                  <a:pt x="2533918" y="126968"/>
                  <a:pt x="2533918" y="283592"/>
                </a:cubicBezTo>
                <a:lnTo>
                  <a:pt x="2533918" y="2201659"/>
                </a:lnTo>
                <a:cubicBezTo>
                  <a:pt x="2533918" y="2358283"/>
                  <a:pt x="2406950" y="2485251"/>
                  <a:pt x="2250326" y="2485251"/>
                </a:cubicBezTo>
                <a:lnTo>
                  <a:pt x="283592" y="2485251"/>
                </a:lnTo>
                <a:cubicBezTo>
                  <a:pt x="126968" y="2485251"/>
                  <a:pt x="0" y="2358283"/>
                  <a:pt x="0" y="2201659"/>
                </a:cubicBezTo>
                <a:lnTo>
                  <a:pt x="0" y="283592"/>
                </a:lnTo>
                <a:cubicBezTo>
                  <a:pt x="0" y="126968"/>
                  <a:pt x="126968" y="0"/>
                  <a:pt x="283592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4468305" y="1370751"/>
            <a:ext cx="2533918" cy="2485251"/>
          </a:xfrm>
          <a:custGeom>
            <a:avLst/>
            <a:gdLst>
              <a:gd name="connsiteX0" fmla="*/ 283593 w 2533918"/>
              <a:gd name="connsiteY0" fmla="*/ 0 h 2485251"/>
              <a:gd name="connsiteX1" fmla="*/ 2250326 w 2533918"/>
              <a:gd name="connsiteY1" fmla="*/ 0 h 2485251"/>
              <a:gd name="connsiteX2" fmla="*/ 2533918 w 2533918"/>
              <a:gd name="connsiteY2" fmla="*/ 283592 h 2485251"/>
              <a:gd name="connsiteX3" fmla="*/ 2533918 w 2533918"/>
              <a:gd name="connsiteY3" fmla="*/ 2201659 h 2485251"/>
              <a:gd name="connsiteX4" fmla="*/ 2250326 w 2533918"/>
              <a:gd name="connsiteY4" fmla="*/ 2485251 h 2485251"/>
              <a:gd name="connsiteX5" fmla="*/ 283593 w 2533918"/>
              <a:gd name="connsiteY5" fmla="*/ 2485251 h 2485251"/>
              <a:gd name="connsiteX6" fmla="*/ 0 w 2533918"/>
              <a:gd name="connsiteY6" fmla="*/ 2201659 h 2485251"/>
              <a:gd name="connsiteX7" fmla="*/ 0 w 2533918"/>
              <a:gd name="connsiteY7" fmla="*/ 283592 h 2485251"/>
              <a:gd name="connsiteX8" fmla="*/ 283593 w 2533918"/>
              <a:gd name="connsiteY8" fmla="*/ 0 h 2485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33918" h="2485251">
                <a:moveTo>
                  <a:pt x="283593" y="0"/>
                </a:moveTo>
                <a:lnTo>
                  <a:pt x="2250326" y="0"/>
                </a:lnTo>
                <a:cubicBezTo>
                  <a:pt x="2406950" y="0"/>
                  <a:pt x="2533918" y="126968"/>
                  <a:pt x="2533918" y="283592"/>
                </a:cubicBezTo>
                <a:lnTo>
                  <a:pt x="2533918" y="2201659"/>
                </a:lnTo>
                <a:cubicBezTo>
                  <a:pt x="2533918" y="2358283"/>
                  <a:pt x="2406950" y="2485251"/>
                  <a:pt x="2250326" y="2485251"/>
                </a:cubicBezTo>
                <a:lnTo>
                  <a:pt x="283593" y="2485251"/>
                </a:lnTo>
                <a:cubicBezTo>
                  <a:pt x="126968" y="2485251"/>
                  <a:pt x="0" y="2358283"/>
                  <a:pt x="0" y="2201659"/>
                </a:cubicBezTo>
                <a:lnTo>
                  <a:pt x="0" y="283592"/>
                </a:lnTo>
                <a:cubicBezTo>
                  <a:pt x="0" y="126968"/>
                  <a:pt x="126968" y="0"/>
                  <a:pt x="283593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" y="3429003"/>
            <a:ext cx="12191999" cy="3428997"/>
          </a:xfrm>
          <a:custGeom>
            <a:avLst/>
            <a:gdLst>
              <a:gd name="connsiteX0" fmla="*/ 0 w 12191999"/>
              <a:gd name="connsiteY0" fmla="*/ 0 h 3428997"/>
              <a:gd name="connsiteX1" fmla="*/ 12191999 w 12191999"/>
              <a:gd name="connsiteY1" fmla="*/ 0 h 3428997"/>
              <a:gd name="connsiteX2" fmla="*/ 12191999 w 12191999"/>
              <a:gd name="connsiteY2" fmla="*/ 3428997 h 3428997"/>
              <a:gd name="connsiteX3" fmla="*/ 0 w 12191999"/>
              <a:gd name="connsiteY3" fmla="*/ 3428997 h 3428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9" h="3428997">
                <a:moveTo>
                  <a:pt x="0" y="0"/>
                </a:moveTo>
                <a:lnTo>
                  <a:pt x="12191999" y="0"/>
                </a:lnTo>
                <a:lnTo>
                  <a:pt x="12191999" y="3428997"/>
                </a:lnTo>
                <a:lnTo>
                  <a:pt x="0" y="3428997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859514" y="775689"/>
            <a:ext cx="1478638" cy="1440880"/>
          </a:xfrm>
          <a:custGeom>
            <a:avLst/>
            <a:gdLst>
              <a:gd name="connsiteX0" fmla="*/ 186479 w 1478638"/>
              <a:gd name="connsiteY0" fmla="*/ 0 h 1440880"/>
              <a:gd name="connsiteX1" fmla="*/ 1292159 w 1478638"/>
              <a:gd name="connsiteY1" fmla="*/ 0 h 1440880"/>
              <a:gd name="connsiteX2" fmla="*/ 1478638 w 1478638"/>
              <a:gd name="connsiteY2" fmla="*/ 186479 h 1440880"/>
              <a:gd name="connsiteX3" fmla="*/ 1478638 w 1478638"/>
              <a:gd name="connsiteY3" fmla="*/ 1254401 h 1440880"/>
              <a:gd name="connsiteX4" fmla="*/ 1292159 w 1478638"/>
              <a:gd name="connsiteY4" fmla="*/ 1440880 h 1440880"/>
              <a:gd name="connsiteX5" fmla="*/ 186479 w 1478638"/>
              <a:gd name="connsiteY5" fmla="*/ 1440880 h 1440880"/>
              <a:gd name="connsiteX6" fmla="*/ 0 w 1478638"/>
              <a:gd name="connsiteY6" fmla="*/ 1254401 h 1440880"/>
              <a:gd name="connsiteX7" fmla="*/ 0 w 1478638"/>
              <a:gd name="connsiteY7" fmla="*/ 186479 h 1440880"/>
              <a:gd name="connsiteX8" fmla="*/ 186479 w 1478638"/>
              <a:gd name="connsiteY8" fmla="*/ 0 h 144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8638" h="1440880">
                <a:moveTo>
                  <a:pt x="186479" y="0"/>
                </a:moveTo>
                <a:lnTo>
                  <a:pt x="1292159" y="0"/>
                </a:lnTo>
                <a:cubicBezTo>
                  <a:pt x="1395149" y="0"/>
                  <a:pt x="1478638" y="83489"/>
                  <a:pt x="1478638" y="186479"/>
                </a:cubicBezTo>
                <a:lnTo>
                  <a:pt x="1478638" y="1254401"/>
                </a:lnTo>
                <a:cubicBezTo>
                  <a:pt x="1478638" y="1357391"/>
                  <a:pt x="1395149" y="1440880"/>
                  <a:pt x="1292159" y="1440880"/>
                </a:cubicBezTo>
                <a:lnTo>
                  <a:pt x="186479" y="1440880"/>
                </a:lnTo>
                <a:cubicBezTo>
                  <a:pt x="83489" y="1440880"/>
                  <a:pt x="0" y="1357391"/>
                  <a:pt x="0" y="1254401"/>
                </a:cubicBezTo>
                <a:lnTo>
                  <a:pt x="0" y="186479"/>
                </a:lnTo>
                <a:cubicBezTo>
                  <a:pt x="0" y="83489"/>
                  <a:pt x="83489" y="0"/>
                  <a:pt x="186479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859514" y="2708560"/>
            <a:ext cx="1478638" cy="1440880"/>
          </a:xfrm>
          <a:custGeom>
            <a:avLst/>
            <a:gdLst>
              <a:gd name="connsiteX0" fmla="*/ 186479 w 1478638"/>
              <a:gd name="connsiteY0" fmla="*/ 0 h 1440880"/>
              <a:gd name="connsiteX1" fmla="*/ 1292159 w 1478638"/>
              <a:gd name="connsiteY1" fmla="*/ 0 h 1440880"/>
              <a:gd name="connsiteX2" fmla="*/ 1478638 w 1478638"/>
              <a:gd name="connsiteY2" fmla="*/ 186479 h 1440880"/>
              <a:gd name="connsiteX3" fmla="*/ 1478638 w 1478638"/>
              <a:gd name="connsiteY3" fmla="*/ 1254401 h 1440880"/>
              <a:gd name="connsiteX4" fmla="*/ 1292159 w 1478638"/>
              <a:gd name="connsiteY4" fmla="*/ 1440880 h 1440880"/>
              <a:gd name="connsiteX5" fmla="*/ 186479 w 1478638"/>
              <a:gd name="connsiteY5" fmla="*/ 1440880 h 1440880"/>
              <a:gd name="connsiteX6" fmla="*/ 0 w 1478638"/>
              <a:gd name="connsiteY6" fmla="*/ 1254401 h 1440880"/>
              <a:gd name="connsiteX7" fmla="*/ 0 w 1478638"/>
              <a:gd name="connsiteY7" fmla="*/ 186479 h 1440880"/>
              <a:gd name="connsiteX8" fmla="*/ 186479 w 1478638"/>
              <a:gd name="connsiteY8" fmla="*/ 0 h 144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8638" h="1440880">
                <a:moveTo>
                  <a:pt x="186479" y="0"/>
                </a:moveTo>
                <a:lnTo>
                  <a:pt x="1292159" y="0"/>
                </a:lnTo>
                <a:cubicBezTo>
                  <a:pt x="1395149" y="0"/>
                  <a:pt x="1478638" y="83489"/>
                  <a:pt x="1478638" y="186479"/>
                </a:cubicBezTo>
                <a:lnTo>
                  <a:pt x="1478638" y="1254401"/>
                </a:lnTo>
                <a:cubicBezTo>
                  <a:pt x="1478638" y="1357391"/>
                  <a:pt x="1395149" y="1440880"/>
                  <a:pt x="1292159" y="1440880"/>
                </a:cubicBezTo>
                <a:lnTo>
                  <a:pt x="186479" y="1440880"/>
                </a:lnTo>
                <a:cubicBezTo>
                  <a:pt x="83489" y="1440880"/>
                  <a:pt x="0" y="1357391"/>
                  <a:pt x="0" y="1254401"/>
                </a:cubicBezTo>
                <a:lnTo>
                  <a:pt x="0" y="186479"/>
                </a:lnTo>
                <a:cubicBezTo>
                  <a:pt x="0" y="83489"/>
                  <a:pt x="83489" y="0"/>
                  <a:pt x="186479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2"/>
          </p:nvPr>
        </p:nvSpPr>
        <p:spPr>
          <a:xfrm>
            <a:off x="859514" y="4641431"/>
            <a:ext cx="1478638" cy="1440880"/>
          </a:xfrm>
          <a:custGeom>
            <a:avLst/>
            <a:gdLst>
              <a:gd name="connsiteX0" fmla="*/ 186479 w 1478638"/>
              <a:gd name="connsiteY0" fmla="*/ 0 h 1440880"/>
              <a:gd name="connsiteX1" fmla="*/ 1292159 w 1478638"/>
              <a:gd name="connsiteY1" fmla="*/ 0 h 1440880"/>
              <a:gd name="connsiteX2" fmla="*/ 1478638 w 1478638"/>
              <a:gd name="connsiteY2" fmla="*/ 186479 h 1440880"/>
              <a:gd name="connsiteX3" fmla="*/ 1478638 w 1478638"/>
              <a:gd name="connsiteY3" fmla="*/ 1254401 h 1440880"/>
              <a:gd name="connsiteX4" fmla="*/ 1292159 w 1478638"/>
              <a:gd name="connsiteY4" fmla="*/ 1440880 h 1440880"/>
              <a:gd name="connsiteX5" fmla="*/ 186479 w 1478638"/>
              <a:gd name="connsiteY5" fmla="*/ 1440880 h 1440880"/>
              <a:gd name="connsiteX6" fmla="*/ 0 w 1478638"/>
              <a:gd name="connsiteY6" fmla="*/ 1254401 h 1440880"/>
              <a:gd name="connsiteX7" fmla="*/ 0 w 1478638"/>
              <a:gd name="connsiteY7" fmla="*/ 186479 h 1440880"/>
              <a:gd name="connsiteX8" fmla="*/ 186479 w 1478638"/>
              <a:gd name="connsiteY8" fmla="*/ 0 h 1440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78638" h="1440880">
                <a:moveTo>
                  <a:pt x="186479" y="0"/>
                </a:moveTo>
                <a:lnTo>
                  <a:pt x="1292159" y="0"/>
                </a:lnTo>
                <a:cubicBezTo>
                  <a:pt x="1395149" y="0"/>
                  <a:pt x="1478638" y="83489"/>
                  <a:pt x="1478638" y="186479"/>
                </a:cubicBezTo>
                <a:lnTo>
                  <a:pt x="1478638" y="1254401"/>
                </a:lnTo>
                <a:cubicBezTo>
                  <a:pt x="1478638" y="1357391"/>
                  <a:pt x="1395149" y="1440880"/>
                  <a:pt x="1292159" y="1440880"/>
                </a:cubicBezTo>
                <a:lnTo>
                  <a:pt x="186479" y="1440880"/>
                </a:lnTo>
                <a:cubicBezTo>
                  <a:pt x="83489" y="1440880"/>
                  <a:pt x="0" y="1357391"/>
                  <a:pt x="0" y="1254401"/>
                </a:cubicBezTo>
                <a:lnTo>
                  <a:pt x="0" y="186479"/>
                </a:lnTo>
                <a:cubicBezTo>
                  <a:pt x="0" y="83489"/>
                  <a:pt x="83489" y="0"/>
                  <a:pt x="186479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7218850" y="1443110"/>
            <a:ext cx="5763397" cy="3174847"/>
          </a:xfrm>
          <a:custGeom>
            <a:avLst/>
            <a:gdLst>
              <a:gd name="connsiteX0" fmla="*/ 0 w 5763397"/>
              <a:gd name="connsiteY0" fmla="*/ 0 h 3174847"/>
              <a:gd name="connsiteX1" fmla="*/ 5763397 w 5763397"/>
              <a:gd name="connsiteY1" fmla="*/ 0 h 3174847"/>
              <a:gd name="connsiteX2" fmla="*/ 5763397 w 5763397"/>
              <a:gd name="connsiteY2" fmla="*/ 3174847 h 3174847"/>
              <a:gd name="connsiteX3" fmla="*/ 0 w 5763397"/>
              <a:gd name="connsiteY3" fmla="*/ 3174847 h 3174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3397" h="3174847">
                <a:moveTo>
                  <a:pt x="0" y="0"/>
                </a:moveTo>
                <a:lnTo>
                  <a:pt x="5763397" y="0"/>
                </a:lnTo>
                <a:lnTo>
                  <a:pt x="5763397" y="3174847"/>
                </a:lnTo>
                <a:lnTo>
                  <a:pt x="0" y="3174847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51127" y="2684211"/>
            <a:ext cx="5244875" cy="3412090"/>
          </a:xfrm>
          <a:custGeom>
            <a:avLst/>
            <a:gdLst>
              <a:gd name="connsiteX0" fmla="*/ 0 w 5244875"/>
              <a:gd name="connsiteY0" fmla="*/ 0 h 3412090"/>
              <a:gd name="connsiteX1" fmla="*/ 5244875 w 5244875"/>
              <a:gd name="connsiteY1" fmla="*/ 0 h 3412090"/>
              <a:gd name="connsiteX2" fmla="*/ 5244875 w 5244875"/>
              <a:gd name="connsiteY2" fmla="*/ 3412090 h 3412090"/>
              <a:gd name="connsiteX3" fmla="*/ 0 w 5244875"/>
              <a:gd name="connsiteY3" fmla="*/ 3412090 h 341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4875" h="3412090">
                <a:moveTo>
                  <a:pt x="0" y="0"/>
                </a:moveTo>
                <a:lnTo>
                  <a:pt x="5244875" y="0"/>
                </a:lnTo>
                <a:lnTo>
                  <a:pt x="5244875" y="3412090"/>
                </a:lnTo>
                <a:lnTo>
                  <a:pt x="0" y="341209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400613" y="1393308"/>
            <a:ext cx="2229627" cy="4527935"/>
          </a:xfrm>
          <a:custGeom>
            <a:avLst/>
            <a:gdLst>
              <a:gd name="connsiteX0" fmla="*/ 371612 w 2229627"/>
              <a:gd name="connsiteY0" fmla="*/ 0 h 4527935"/>
              <a:gd name="connsiteX1" fmla="*/ 1858015 w 2229627"/>
              <a:gd name="connsiteY1" fmla="*/ 0 h 4527935"/>
              <a:gd name="connsiteX2" fmla="*/ 2229627 w 2229627"/>
              <a:gd name="connsiteY2" fmla="*/ 371612 h 4527935"/>
              <a:gd name="connsiteX3" fmla="*/ 2229627 w 2229627"/>
              <a:gd name="connsiteY3" fmla="*/ 4156323 h 4527935"/>
              <a:gd name="connsiteX4" fmla="*/ 1858015 w 2229627"/>
              <a:gd name="connsiteY4" fmla="*/ 4527935 h 4527935"/>
              <a:gd name="connsiteX5" fmla="*/ 371612 w 2229627"/>
              <a:gd name="connsiteY5" fmla="*/ 4527935 h 4527935"/>
              <a:gd name="connsiteX6" fmla="*/ 0 w 2229627"/>
              <a:gd name="connsiteY6" fmla="*/ 4156323 h 4527935"/>
              <a:gd name="connsiteX7" fmla="*/ 0 w 2229627"/>
              <a:gd name="connsiteY7" fmla="*/ 371612 h 4527935"/>
              <a:gd name="connsiteX8" fmla="*/ 371612 w 2229627"/>
              <a:gd name="connsiteY8" fmla="*/ 0 h 452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9627" h="4527935">
                <a:moveTo>
                  <a:pt x="371612" y="0"/>
                </a:moveTo>
                <a:lnTo>
                  <a:pt x="1858015" y="0"/>
                </a:lnTo>
                <a:cubicBezTo>
                  <a:pt x="2063251" y="0"/>
                  <a:pt x="2229627" y="166376"/>
                  <a:pt x="2229627" y="371612"/>
                </a:cubicBezTo>
                <a:lnTo>
                  <a:pt x="2229627" y="4156323"/>
                </a:lnTo>
                <a:cubicBezTo>
                  <a:pt x="2229627" y="4361559"/>
                  <a:pt x="2063251" y="4527935"/>
                  <a:pt x="1858015" y="4527935"/>
                </a:cubicBezTo>
                <a:lnTo>
                  <a:pt x="371612" y="4527935"/>
                </a:lnTo>
                <a:cubicBezTo>
                  <a:pt x="166376" y="4527935"/>
                  <a:pt x="0" y="4361559"/>
                  <a:pt x="0" y="4156323"/>
                </a:cubicBezTo>
                <a:lnTo>
                  <a:pt x="0" y="371612"/>
                </a:lnTo>
                <a:cubicBezTo>
                  <a:pt x="0" y="166376"/>
                  <a:pt x="166376" y="0"/>
                  <a:pt x="371612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8980960" y="1393308"/>
            <a:ext cx="2229627" cy="4527935"/>
          </a:xfrm>
          <a:custGeom>
            <a:avLst/>
            <a:gdLst>
              <a:gd name="connsiteX0" fmla="*/ 371612 w 2229627"/>
              <a:gd name="connsiteY0" fmla="*/ 0 h 4527935"/>
              <a:gd name="connsiteX1" fmla="*/ 1858015 w 2229627"/>
              <a:gd name="connsiteY1" fmla="*/ 0 h 4527935"/>
              <a:gd name="connsiteX2" fmla="*/ 2229627 w 2229627"/>
              <a:gd name="connsiteY2" fmla="*/ 371612 h 4527935"/>
              <a:gd name="connsiteX3" fmla="*/ 2229627 w 2229627"/>
              <a:gd name="connsiteY3" fmla="*/ 4156323 h 4527935"/>
              <a:gd name="connsiteX4" fmla="*/ 1858015 w 2229627"/>
              <a:gd name="connsiteY4" fmla="*/ 4527935 h 4527935"/>
              <a:gd name="connsiteX5" fmla="*/ 371612 w 2229627"/>
              <a:gd name="connsiteY5" fmla="*/ 4527935 h 4527935"/>
              <a:gd name="connsiteX6" fmla="*/ 0 w 2229627"/>
              <a:gd name="connsiteY6" fmla="*/ 4156323 h 4527935"/>
              <a:gd name="connsiteX7" fmla="*/ 0 w 2229627"/>
              <a:gd name="connsiteY7" fmla="*/ 371612 h 4527935"/>
              <a:gd name="connsiteX8" fmla="*/ 371612 w 2229627"/>
              <a:gd name="connsiteY8" fmla="*/ 0 h 4527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29627" h="4527935">
                <a:moveTo>
                  <a:pt x="371612" y="0"/>
                </a:moveTo>
                <a:lnTo>
                  <a:pt x="1858015" y="0"/>
                </a:lnTo>
                <a:cubicBezTo>
                  <a:pt x="2063251" y="0"/>
                  <a:pt x="2229627" y="166376"/>
                  <a:pt x="2229627" y="371612"/>
                </a:cubicBezTo>
                <a:lnTo>
                  <a:pt x="2229627" y="4156323"/>
                </a:lnTo>
                <a:cubicBezTo>
                  <a:pt x="2229627" y="4361559"/>
                  <a:pt x="2063251" y="4527935"/>
                  <a:pt x="1858015" y="4527935"/>
                </a:cubicBezTo>
                <a:lnTo>
                  <a:pt x="371612" y="4527935"/>
                </a:lnTo>
                <a:cubicBezTo>
                  <a:pt x="166376" y="4527935"/>
                  <a:pt x="0" y="4361559"/>
                  <a:pt x="0" y="4156323"/>
                </a:cubicBezTo>
                <a:lnTo>
                  <a:pt x="0" y="371612"/>
                </a:lnTo>
                <a:cubicBezTo>
                  <a:pt x="0" y="166376"/>
                  <a:pt x="166376" y="0"/>
                  <a:pt x="371612" y="0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88387" y="2522008"/>
            <a:ext cx="3599060" cy="2305485"/>
          </a:xfrm>
          <a:custGeom>
            <a:avLst/>
            <a:gdLst>
              <a:gd name="connsiteX0" fmla="*/ 0 w 3599060"/>
              <a:gd name="connsiteY0" fmla="*/ 0 h 2305485"/>
              <a:gd name="connsiteX1" fmla="*/ 3599060 w 3599060"/>
              <a:gd name="connsiteY1" fmla="*/ 0 h 2305485"/>
              <a:gd name="connsiteX2" fmla="*/ 3599060 w 3599060"/>
              <a:gd name="connsiteY2" fmla="*/ 2305485 h 2305485"/>
              <a:gd name="connsiteX3" fmla="*/ 0 w 3599060"/>
              <a:gd name="connsiteY3" fmla="*/ 2305485 h 2305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99060" h="2305485">
                <a:moveTo>
                  <a:pt x="0" y="0"/>
                </a:moveTo>
                <a:lnTo>
                  <a:pt x="3599060" y="0"/>
                </a:lnTo>
                <a:lnTo>
                  <a:pt x="3599060" y="2305485"/>
                </a:lnTo>
                <a:lnTo>
                  <a:pt x="0" y="2305485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1136820" y="1254211"/>
            <a:ext cx="3484606" cy="4349578"/>
          </a:xfrm>
          <a:custGeom>
            <a:avLst/>
            <a:gdLst>
              <a:gd name="connsiteX0" fmla="*/ 0 w 3484606"/>
              <a:gd name="connsiteY0" fmla="*/ 0 h 4349578"/>
              <a:gd name="connsiteX1" fmla="*/ 2903827 w 3484606"/>
              <a:gd name="connsiteY1" fmla="*/ 0 h 4349578"/>
              <a:gd name="connsiteX2" fmla="*/ 3484606 w 3484606"/>
              <a:gd name="connsiteY2" fmla="*/ 580779 h 4349578"/>
              <a:gd name="connsiteX3" fmla="*/ 3484606 w 3484606"/>
              <a:gd name="connsiteY3" fmla="*/ 4349578 h 4349578"/>
              <a:gd name="connsiteX4" fmla="*/ 580779 w 3484606"/>
              <a:gd name="connsiteY4" fmla="*/ 4349578 h 4349578"/>
              <a:gd name="connsiteX5" fmla="*/ 0 w 3484606"/>
              <a:gd name="connsiteY5" fmla="*/ 3768799 h 4349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484606" h="4349578">
                <a:moveTo>
                  <a:pt x="0" y="0"/>
                </a:moveTo>
                <a:lnTo>
                  <a:pt x="2903827" y="0"/>
                </a:lnTo>
                <a:cubicBezTo>
                  <a:pt x="3224582" y="0"/>
                  <a:pt x="3484606" y="260024"/>
                  <a:pt x="3484606" y="580779"/>
                </a:cubicBezTo>
                <a:lnTo>
                  <a:pt x="3484606" y="4349578"/>
                </a:lnTo>
                <a:lnTo>
                  <a:pt x="580779" y="4349578"/>
                </a:lnTo>
                <a:cubicBezTo>
                  <a:pt x="260024" y="4349578"/>
                  <a:pt x="0" y="4089554"/>
                  <a:pt x="0" y="3768799"/>
                </a:cubicBez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1"/>
            <a:ext cx="12191998" cy="3771899"/>
          </a:xfrm>
          <a:custGeom>
            <a:avLst/>
            <a:gdLst>
              <a:gd name="connsiteX0" fmla="*/ 0 w 12191998"/>
              <a:gd name="connsiteY0" fmla="*/ 0 h 3771899"/>
              <a:gd name="connsiteX1" fmla="*/ 12191998 w 12191998"/>
              <a:gd name="connsiteY1" fmla="*/ 0 h 3771899"/>
              <a:gd name="connsiteX2" fmla="*/ 12191998 w 12191998"/>
              <a:gd name="connsiteY2" fmla="*/ 3771899 h 3771899"/>
              <a:gd name="connsiteX3" fmla="*/ 0 w 12191998"/>
              <a:gd name="connsiteY3" fmla="*/ 3771899 h 377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1998" h="3771899">
                <a:moveTo>
                  <a:pt x="0" y="0"/>
                </a:moveTo>
                <a:lnTo>
                  <a:pt x="12191998" y="0"/>
                </a:lnTo>
                <a:lnTo>
                  <a:pt x="12191998" y="3771899"/>
                </a:lnTo>
                <a:lnTo>
                  <a:pt x="0" y="3771899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2" y="720216"/>
            <a:ext cx="5898290" cy="2667301"/>
          </a:xfrm>
          <a:custGeom>
            <a:avLst/>
            <a:gdLst>
              <a:gd name="connsiteX0" fmla="*/ 0 w 5898290"/>
              <a:gd name="connsiteY0" fmla="*/ 0 h 2667301"/>
              <a:gd name="connsiteX1" fmla="*/ 5898290 w 5898290"/>
              <a:gd name="connsiteY1" fmla="*/ 0 h 2667301"/>
              <a:gd name="connsiteX2" fmla="*/ 5898290 w 5898290"/>
              <a:gd name="connsiteY2" fmla="*/ 2667301 h 2667301"/>
              <a:gd name="connsiteX3" fmla="*/ 0 w 5898290"/>
              <a:gd name="connsiteY3" fmla="*/ 2667301 h 266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8290" h="2667301">
                <a:moveTo>
                  <a:pt x="0" y="0"/>
                </a:moveTo>
                <a:lnTo>
                  <a:pt x="5898290" y="0"/>
                </a:lnTo>
                <a:lnTo>
                  <a:pt x="5898290" y="2667301"/>
                </a:lnTo>
                <a:lnTo>
                  <a:pt x="0" y="2667301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2" y="3618771"/>
            <a:ext cx="5898290" cy="2667301"/>
          </a:xfrm>
          <a:custGeom>
            <a:avLst/>
            <a:gdLst>
              <a:gd name="connsiteX0" fmla="*/ 0 w 5898290"/>
              <a:gd name="connsiteY0" fmla="*/ 0 h 2667301"/>
              <a:gd name="connsiteX1" fmla="*/ 5898290 w 5898290"/>
              <a:gd name="connsiteY1" fmla="*/ 0 h 2667301"/>
              <a:gd name="connsiteX2" fmla="*/ 5898290 w 5898290"/>
              <a:gd name="connsiteY2" fmla="*/ 2667301 h 2667301"/>
              <a:gd name="connsiteX3" fmla="*/ 0 w 5898290"/>
              <a:gd name="connsiteY3" fmla="*/ 2667301 h 2667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8290" h="2667301">
                <a:moveTo>
                  <a:pt x="0" y="0"/>
                </a:moveTo>
                <a:lnTo>
                  <a:pt x="5898290" y="0"/>
                </a:lnTo>
                <a:lnTo>
                  <a:pt x="5898290" y="2667301"/>
                </a:lnTo>
                <a:lnTo>
                  <a:pt x="0" y="2667301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58855" y="1752602"/>
            <a:ext cx="4399370" cy="2400303"/>
          </a:xfrm>
          <a:custGeom>
            <a:avLst/>
            <a:gdLst>
              <a:gd name="connsiteX0" fmla="*/ 0 w 4399370"/>
              <a:gd name="connsiteY0" fmla="*/ 0 h 2400303"/>
              <a:gd name="connsiteX1" fmla="*/ 4399370 w 4399370"/>
              <a:gd name="connsiteY1" fmla="*/ 0 h 2400303"/>
              <a:gd name="connsiteX2" fmla="*/ 4399370 w 4399370"/>
              <a:gd name="connsiteY2" fmla="*/ 2400303 h 2400303"/>
              <a:gd name="connsiteX3" fmla="*/ 0 w 4399370"/>
              <a:gd name="connsiteY3" fmla="*/ 2400303 h 240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9370" h="2400303">
                <a:moveTo>
                  <a:pt x="0" y="0"/>
                </a:moveTo>
                <a:lnTo>
                  <a:pt x="4399370" y="0"/>
                </a:lnTo>
                <a:lnTo>
                  <a:pt x="4399370" y="2400303"/>
                </a:lnTo>
                <a:lnTo>
                  <a:pt x="0" y="2400303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6444436" y="1752602"/>
            <a:ext cx="4399370" cy="2400303"/>
          </a:xfrm>
          <a:custGeom>
            <a:avLst/>
            <a:gdLst>
              <a:gd name="connsiteX0" fmla="*/ 0 w 4399370"/>
              <a:gd name="connsiteY0" fmla="*/ 0 h 2400303"/>
              <a:gd name="connsiteX1" fmla="*/ 4399370 w 4399370"/>
              <a:gd name="connsiteY1" fmla="*/ 0 h 2400303"/>
              <a:gd name="connsiteX2" fmla="*/ 4399370 w 4399370"/>
              <a:gd name="connsiteY2" fmla="*/ 2400303 h 2400303"/>
              <a:gd name="connsiteX3" fmla="*/ 0 w 4399370"/>
              <a:gd name="connsiteY3" fmla="*/ 2400303 h 2400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9370" h="2400303">
                <a:moveTo>
                  <a:pt x="0" y="0"/>
                </a:moveTo>
                <a:lnTo>
                  <a:pt x="4399370" y="0"/>
                </a:lnTo>
                <a:lnTo>
                  <a:pt x="4399370" y="2400303"/>
                </a:lnTo>
                <a:lnTo>
                  <a:pt x="0" y="2400303"/>
                </a:lnTo>
                <a:close/>
              </a:path>
            </a:pathLst>
          </a:custGeom>
          <a:pattFill prst="pct50">
            <a:fgClr>
              <a:srgbClr val="702492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2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1" Type="http://schemas.openxmlformats.org/officeDocument/2006/relationships/theme" Target="../theme/theme1.xml"/><Relationship Id="rId30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0.xml"/><Relationship Id="rId8" Type="http://schemas.openxmlformats.org/officeDocument/2006/relationships/slideLayout" Target="../slideLayouts/slideLayout59.xml"/><Relationship Id="rId7" Type="http://schemas.openxmlformats.org/officeDocument/2006/relationships/slideLayout" Target="../slideLayouts/slideLayout58.xml"/><Relationship Id="rId6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4.xml"/><Relationship Id="rId24" Type="http://schemas.openxmlformats.org/officeDocument/2006/relationships/theme" Target="../theme/theme4.xml"/><Relationship Id="rId23" Type="http://schemas.openxmlformats.org/officeDocument/2006/relationships/slideLayout" Target="../slideLayouts/slideLayout74.xml"/><Relationship Id="rId22" Type="http://schemas.openxmlformats.org/officeDocument/2006/relationships/slideLayout" Target="../slideLayouts/slideLayout73.xml"/><Relationship Id="rId21" Type="http://schemas.openxmlformats.org/officeDocument/2006/relationships/slideLayout" Target="../slideLayouts/slideLayout72.xml"/><Relationship Id="rId20" Type="http://schemas.openxmlformats.org/officeDocument/2006/relationships/slideLayout" Target="../slideLayouts/slideLayout71.xml"/><Relationship Id="rId2" Type="http://schemas.openxmlformats.org/officeDocument/2006/relationships/slideLayout" Target="../slideLayouts/slideLayout53.xml"/><Relationship Id="rId19" Type="http://schemas.openxmlformats.org/officeDocument/2006/relationships/slideLayout" Target="../slideLayouts/slideLayout70.xml"/><Relationship Id="rId18" Type="http://schemas.openxmlformats.org/officeDocument/2006/relationships/slideLayout" Target="../slideLayouts/slideLayout69.xml"/><Relationship Id="rId17" Type="http://schemas.openxmlformats.org/officeDocument/2006/relationships/slideLayout" Target="../slideLayouts/slideLayout68.xml"/><Relationship Id="rId16" Type="http://schemas.openxmlformats.org/officeDocument/2006/relationships/slideLayout" Target="../slideLayouts/slideLayout67.xml"/><Relationship Id="rId15" Type="http://schemas.openxmlformats.org/officeDocument/2006/relationships/slideLayout" Target="../slideLayouts/slideLayout66.xml"/><Relationship Id="rId14" Type="http://schemas.openxmlformats.org/officeDocument/2006/relationships/slideLayout" Target="../slideLayouts/slideLayout65.xml"/><Relationship Id="rId13" Type="http://schemas.openxmlformats.org/officeDocument/2006/relationships/slideLayout" Target="../slideLayouts/slideLayout64.xml"/><Relationship Id="rId12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1.xml"/><Relationship Id="rId1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资源 4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>
            <a:off x="291465" y="199390"/>
            <a:ext cx="1962785" cy="34163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B4E67-29F4-4891-8C03-9BBC312B9B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1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  <p:sldLayoutId id="2147483721" r:id="rId19"/>
    <p:sldLayoutId id="2147483722" r:id="rId20"/>
    <p:sldLayoutId id="2147483723" r:id="rId21"/>
    <p:sldLayoutId id="2147483724" r:id="rId22"/>
    <p:sldLayoutId id="2147483725" r:id="rId2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5.xml"/><Relationship Id="rId3" Type="http://schemas.openxmlformats.org/officeDocument/2006/relationships/image" Target="../media/image10.png"/><Relationship Id="rId2" Type="http://schemas.openxmlformats.org/officeDocument/2006/relationships/image" Target="../media/image22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jpeg"/><Relationship Id="rId8" Type="http://schemas.openxmlformats.org/officeDocument/2006/relationships/tags" Target="../tags/tag27.xml"/><Relationship Id="rId7" Type="http://schemas.openxmlformats.org/officeDocument/2006/relationships/tags" Target="../tags/tag26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image" Target="../media/image24.jpeg"/><Relationship Id="rId12" Type="http://schemas.openxmlformats.org/officeDocument/2006/relationships/notesSlide" Target="../notesSlides/notesSlide4.xml"/><Relationship Id="rId11" Type="http://schemas.openxmlformats.org/officeDocument/2006/relationships/slideLayout" Target="../slideLayouts/slideLayout24.xml"/><Relationship Id="rId10" Type="http://schemas.openxmlformats.org/officeDocument/2006/relationships/tags" Target="../tags/tag28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5.xm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7.xml"/><Relationship Id="rId5" Type="http://schemas.openxmlformats.org/officeDocument/2006/relationships/image" Target="../media/image26.jpeg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3" Type="http://schemas.openxmlformats.org/officeDocument/2006/relationships/slideLayout" Target="../slideLayouts/slideLayout25.xml"/><Relationship Id="rId12" Type="http://schemas.openxmlformats.org/officeDocument/2006/relationships/themeOverride" Target="../theme/themeOverride2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chart" Target="../charts/char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8.jpe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themeOverride" Target="../theme/themeOverride4.xml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openxmlformats.org/officeDocument/2006/relationships/image" Target="../media/image10.png"/><Relationship Id="rId1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7.png"/><Relationship Id="rId21" Type="http://schemas.openxmlformats.org/officeDocument/2006/relationships/slideLayout" Target="../slideLayouts/slideLayout24.xml"/><Relationship Id="rId20" Type="http://schemas.openxmlformats.org/officeDocument/2006/relationships/tags" Target="../tags/tag19.xml"/><Relationship Id="rId2" Type="http://schemas.openxmlformats.org/officeDocument/2006/relationships/tags" Target="../tags/tag2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5.xml"/><Relationship Id="rId2" Type="http://schemas.openxmlformats.org/officeDocument/2006/relationships/image" Target="../media/image20.jpeg"/><Relationship Id="rId1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241025提报方案-34"/>
          <p:cNvPicPr>
            <a:picLocks noChangeAspect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19705" y="5013787"/>
            <a:ext cx="3734366" cy="573844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119707" y="5069876"/>
            <a:ext cx="373436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prstClr val="white"/>
                </a:solidFill>
                <a:cs typeface="+mn-ea"/>
                <a:sym typeface="+mn-lt"/>
              </a:rPr>
              <a:t>xx  xx</a:t>
            </a:r>
            <a:r>
              <a:rPr lang="zh-CN" altLang="en-US" sz="2400" b="1" dirty="0">
                <a:solidFill>
                  <a:prstClr val="white"/>
                </a:solidFill>
                <a:cs typeface="+mn-ea"/>
                <a:sym typeface="+mn-lt"/>
              </a:rPr>
              <a:t>年</a:t>
            </a:r>
            <a:r>
              <a:rPr lang="en-US" altLang="zh-CN" sz="2400" b="1" dirty="0">
                <a:solidFill>
                  <a:prstClr val="white"/>
                </a:solidFill>
                <a:cs typeface="+mn-ea"/>
                <a:sym typeface="+mn-lt"/>
              </a:rPr>
              <a:t>xx</a:t>
            </a:r>
            <a:r>
              <a:rPr lang="zh-CN" altLang="en-US" sz="2400" b="1" dirty="0">
                <a:solidFill>
                  <a:prstClr val="white"/>
                </a:solidFill>
                <a:cs typeface="+mn-ea"/>
                <a:sym typeface="+mn-lt"/>
              </a:rPr>
              <a:t>月</a:t>
            </a:r>
            <a:r>
              <a:rPr lang="en-US" altLang="zh-CN" sz="2400" b="1" dirty="0">
                <a:solidFill>
                  <a:prstClr val="white"/>
                </a:solidFill>
                <a:cs typeface="+mn-ea"/>
                <a:sym typeface="+mn-lt"/>
              </a:rPr>
              <a:t>xx</a:t>
            </a:r>
            <a:r>
              <a:rPr lang="zh-CN" altLang="en-US" sz="2400" b="1" dirty="0">
                <a:solidFill>
                  <a:prstClr val="white"/>
                </a:solidFill>
                <a:cs typeface="+mn-ea"/>
                <a:sym typeface="+mn-lt"/>
              </a:rPr>
              <a:t>日</a:t>
            </a:r>
            <a:endParaRPr lang="zh-CN" altLang="en-US" sz="2400" b="1" dirty="0">
              <a:solidFill>
                <a:prstClr val="white"/>
              </a:solidFill>
              <a:uFillTx/>
              <a:cs typeface="+mn-ea"/>
              <a:sym typeface="+mn-lt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906727" y="1890596"/>
            <a:ext cx="6083586" cy="647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rmAutofit/>
          </a:bodyPr>
          <a:lstStyle/>
          <a:p>
            <a:pPr algn="r">
              <a:buSzPct val="25000"/>
            </a:pP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4015409" y="2833041"/>
            <a:ext cx="7974904" cy="6471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 anchorCtr="0">
            <a:noAutofit/>
          </a:bodyPr>
          <a:lstStyle/>
          <a:p>
            <a:pPr algn="r">
              <a:buSzPct val="25000"/>
            </a:pPr>
            <a:r>
              <a:rPr lang="zh-CN" sz="4200" b="1" dirty="0">
                <a:solidFill>
                  <a:schemeClr val="bg1"/>
                </a:solidFill>
                <a:cs typeface="+mn-ea"/>
                <a:sym typeface="+mn-lt"/>
              </a:rPr>
              <a:t>医学院</a:t>
            </a:r>
            <a:r>
              <a:rPr lang="en-US" altLang="zh-CN" sz="4200" b="1" dirty="0">
                <a:solidFill>
                  <a:schemeClr val="bg1"/>
                </a:solidFill>
                <a:cs typeface="+mn-ea"/>
                <a:sym typeface="+mn-lt"/>
              </a:rPr>
              <a:t>PPT</a:t>
            </a:r>
            <a:r>
              <a:rPr lang="zh-CN" altLang="en-US" sz="4200" b="1" dirty="0">
                <a:solidFill>
                  <a:schemeClr val="bg1"/>
                </a:solidFill>
                <a:cs typeface="+mn-ea"/>
                <a:sym typeface="+mn-lt"/>
              </a:rPr>
              <a:t>模板</a:t>
            </a:r>
            <a:r>
              <a:rPr lang="en-US" altLang="zh-CN" sz="4200" b="1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en-US" altLang="zh-CN" sz="4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ïşḻîḓ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lide-2"/>
          <p:cNvSpPr/>
          <p:nvPr/>
        </p:nvSpPr>
        <p:spPr>
          <a:xfrm>
            <a:off x="6423503" y="2369522"/>
            <a:ext cx="1681968" cy="3011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076" extrusionOk="0">
                <a:moveTo>
                  <a:pt x="21599" y="5355"/>
                </a:moveTo>
                <a:cubicBezTo>
                  <a:pt x="21598" y="3984"/>
                  <a:pt x="20636" y="2613"/>
                  <a:pt x="18717" y="1567"/>
                </a:cubicBezTo>
                <a:cubicBezTo>
                  <a:pt x="14878" y="-524"/>
                  <a:pt x="8659" y="-523"/>
                  <a:pt x="4822" y="1570"/>
                </a:cubicBezTo>
                <a:cubicBezTo>
                  <a:pt x="3403" y="2344"/>
                  <a:pt x="2510" y="3298"/>
                  <a:pt x="2141" y="4296"/>
                </a:cubicBezTo>
                <a:cubicBezTo>
                  <a:pt x="4083" y="4722"/>
                  <a:pt x="5824" y="5374"/>
                  <a:pt x="7296" y="6185"/>
                </a:cubicBezTo>
                <a:cubicBezTo>
                  <a:pt x="13581" y="9649"/>
                  <a:pt x="13610" y="15219"/>
                  <a:pt x="7304" y="18665"/>
                </a:cubicBezTo>
                <a:cubicBezTo>
                  <a:pt x="6270" y="19230"/>
                  <a:pt x="5122" y="19690"/>
                  <a:pt x="3911" y="20068"/>
                </a:cubicBezTo>
                <a:lnTo>
                  <a:pt x="3941" y="18924"/>
                </a:lnTo>
                <a:lnTo>
                  <a:pt x="0" y="21076"/>
                </a:lnTo>
                <a:lnTo>
                  <a:pt x="5576" y="21025"/>
                </a:lnTo>
                <a:lnTo>
                  <a:pt x="4104" y="20271"/>
                </a:lnTo>
                <a:cubicBezTo>
                  <a:pt x="5689" y="19856"/>
                  <a:pt x="7183" y="19305"/>
                  <a:pt x="8498" y="18588"/>
                </a:cubicBezTo>
                <a:cubicBezTo>
                  <a:pt x="11658" y="16864"/>
                  <a:pt x="13237" y="14607"/>
                  <a:pt x="13236" y="12349"/>
                </a:cubicBezTo>
                <a:cubicBezTo>
                  <a:pt x="13235" y="11786"/>
                  <a:pt x="13137" y="11224"/>
                  <a:pt x="12940" y="10669"/>
                </a:cubicBezTo>
                <a:cubicBezTo>
                  <a:pt x="15053" y="10532"/>
                  <a:pt x="17101" y="10028"/>
                  <a:pt x="18721" y="9144"/>
                </a:cubicBezTo>
                <a:cubicBezTo>
                  <a:pt x="20640" y="8097"/>
                  <a:pt x="21600" y="6726"/>
                  <a:pt x="21599" y="5355"/>
                </a:cubicBezTo>
                <a:close/>
              </a:path>
            </a:pathLst>
          </a:custGeom>
          <a:solidFill>
            <a:srgbClr val="249C8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3" name="islide-1"/>
          <p:cNvSpPr/>
          <p:nvPr/>
        </p:nvSpPr>
        <p:spPr>
          <a:xfrm>
            <a:off x="4073103" y="2347297"/>
            <a:ext cx="3010736" cy="1682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7" h="21600" extrusionOk="0">
                <a:moveTo>
                  <a:pt x="5358" y="0"/>
                </a:moveTo>
                <a:cubicBezTo>
                  <a:pt x="3987" y="0"/>
                  <a:pt x="2615" y="961"/>
                  <a:pt x="1569" y="2879"/>
                </a:cubicBezTo>
                <a:cubicBezTo>
                  <a:pt x="-523" y="6715"/>
                  <a:pt x="-523" y="12932"/>
                  <a:pt x="1569" y="16768"/>
                </a:cubicBezTo>
                <a:cubicBezTo>
                  <a:pt x="2343" y="18188"/>
                  <a:pt x="3297" y="19081"/>
                  <a:pt x="4295" y="19450"/>
                </a:cubicBezTo>
                <a:cubicBezTo>
                  <a:pt x="4722" y="17509"/>
                  <a:pt x="5374" y="15769"/>
                  <a:pt x="6186" y="14298"/>
                </a:cubicBezTo>
                <a:cubicBezTo>
                  <a:pt x="9651" y="8018"/>
                  <a:pt x="15222" y="7992"/>
                  <a:pt x="18667" y="14298"/>
                </a:cubicBezTo>
                <a:cubicBezTo>
                  <a:pt x="19232" y="15331"/>
                  <a:pt x="19692" y="16479"/>
                  <a:pt x="20069" y="17690"/>
                </a:cubicBezTo>
                <a:lnTo>
                  <a:pt x="18925" y="17659"/>
                </a:lnTo>
                <a:lnTo>
                  <a:pt x="21077" y="21600"/>
                </a:lnTo>
                <a:lnTo>
                  <a:pt x="21027" y="16027"/>
                </a:lnTo>
                <a:lnTo>
                  <a:pt x="20273" y="17497"/>
                </a:lnTo>
                <a:cubicBezTo>
                  <a:pt x="19857" y="15913"/>
                  <a:pt x="19307" y="14418"/>
                  <a:pt x="18590" y="13104"/>
                </a:cubicBezTo>
                <a:cubicBezTo>
                  <a:pt x="16867" y="9944"/>
                  <a:pt x="14610" y="8364"/>
                  <a:pt x="12351" y="8364"/>
                </a:cubicBezTo>
                <a:cubicBezTo>
                  <a:pt x="11788" y="8364"/>
                  <a:pt x="11226" y="8462"/>
                  <a:pt x="10671" y="8658"/>
                </a:cubicBezTo>
                <a:cubicBezTo>
                  <a:pt x="10534" y="6546"/>
                  <a:pt x="10030" y="4500"/>
                  <a:pt x="9146" y="2879"/>
                </a:cubicBezTo>
                <a:cubicBezTo>
                  <a:pt x="8100" y="961"/>
                  <a:pt x="6729" y="0"/>
                  <a:pt x="5358" y="0"/>
                </a:cubicBezTo>
                <a:close/>
              </a:path>
            </a:pathLst>
          </a:custGeom>
          <a:solidFill>
            <a:srgbClr val="9181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4" name="islide-3"/>
          <p:cNvSpPr/>
          <p:nvPr/>
        </p:nvSpPr>
        <p:spPr>
          <a:xfrm>
            <a:off x="5095462" y="4723180"/>
            <a:ext cx="3010735" cy="16826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7" h="21600" extrusionOk="0">
                <a:moveTo>
                  <a:pt x="15719" y="21600"/>
                </a:moveTo>
                <a:cubicBezTo>
                  <a:pt x="17090" y="21600"/>
                  <a:pt x="18462" y="20639"/>
                  <a:pt x="19508" y="18721"/>
                </a:cubicBezTo>
                <a:cubicBezTo>
                  <a:pt x="21600" y="14885"/>
                  <a:pt x="21600" y="8668"/>
                  <a:pt x="19508" y="4832"/>
                </a:cubicBezTo>
                <a:cubicBezTo>
                  <a:pt x="18734" y="3412"/>
                  <a:pt x="17780" y="2519"/>
                  <a:pt x="16782" y="2150"/>
                </a:cubicBezTo>
                <a:cubicBezTo>
                  <a:pt x="16355" y="4091"/>
                  <a:pt x="15703" y="5831"/>
                  <a:pt x="14891" y="7302"/>
                </a:cubicBezTo>
                <a:cubicBezTo>
                  <a:pt x="11426" y="13582"/>
                  <a:pt x="5855" y="13608"/>
                  <a:pt x="2410" y="7302"/>
                </a:cubicBezTo>
                <a:cubicBezTo>
                  <a:pt x="1845" y="6269"/>
                  <a:pt x="1385" y="5121"/>
                  <a:pt x="1008" y="3910"/>
                </a:cubicBezTo>
                <a:lnTo>
                  <a:pt x="2152" y="3941"/>
                </a:lnTo>
                <a:lnTo>
                  <a:pt x="0" y="0"/>
                </a:lnTo>
                <a:lnTo>
                  <a:pt x="50" y="5573"/>
                </a:lnTo>
                <a:lnTo>
                  <a:pt x="804" y="4103"/>
                </a:lnTo>
                <a:cubicBezTo>
                  <a:pt x="1220" y="5687"/>
                  <a:pt x="1770" y="7182"/>
                  <a:pt x="2487" y="8496"/>
                </a:cubicBezTo>
                <a:cubicBezTo>
                  <a:pt x="4210" y="11656"/>
                  <a:pt x="6467" y="13236"/>
                  <a:pt x="8726" y="13236"/>
                </a:cubicBezTo>
                <a:cubicBezTo>
                  <a:pt x="9289" y="13236"/>
                  <a:pt x="9851" y="13138"/>
                  <a:pt x="10406" y="12942"/>
                </a:cubicBezTo>
                <a:cubicBezTo>
                  <a:pt x="10543" y="15054"/>
                  <a:pt x="11047" y="17100"/>
                  <a:pt x="11931" y="18721"/>
                </a:cubicBezTo>
                <a:cubicBezTo>
                  <a:pt x="12977" y="20639"/>
                  <a:pt x="14348" y="21600"/>
                  <a:pt x="15719" y="21600"/>
                </a:cubicBezTo>
                <a:close/>
              </a:path>
            </a:pathLst>
          </a:custGeom>
          <a:solidFill>
            <a:srgbClr val="6278A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5" name="islide-4"/>
          <p:cNvSpPr/>
          <p:nvPr/>
        </p:nvSpPr>
        <p:spPr>
          <a:xfrm>
            <a:off x="4073828" y="3395856"/>
            <a:ext cx="1681968" cy="30110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076" extrusionOk="0">
                <a:moveTo>
                  <a:pt x="0" y="15721"/>
                </a:moveTo>
                <a:cubicBezTo>
                  <a:pt x="1" y="17092"/>
                  <a:pt x="963" y="18463"/>
                  <a:pt x="2882" y="19509"/>
                </a:cubicBezTo>
                <a:cubicBezTo>
                  <a:pt x="6721" y="21600"/>
                  <a:pt x="12940" y="21599"/>
                  <a:pt x="16777" y="19506"/>
                </a:cubicBezTo>
                <a:cubicBezTo>
                  <a:pt x="18196" y="18732"/>
                  <a:pt x="19089" y="17778"/>
                  <a:pt x="19458" y="16780"/>
                </a:cubicBezTo>
                <a:cubicBezTo>
                  <a:pt x="17516" y="16354"/>
                  <a:pt x="15775" y="15702"/>
                  <a:pt x="14303" y="14891"/>
                </a:cubicBezTo>
                <a:cubicBezTo>
                  <a:pt x="8018" y="11427"/>
                  <a:pt x="7989" y="5857"/>
                  <a:pt x="14295" y="2411"/>
                </a:cubicBezTo>
                <a:cubicBezTo>
                  <a:pt x="15329" y="1846"/>
                  <a:pt x="16477" y="1386"/>
                  <a:pt x="17688" y="1008"/>
                </a:cubicBezTo>
                <a:lnTo>
                  <a:pt x="17658" y="2152"/>
                </a:lnTo>
                <a:lnTo>
                  <a:pt x="21599" y="0"/>
                </a:lnTo>
                <a:lnTo>
                  <a:pt x="16023" y="51"/>
                </a:lnTo>
                <a:lnTo>
                  <a:pt x="17495" y="805"/>
                </a:lnTo>
                <a:cubicBezTo>
                  <a:pt x="15910" y="1220"/>
                  <a:pt x="14416" y="1771"/>
                  <a:pt x="13101" y="2488"/>
                </a:cubicBezTo>
                <a:cubicBezTo>
                  <a:pt x="9941" y="4212"/>
                  <a:pt x="8362" y="6469"/>
                  <a:pt x="8363" y="8727"/>
                </a:cubicBezTo>
                <a:cubicBezTo>
                  <a:pt x="8364" y="9290"/>
                  <a:pt x="8462" y="9852"/>
                  <a:pt x="8659" y="10407"/>
                </a:cubicBezTo>
                <a:cubicBezTo>
                  <a:pt x="6546" y="10544"/>
                  <a:pt x="4498" y="11048"/>
                  <a:pt x="2878" y="11932"/>
                </a:cubicBezTo>
                <a:cubicBezTo>
                  <a:pt x="959" y="12979"/>
                  <a:pt x="-1" y="14350"/>
                  <a:pt x="0" y="15721"/>
                </a:cubicBezTo>
                <a:close/>
              </a:path>
            </a:pathLst>
          </a:custGeom>
          <a:solidFill>
            <a:srgbClr val="AAA8A9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dirty="0">
              <a:cs typeface="+mn-ea"/>
              <a:sym typeface="+mn-lt"/>
            </a:endParaRPr>
          </a:p>
        </p:txBody>
      </p:sp>
      <p:sp>
        <p:nvSpPr>
          <p:cNvPr id="6" name="NumberMisc"/>
          <p:cNvSpPr txBox="1"/>
          <p:nvPr/>
        </p:nvSpPr>
        <p:spPr>
          <a:xfrm>
            <a:off x="5008285" y="4096424"/>
            <a:ext cx="2175430" cy="5835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45181"/>
                </a:solidFill>
                <a:cs typeface="+mn-ea"/>
                <a:sym typeface="+mn-lt"/>
              </a:rPr>
              <a:t>xxxx</a:t>
            </a:r>
            <a:endParaRPr lang="en-US" altLang="zh-CN" sz="3200" b="1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sp>
        <p:nvSpPr>
          <p:cNvPr id="7" name="Icon1"/>
          <p:cNvSpPr/>
          <p:nvPr/>
        </p:nvSpPr>
        <p:spPr>
          <a:xfrm>
            <a:off x="7083839" y="5456082"/>
            <a:ext cx="595036" cy="595036"/>
          </a:xfrm>
          <a:custGeom>
            <a:avLst/>
            <a:gdLst>
              <a:gd name="connsiteX0" fmla="*/ 210607 w 421195"/>
              <a:gd name="connsiteY0" fmla="*/ 170916 h 421195"/>
              <a:gd name="connsiteX1" fmla="*/ 170911 w 421195"/>
              <a:gd name="connsiteY1" fmla="*/ 210607 h 421195"/>
              <a:gd name="connsiteX2" fmla="*/ 210607 w 421195"/>
              <a:gd name="connsiteY2" fmla="*/ 250299 h 421195"/>
              <a:gd name="connsiteX3" fmla="*/ 250294 w 421195"/>
              <a:gd name="connsiteY3" fmla="*/ 210607 h 421195"/>
              <a:gd name="connsiteX4" fmla="*/ 210607 w 421195"/>
              <a:gd name="connsiteY4" fmla="*/ 170916 h 421195"/>
              <a:gd name="connsiteX5" fmla="*/ 210607 w 421195"/>
              <a:gd name="connsiteY5" fmla="*/ 157685 h 421195"/>
              <a:gd name="connsiteX6" fmla="*/ 263529 w 421195"/>
              <a:gd name="connsiteY6" fmla="*/ 210607 h 421195"/>
              <a:gd name="connsiteX7" fmla="*/ 210607 w 421195"/>
              <a:gd name="connsiteY7" fmla="*/ 263524 h 421195"/>
              <a:gd name="connsiteX8" fmla="*/ 157685 w 421195"/>
              <a:gd name="connsiteY8" fmla="*/ 210607 h 421195"/>
              <a:gd name="connsiteX9" fmla="*/ 210607 w 421195"/>
              <a:gd name="connsiteY9" fmla="*/ 157685 h 421195"/>
              <a:gd name="connsiteX10" fmla="*/ 210967 w 421195"/>
              <a:gd name="connsiteY10" fmla="*/ 129596 h 421195"/>
              <a:gd name="connsiteX11" fmla="*/ 130324 w 421195"/>
              <a:gd name="connsiteY11" fmla="*/ 210247 h 421195"/>
              <a:gd name="connsiteX12" fmla="*/ 210967 w 421195"/>
              <a:gd name="connsiteY12" fmla="*/ 290890 h 421195"/>
              <a:gd name="connsiteX13" fmla="*/ 291610 w 421195"/>
              <a:gd name="connsiteY13" fmla="*/ 210247 h 421195"/>
              <a:gd name="connsiteX14" fmla="*/ 210967 w 421195"/>
              <a:gd name="connsiteY14" fmla="*/ 129596 h 421195"/>
              <a:gd name="connsiteX15" fmla="*/ 210967 w 421195"/>
              <a:gd name="connsiteY15" fmla="*/ 118084 h 421195"/>
              <a:gd name="connsiteX16" fmla="*/ 303122 w 421195"/>
              <a:gd name="connsiteY16" fmla="*/ 210247 h 421195"/>
              <a:gd name="connsiteX17" fmla="*/ 210967 w 421195"/>
              <a:gd name="connsiteY17" fmla="*/ 302410 h 421195"/>
              <a:gd name="connsiteX18" fmla="*/ 118804 w 421195"/>
              <a:gd name="connsiteY18" fmla="*/ 210247 h 421195"/>
              <a:gd name="connsiteX19" fmla="*/ 210967 w 421195"/>
              <a:gd name="connsiteY19" fmla="*/ 118084 h 421195"/>
              <a:gd name="connsiteX20" fmla="*/ 192686 w 421195"/>
              <a:gd name="connsiteY20" fmla="*/ 26326 h 421195"/>
              <a:gd name="connsiteX21" fmla="*/ 184613 w 421195"/>
              <a:gd name="connsiteY21" fmla="*/ 66692 h 421195"/>
              <a:gd name="connsiteX22" fmla="*/ 167433 w 421195"/>
              <a:gd name="connsiteY22" fmla="*/ 86388 h 421195"/>
              <a:gd name="connsiteX23" fmla="*/ 153294 w 421195"/>
              <a:gd name="connsiteY23" fmla="*/ 92277 h 421195"/>
              <a:gd name="connsiteX24" fmla="*/ 141828 w 421195"/>
              <a:gd name="connsiteY24" fmla="*/ 94890 h 421195"/>
              <a:gd name="connsiteX25" fmla="*/ 127241 w 421195"/>
              <a:gd name="connsiteY25" fmla="*/ 90463 h 421195"/>
              <a:gd name="connsiteX26" fmla="*/ 92959 w 421195"/>
              <a:gd name="connsiteY26" fmla="*/ 67628 h 421195"/>
              <a:gd name="connsiteX27" fmla="*/ 67628 w 421195"/>
              <a:gd name="connsiteY27" fmla="*/ 92959 h 421195"/>
              <a:gd name="connsiteX28" fmla="*/ 90463 w 421195"/>
              <a:gd name="connsiteY28" fmla="*/ 127222 h 421195"/>
              <a:gd name="connsiteX29" fmla="*/ 92257 w 421195"/>
              <a:gd name="connsiteY29" fmla="*/ 153314 h 421195"/>
              <a:gd name="connsiteX30" fmla="*/ 86368 w 421195"/>
              <a:gd name="connsiteY30" fmla="*/ 167472 h 421195"/>
              <a:gd name="connsiteX31" fmla="*/ 66672 w 421195"/>
              <a:gd name="connsiteY31" fmla="*/ 184632 h 421195"/>
              <a:gd name="connsiteX32" fmla="*/ 26306 w 421195"/>
              <a:gd name="connsiteY32" fmla="*/ 192706 h 421195"/>
              <a:gd name="connsiteX33" fmla="*/ 26326 w 421195"/>
              <a:gd name="connsiteY33" fmla="*/ 228509 h 421195"/>
              <a:gd name="connsiteX34" fmla="*/ 66672 w 421195"/>
              <a:gd name="connsiteY34" fmla="*/ 236602 h 421195"/>
              <a:gd name="connsiteX35" fmla="*/ 86368 w 421195"/>
              <a:gd name="connsiteY35" fmla="*/ 253762 h 421195"/>
              <a:gd name="connsiteX36" fmla="*/ 92277 w 421195"/>
              <a:gd name="connsiteY36" fmla="*/ 267900 h 421195"/>
              <a:gd name="connsiteX37" fmla="*/ 90463 w 421195"/>
              <a:gd name="connsiteY37" fmla="*/ 293973 h 421195"/>
              <a:gd name="connsiteX38" fmla="*/ 67628 w 421195"/>
              <a:gd name="connsiteY38" fmla="*/ 328255 h 421195"/>
              <a:gd name="connsiteX39" fmla="*/ 92959 w 421195"/>
              <a:gd name="connsiteY39" fmla="*/ 353586 h 421195"/>
              <a:gd name="connsiteX40" fmla="*/ 127241 w 421195"/>
              <a:gd name="connsiteY40" fmla="*/ 330731 h 421195"/>
              <a:gd name="connsiteX41" fmla="*/ 141828 w 421195"/>
              <a:gd name="connsiteY41" fmla="*/ 326305 h 421195"/>
              <a:gd name="connsiteX42" fmla="*/ 153294 w 421195"/>
              <a:gd name="connsiteY42" fmla="*/ 328957 h 421195"/>
              <a:gd name="connsiteX43" fmla="*/ 167472 w 421195"/>
              <a:gd name="connsiteY43" fmla="*/ 334826 h 421195"/>
              <a:gd name="connsiteX44" fmla="*/ 184613 w 421195"/>
              <a:gd name="connsiteY44" fmla="*/ 354522 h 421195"/>
              <a:gd name="connsiteX45" fmla="*/ 192686 w 421195"/>
              <a:gd name="connsiteY45" fmla="*/ 394869 h 421195"/>
              <a:gd name="connsiteX46" fmla="*/ 228489 w 421195"/>
              <a:gd name="connsiteY46" fmla="*/ 394869 h 421195"/>
              <a:gd name="connsiteX47" fmla="*/ 236602 w 421195"/>
              <a:gd name="connsiteY47" fmla="*/ 354522 h 421195"/>
              <a:gd name="connsiteX48" fmla="*/ 253743 w 421195"/>
              <a:gd name="connsiteY48" fmla="*/ 334826 h 421195"/>
              <a:gd name="connsiteX49" fmla="*/ 267900 w 421195"/>
              <a:gd name="connsiteY49" fmla="*/ 328937 h 421195"/>
              <a:gd name="connsiteX50" fmla="*/ 279367 w 421195"/>
              <a:gd name="connsiteY50" fmla="*/ 326305 h 421195"/>
              <a:gd name="connsiteX51" fmla="*/ 293973 w 421195"/>
              <a:gd name="connsiteY51" fmla="*/ 330731 h 421195"/>
              <a:gd name="connsiteX52" fmla="*/ 328235 w 421195"/>
              <a:gd name="connsiteY52" fmla="*/ 353586 h 421195"/>
              <a:gd name="connsiteX53" fmla="*/ 353566 w 421195"/>
              <a:gd name="connsiteY53" fmla="*/ 328255 h 421195"/>
              <a:gd name="connsiteX54" fmla="*/ 330712 w 421195"/>
              <a:gd name="connsiteY54" fmla="*/ 293973 h 421195"/>
              <a:gd name="connsiteX55" fmla="*/ 328937 w 421195"/>
              <a:gd name="connsiteY55" fmla="*/ 267900 h 421195"/>
              <a:gd name="connsiteX56" fmla="*/ 334826 w 421195"/>
              <a:gd name="connsiteY56" fmla="*/ 253743 h 421195"/>
              <a:gd name="connsiteX57" fmla="*/ 354522 w 421195"/>
              <a:gd name="connsiteY57" fmla="*/ 236582 h 421195"/>
              <a:gd name="connsiteX58" fmla="*/ 394888 w 421195"/>
              <a:gd name="connsiteY58" fmla="*/ 228509 h 421195"/>
              <a:gd name="connsiteX59" fmla="*/ 394849 w 421195"/>
              <a:gd name="connsiteY59" fmla="*/ 192706 h 421195"/>
              <a:gd name="connsiteX60" fmla="*/ 354522 w 421195"/>
              <a:gd name="connsiteY60" fmla="*/ 184613 h 421195"/>
              <a:gd name="connsiteX61" fmla="*/ 334826 w 421195"/>
              <a:gd name="connsiteY61" fmla="*/ 167452 h 421195"/>
              <a:gd name="connsiteX62" fmla="*/ 328918 w 421195"/>
              <a:gd name="connsiteY62" fmla="*/ 153294 h 421195"/>
              <a:gd name="connsiteX63" fmla="*/ 330712 w 421195"/>
              <a:gd name="connsiteY63" fmla="*/ 127222 h 421195"/>
              <a:gd name="connsiteX64" fmla="*/ 353566 w 421195"/>
              <a:gd name="connsiteY64" fmla="*/ 92959 h 421195"/>
              <a:gd name="connsiteX65" fmla="*/ 328235 w 421195"/>
              <a:gd name="connsiteY65" fmla="*/ 67628 h 421195"/>
              <a:gd name="connsiteX66" fmla="*/ 293973 w 421195"/>
              <a:gd name="connsiteY66" fmla="*/ 90463 h 421195"/>
              <a:gd name="connsiteX67" fmla="*/ 279367 w 421195"/>
              <a:gd name="connsiteY67" fmla="*/ 94890 h 421195"/>
              <a:gd name="connsiteX68" fmla="*/ 267881 w 421195"/>
              <a:gd name="connsiteY68" fmla="*/ 92257 h 421195"/>
              <a:gd name="connsiteX69" fmla="*/ 253743 w 421195"/>
              <a:gd name="connsiteY69" fmla="*/ 86388 h 421195"/>
              <a:gd name="connsiteX70" fmla="*/ 236563 w 421195"/>
              <a:gd name="connsiteY70" fmla="*/ 66692 h 421195"/>
              <a:gd name="connsiteX71" fmla="*/ 228489 w 421195"/>
              <a:gd name="connsiteY71" fmla="*/ 26326 h 421195"/>
              <a:gd name="connsiteX72" fmla="*/ 192686 w 421195"/>
              <a:gd name="connsiteY72" fmla="*/ 0 h 421195"/>
              <a:gd name="connsiteX73" fmla="*/ 228489 w 421195"/>
              <a:gd name="connsiteY73" fmla="*/ 0 h 421195"/>
              <a:gd name="connsiteX74" fmla="*/ 254308 w 421195"/>
              <a:gd name="connsiteY74" fmla="*/ 21158 h 421195"/>
              <a:gd name="connsiteX75" fmla="*/ 262381 w 421195"/>
              <a:gd name="connsiteY75" fmla="*/ 61524 h 421195"/>
              <a:gd name="connsiteX76" fmla="*/ 279367 w 421195"/>
              <a:gd name="connsiteY76" fmla="*/ 68564 h 421195"/>
              <a:gd name="connsiteX77" fmla="*/ 313649 w 421195"/>
              <a:gd name="connsiteY77" fmla="*/ 45729 h 421195"/>
              <a:gd name="connsiteX78" fmla="*/ 328216 w 421195"/>
              <a:gd name="connsiteY78" fmla="*/ 41302 h 421195"/>
              <a:gd name="connsiteX79" fmla="*/ 346858 w 421195"/>
              <a:gd name="connsiteY79" fmla="*/ 49024 h 421195"/>
              <a:gd name="connsiteX80" fmla="*/ 372170 w 421195"/>
              <a:gd name="connsiteY80" fmla="*/ 74356 h 421195"/>
              <a:gd name="connsiteX81" fmla="*/ 375466 w 421195"/>
              <a:gd name="connsiteY81" fmla="*/ 107565 h 421195"/>
              <a:gd name="connsiteX82" fmla="*/ 352611 w 421195"/>
              <a:gd name="connsiteY82" fmla="*/ 141828 h 421195"/>
              <a:gd name="connsiteX83" fmla="*/ 359690 w 421195"/>
              <a:gd name="connsiteY83" fmla="*/ 158794 h 421195"/>
              <a:gd name="connsiteX84" fmla="*/ 400017 w 421195"/>
              <a:gd name="connsiteY84" fmla="*/ 166887 h 421195"/>
              <a:gd name="connsiteX85" fmla="*/ 421195 w 421195"/>
              <a:gd name="connsiteY85" fmla="*/ 192706 h 421195"/>
              <a:gd name="connsiteX86" fmla="*/ 421195 w 421195"/>
              <a:gd name="connsiteY86" fmla="*/ 228509 h 421195"/>
              <a:gd name="connsiteX87" fmla="*/ 400017 w 421195"/>
              <a:gd name="connsiteY87" fmla="*/ 254328 h 421195"/>
              <a:gd name="connsiteX88" fmla="*/ 359690 w 421195"/>
              <a:gd name="connsiteY88" fmla="*/ 262401 h 421195"/>
              <a:gd name="connsiteX89" fmla="*/ 352611 w 421195"/>
              <a:gd name="connsiteY89" fmla="*/ 279367 h 421195"/>
              <a:gd name="connsiteX90" fmla="*/ 375466 w 421195"/>
              <a:gd name="connsiteY90" fmla="*/ 313629 h 421195"/>
              <a:gd name="connsiteX91" fmla="*/ 372170 w 421195"/>
              <a:gd name="connsiteY91" fmla="*/ 346858 h 421195"/>
              <a:gd name="connsiteX92" fmla="*/ 346858 w 421195"/>
              <a:gd name="connsiteY92" fmla="*/ 372190 h 421195"/>
              <a:gd name="connsiteX93" fmla="*/ 328216 w 421195"/>
              <a:gd name="connsiteY93" fmla="*/ 379912 h 421195"/>
              <a:gd name="connsiteX94" fmla="*/ 313649 w 421195"/>
              <a:gd name="connsiteY94" fmla="*/ 375466 h 421195"/>
              <a:gd name="connsiteX95" fmla="*/ 279367 w 421195"/>
              <a:gd name="connsiteY95" fmla="*/ 352630 h 421195"/>
              <a:gd name="connsiteX96" fmla="*/ 262401 w 421195"/>
              <a:gd name="connsiteY96" fmla="*/ 359690 h 421195"/>
              <a:gd name="connsiteX97" fmla="*/ 254308 w 421195"/>
              <a:gd name="connsiteY97" fmla="*/ 400037 h 421195"/>
              <a:gd name="connsiteX98" fmla="*/ 228489 w 421195"/>
              <a:gd name="connsiteY98" fmla="*/ 421195 h 421195"/>
              <a:gd name="connsiteX99" fmla="*/ 192686 w 421195"/>
              <a:gd name="connsiteY99" fmla="*/ 421195 h 421195"/>
              <a:gd name="connsiteX100" fmla="*/ 166867 w 421195"/>
              <a:gd name="connsiteY100" fmla="*/ 400037 h 421195"/>
              <a:gd name="connsiteX101" fmla="*/ 158794 w 421195"/>
              <a:gd name="connsiteY101" fmla="*/ 359690 h 421195"/>
              <a:gd name="connsiteX102" fmla="*/ 141828 w 421195"/>
              <a:gd name="connsiteY102" fmla="*/ 352630 h 421195"/>
              <a:gd name="connsiteX103" fmla="*/ 107565 w 421195"/>
              <a:gd name="connsiteY103" fmla="*/ 375466 h 421195"/>
              <a:gd name="connsiteX104" fmla="*/ 92959 w 421195"/>
              <a:gd name="connsiteY104" fmla="*/ 379912 h 421195"/>
              <a:gd name="connsiteX105" fmla="*/ 74336 w 421195"/>
              <a:gd name="connsiteY105" fmla="*/ 372190 h 421195"/>
              <a:gd name="connsiteX106" fmla="*/ 49024 w 421195"/>
              <a:gd name="connsiteY106" fmla="*/ 346858 h 421195"/>
              <a:gd name="connsiteX107" fmla="*/ 45729 w 421195"/>
              <a:gd name="connsiteY107" fmla="*/ 313629 h 421195"/>
              <a:gd name="connsiteX108" fmla="*/ 68564 w 421195"/>
              <a:gd name="connsiteY108" fmla="*/ 279367 h 421195"/>
              <a:gd name="connsiteX109" fmla="*/ 61505 w 421195"/>
              <a:gd name="connsiteY109" fmla="*/ 262401 h 421195"/>
              <a:gd name="connsiteX110" fmla="*/ 21158 w 421195"/>
              <a:gd name="connsiteY110" fmla="*/ 254328 h 421195"/>
              <a:gd name="connsiteX111" fmla="*/ 0 w 421195"/>
              <a:gd name="connsiteY111" fmla="*/ 228509 h 421195"/>
              <a:gd name="connsiteX112" fmla="*/ 0 w 421195"/>
              <a:gd name="connsiteY112" fmla="*/ 192706 h 421195"/>
              <a:gd name="connsiteX113" fmla="*/ 21158 w 421195"/>
              <a:gd name="connsiteY113" fmla="*/ 166887 h 421195"/>
              <a:gd name="connsiteX114" fmla="*/ 61505 w 421195"/>
              <a:gd name="connsiteY114" fmla="*/ 158814 h 421195"/>
              <a:gd name="connsiteX115" fmla="*/ 68564 w 421195"/>
              <a:gd name="connsiteY115" fmla="*/ 141828 h 421195"/>
              <a:gd name="connsiteX116" fmla="*/ 45729 w 421195"/>
              <a:gd name="connsiteY116" fmla="*/ 107565 h 421195"/>
              <a:gd name="connsiteX117" fmla="*/ 49024 w 421195"/>
              <a:gd name="connsiteY117" fmla="*/ 74356 h 421195"/>
              <a:gd name="connsiteX118" fmla="*/ 74336 w 421195"/>
              <a:gd name="connsiteY118" fmla="*/ 49024 h 421195"/>
              <a:gd name="connsiteX119" fmla="*/ 92959 w 421195"/>
              <a:gd name="connsiteY119" fmla="*/ 41302 h 421195"/>
              <a:gd name="connsiteX120" fmla="*/ 107565 w 421195"/>
              <a:gd name="connsiteY120" fmla="*/ 45729 h 421195"/>
              <a:gd name="connsiteX121" fmla="*/ 141828 w 421195"/>
              <a:gd name="connsiteY121" fmla="*/ 68564 h 421195"/>
              <a:gd name="connsiteX122" fmla="*/ 158794 w 421195"/>
              <a:gd name="connsiteY122" fmla="*/ 61524 h 421195"/>
              <a:gd name="connsiteX123" fmla="*/ 166867 w 421195"/>
              <a:gd name="connsiteY123" fmla="*/ 21158 h 421195"/>
              <a:gd name="connsiteX124" fmla="*/ 192686 w 421195"/>
              <a:gd name="connsiteY124" fmla="*/ 0 h 4211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421195" h="421195">
                <a:moveTo>
                  <a:pt x="210607" y="170916"/>
                </a:moveTo>
                <a:cubicBezTo>
                  <a:pt x="188694" y="170916"/>
                  <a:pt x="170911" y="188699"/>
                  <a:pt x="170911" y="210607"/>
                </a:cubicBezTo>
                <a:cubicBezTo>
                  <a:pt x="170911" y="232516"/>
                  <a:pt x="188694" y="250299"/>
                  <a:pt x="210607" y="250299"/>
                </a:cubicBezTo>
                <a:cubicBezTo>
                  <a:pt x="232516" y="250299"/>
                  <a:pt x="250294" y="232516"/>
                  <a:pt x="250294" y="210607"/>
                </a:cubicBezTo>
                <a:cubicBezTo>
                  <a:pt x="250294" y="188699"/>
                  <a:pt x="232516" y="170916"/>
                  <a:pt x="210607" y="170916"/>
                </a:cubicBezTo>
                <a:close/>
                <a:moveTo>
                  <a:pt x="210607" y="157685"/>
                </a:moveTo>
                <a:cubicBezTo>
                  <a:pt x="239832" y="157685"/>
                  <a:pt x="263529" y="181368"/>
                  <a:pt x="263529" y="210607"/>
                </a:cubicBezTo>
                <a:cubicBezTo>
                  <a:pt x="263529" y="239842"/>
                  <a:pt x="239832" y="263524"/>
                  <a:pt x="210607" y="263524"/>
                </a:cubicBezTo>
                <a:cubicBezTo>
                  <a:pt x="181353" y="263524"/>
                  <a:pt x="157685" y="239842"/>
                  <a:pt x="157685" y="210607"/>
                </a:cubicBezTo>
                <a:cubicBezTo>
                  <a:pt x="157685" y="181368"/>
                  <a:pt x="181353" y="157685"/>
                  <a:pt x="210607" y="157685"/>
                </a:cubicBezTo>
                <a:close/>
                <a:moveTo>
                  <a:pt x="210967" y="129596"/>
                </a:moveTo>
                <a:cubicBezTo>
                  <a:pt x="166422" y="129596"/>
                  <a:pt x="130324" y="165719"/>
                  <a:pt x="130324" y="210247"/>
                </a:cubicBezTo>
                <a:cubicBezTo>
                  <a:pt x="130324" y="254767"/>
                  <a:pt x="166422" y="290890"/>
                  <a:pt x="210967" y="290890"/>
                </a:cubicBezTo>
                <a:cubicBezTo>
                  <a:pt x="255479" y="290890"/>
                  <a:pt x="291610" y="254767"/>
                  <a:pt x="291610" y="210247"/>
                </a:cubicBezTo>
                <a:cubicBezTo>
                  <a:pt x="291610" y="165719"/>
                  <a:pt x="255479" y="129596"/>
                  <a:pt x="210967" y="129596"/>
                </a:cubicBezTo>
                <a:close/>
                <a:moveTo>
                  <a:pt x="210967" y="118084"/>
                </a:moveTo>
                <a:cubicBezTo>
                  <a:pt x="261853" y="118084"/>
                  <a:pt x="303122" y="159353"/>
                  <a:pt x="303122" y="210247"/>
                </a:cubicBezTo>
                <a:cubicBezTo>
                  <a:pt x="303122" y="261133"/>
                  <a:pt x="261853" y="302410"/>
                  <a:pt x="210967" y="302410"/>
                </a:cubicBezTo>
                <a:cubicBezTo>
                  <a:pt x="160073" y="302410"/>
                  <a:pt x="118804" y="261133"/>
                  <a:pt x="118804" y="210247"/>
                </a:cubicBezTo>
                <a:cubicBezTo>
                  <a:pt x="118804" y="159353"/>
                  <a:pt x="160073" y="118084"/>
                  <a:pt x="210967" y="118084"/>
                </a:cubicBezTo>
                <a:close/>
                <a:moveTo>
                  <a:pt x="192686" y="26326"/>
                </a:moveTo>
                <a:lnTo>
                  <a:pt x="184613" y="66692"/>
                </a:lnTo>
                <a:cubicBezTo>
                  <a:pt x="182780" y="75818"/>
                  <a:pt x="176267" y="83307"/>
                  <a:pt x="167433" y="86388"/>
                </a:cubicBezTo>
                <a:cubicBezTo>
                  <a:pt x="162577" y="88084"/>
                  <a:pt x="157858" y="90073"/>
                  <a:pt x="153294" y="92277"/>
                </a:cubicBezTo>
                <a:cubicBezTo>
                  <a:pt x="149648" y="94032"/>
                  <a:pt x="145748" y="94890"/>
                  <a:pt x="141828" y="94890"/>
                </a:cubicBezTo>
                <a:cubicBezTo>
                  <a:pt x="136719" y="94890"/>
                  <a:pt x="131629" y="93408"/>
                  <a:pt x="127241" y="90463"/>
                </a:cubicBezTo>
                <a:lnTo>
                  <a:pt x="92959" y="67628"/>
                </a:lnTo>
                <a:lnTo>
                  <a:pt x="67628" y="92959"/>
                </a:lnTo>
                <a:lnTo>
                  <a:pt x="90463" y="127222"/>
                </a:lnTo>
                <a:cubicBezTo>
                  <a:pt x="95650" y="135003"/>
                  <a:pt x="96333" y="144909"/>
                  <a:pt x="92257" y="153314"/>
                </a:cubicBezTo>
                <a:cubicBezTo>
                  <a:pt x="90034" y="157877"/>
                  <a:pt x="88065" y="162597"/>
                  <a:pt x="86368" y="167472"/>
                </a:cubicBezTo>
                <a:cubicBezTo>
                  <a:pt x="83326" y="176267"/>
                  <a:pt x="75818" y="182799"/>
                  <a:pt x="66672" y="184632"/>
                </a:cubicBezTo>
                <a:lnTo>
                  <a:pt x="26306" y="192706"/>
                </a:lnTo>
                <a:lnTo>
                  <a:pt x="26326" y="228509"/>
                </a:lnTo>
                <a:lnTo>
                  <a:pt x="66672" y="236602"/>
                </a:lnTo>
                <a:cubicBezTo>
                  <a:pt x="75818" y="238435"/>
                  <a:pt x="83326" y="244948"/>
                  <a:pt x="86368" y="253762"/>
                </a:cubicBezTo>
                <a:cubicBezTo>
                  <a:pt x="88065" y="258637"/>
                  <a:pt x="90054" y="263337"/>
                  <a:pt x="92277" y="267900"/>
                </a:cubicBezTo>
                <a:cubicBezTo>
                  <a:pt x="96313" y="276305"/>
                  <a:pt x="95631" y="286211"/>
                  <a:pt x="90463" y="293973"/>
                </a:cubicBezTo>
                <a:lnTo>
                  <a:pt x="67628" y="328255"/>
                </a:lnTo>
                <a:lnTo>
                  <a:pt x="92959" y="353586"/>
                </a:lnTo>
                <a:lnTo>
                  <a:pt x="127241" y="330731"/>
                </a:lnTo>
                <a:cubicBezTo>
                  <a:pt x="131629" y="327806"/>
                  <a:pt x="136719" y="326305"/>
                  <a:pt x="141828" y="326305"/>
                </a:cubicBezTo>
                <a:cubicBezTo>
                  <a:pt x="145748" y="326305"/>
                  <a:pt x="149667" y="327182"/>
                  <a:pt x="153294" y="328957"/>
                </a:cubicBezTo>
                <a:cubicBezTo>
                  <a:pt x="157877" y="331180"/>
                  <a:pt x="162616" y="333130"/>
                  <a:pt x="167472" y="334826"/>
                </a:cubicBezTo>
                <a:cubicBezTo>
                  <a:pt x="176267" y="337888"/>
                  <a:pt x="182780" y="345396"/>
                  <a:pt x="184613" y="354522"/>
                </a:cubicBezTo>
                <a:lnTo>
                  <a:pt x="192686" y="394869"/>
                </a:lnTo>
                <a:lnTo>
                  <a:pt x="228489" y="394869"/>
                </a:lnTo>
                <a:lnTo>
                  <a:pt x="236602" y="354522"/>
                </a:lnTo>
                <a:cubicBezTo>
                  <a:pt x="238415" y="345396"/>
                  <a:pt x="244948" y="337888"/>
                  <a:pt x="253743" y="334826"/>
                </a:cubicBezTo>
                <a:cubicBezTo>
                  <a:pt x="258618" y="333130"/>
                  <a:pt x="263337" y="331141"/>
                  <a:pt x="267900" y="328937"/>
                </a:cubicBezTo>
                <a:cubicBezTo>
                  <a:pt x="271527" y="327182"/>
                  <a:pt x="275466" y="326305"/>
                  <a:pt x="279367" y="326305"/>
                </a:cubicBezTo>
                <a:cubicBezTo>
                  <a:pt x="284495" y="326305"/>
                  <a:pt x="289585" y="327806"/>
                  <a:pt x="293973" y="330731"/>
                </a:cubicBezTo>
                <a:lnTo>
                  <a:pt x="328235" y="353586"/>
                </a:lnTo>
                <a:lnTo>
                  <a:pt x="353566" y="328255"/>
                </a:lnTo>
                <a:lnTo>
                  <a:pt x="330712" y="293973"/>
                </a:lnTo>
                <a:cubicBezTo>
                  <a:pt x="325544" y="286211"/>
                  <a:pt x="324842" y="276305"/>
                  <a:pt x="328937" y="267900"/>
                </a:cubicBezTo>
                <a:cubicBezTo>
                  <a:pt x="331141" y="263317"/>
                  <a:pt x="333130" y="258598"/>
                  <a:pt x="334826" y="253743"/>
                </a:cubicBezTo>
                <a:cubicBezTo>
                  <a:pt x="337888" y="244948"/>
                  <a:pt x="345357" y="238415"/>
                  <a:pt x="354522" y="236582"/>
                </a:cubicBezTo>
                <a:cubicBezTo>
                  <a:pt x="354522" y="236582"/>
                  <a:pt x="394888" y="228509"/>
                  <a:pt x="394888" y="228509"/>
                </a:cubicBezTo>
                <a:lnTo>
                  <a:pt x="394849" y="192706"/>
                </a:lnTo>
                <a:lnTo>
                  <a:pt x="354522" y="184613"/>
                </a:lnTo>
                <a:cubicBezTo>
                  <a:pt x="345357" y="182780"/>
                  <a:pt x="337888" y="176267"/>
                  <a:pt x="334826" y="167452"/>
                </a:cubicBezTo>
                <a:cubicBezTo>
                  <a:pt x="333130" y="162577"/>
                  <a:pt x="331121" y="157877"/>
                  <a:pt x="328918" y="153294"/>
                </a:cubicBezTo>
                <a:cubicBezTo>
                  <a:pt x="324881" y="144909"/>
                  <a:pt x="325544" y="135003"/>
                  <a:pt x="330712" y="127222"/>
                </a:cubicBezTo>
                <a:lnTo>
                  <a:pt x="353566" y="92959"/>
                </a:lnTo>
                <a:lnTo>
                  <a:pt x="328235" y="67628"/>
                </a:lnTo>
                <a:lnTo>
                  <a:pt x="293973" y="90463"/>
                </a:lnTo>
                <a:cubicBezTo>
                  <a:pt x="289585" y="93408"/>
                  <a:pt x="284495" y="94890"/>
                  <a:pt x="279367" y="94890"/>
                </a:cubicBezTo>
                <a:cubicBezTo>
                  <a:pt x="275447" y="94890"/>
                  <a:pt x="271527" y="94032"/>
                  <a:pt x="267881" y="92257"/>
                </a:cubicBezTo>
                <a:cubicBezTo>
                  <a:pt x="263298" y="90034"/>
                  <a:pt x="258598" y="88084"/>
                  <a:pt x="253743" y="86388"/>
                </a:cubicBezTo>
                <a:cubicBezTo>
                  <a:pt x="244928" y="83307"/>
                  <a:pt x="238396" y="75818"/>
                  <a:pt x="236563" y="66692"/>
                </a:cubicBezTo>
                <a:lnTo>
                  <a:pt x="228489" y="26326"/>
                </a:lnTo>
                <a:close/>
                <a:moveTo>
                  <a:pt x="192686" y="0"/>
                </a:moveTo>
                <a:lnTo>
                  <a:pt x="228489" y="0"/>
                </a:lnTo>
                <a:cubicBezTo>
                  <a:pt x="241048" y="0"/>
                  <a:pt x="251871" y="8853"/>
                  <a:pt x="254308" y="21158"/>
                </a:cubicBezTo>
                <a:lnTo>
                  <a:pt x="262381" y="61524"/>
                </a:lnTo>
                <a:cubicBezTo>
                  <a:pt x="268212" y="63533"/>
                  <a:pt x="273867" y="65912"/>
                  <a:pt x="279367" y="68564"/>
                </a:cubicBezTo>
                <a:lnTo>
                  <a:pt x="313649" y="45729"/>
                </a:lnTo>
                <a:cubicBezTo>
                  <a:pt x="318095" y="42765"/>
                  <a:pt x="323184" y="41302"/>
                  <a:pt x="328216" y="41302"/>
                </a:cubicBezTo>
                <a:cubicBezTo>
                  <a:pt x="335041" y="41302"/>
                  <a:pt x="341769" y="43935"/>
                  <a:pt x="346858" y="49024"/>
                </a:cubicBezTo>
                <a:lnTo>
                  <a:pt x="372170" y="74356"/>
                </a:lnTo>
                <a:cubicBezTo>
                  <a:pt x="381043" y="83229"/>
                  <a:pt x="382427" y="97113"/>
                  <a:pt x="375466" y="107565"/>
                </a:cubicBezTo>
                <a:lnTo>
                  <a:pt x="352611" y="141828"/>
                </a:lnTo>
                <a:cubicBezTo>
                  <a:pt x="355263" y="147308"/>
                  <a:pt x="357662" y="152963"/>
                  <a:pt x="359690" y="158794"/>
                </a:cubicBezTo>
                <a:lnTo>
                  <a:pt x="400017" y="166887"/>
                </a:lnTo>
                <a:cubicBezTo>
                  <a:pt x="412341" y="169344"/>
                  <a:pt x="421195" y="180147"/>
                  <a:pt x="421195" y="192706"/>
                </a:cubicBezTo>
                <a:lnTo>
                  <a:pt x="421195" y="228509"/>
                </a:lnTo>
                <a:cubicBezTo>
                  <a:pt x="421195" y="241048"/>
                  <a:pt x="412341" y="251871"/>
                  <a:pt x="400017" y="254328"/>
                </a:cubicBezTo>
                <a:lnTo>
                  <a:pt x="359690" y="262401"/>
                </a:lnTo>
                <a:cubicBezTo>
                  <a:pt x="357662" y="268232"/>
                  <a:pt x="355283" y="273887"/>
                  <a:pt x="352611" y="279367"/>
                </a:cubicBezTo>
                <a:lnTo>
                  <a:pt x="375466" y="313629"/>
                </a:lnTo>
                <a:cubicBezTo>
                  <a:pt x="382427" y="324082"/>
                  <a:pt x="381043" y="337985"/>
                  <a:pt x="372170" y="346858"/>
                </a:cubicBezTo>
                <a:lnTo>
                  <a:pt x="346858" y="372190"/>
                </a:lnTo>
                <a:cubicBezTo>
                  <a:pt x="341769" y="377260"/>
                  <a:pt x="335041" y="379912"/>
                  <a:pt x="328216" y="379912"/>
                </a:cubicBezTo>
                <a:cubicBezTo>
                  <a:pt x="323184" y="379912"/>
                  <a:pt x="318095" y="378430"/>
                  <a:pt x="313649" y="375466"/>
                </a:cubicBezTo>
                <a:lnTo>
                  <a:pt x="279367" y="352630"/>
                </a:lnTo>
                <a:cubicBezTo>
                  <a:pt x="273906" y="355283"/>
                  <a:pt x="268232" y="357662"/>
                  <a:pt x="262401" y="359690"/>
                </a:cubicBezTo>
                <a:lnTo>
                  <a:pt x="254308" y="400037"/>
                </a:lnTo>
                <a:cubicBezTo>
                  <a:pt x="251871" y="412361"/>
                  <a:pt x="241048" y="421195"/>
                  <a:pt x="228489" y="421195"/>
                </a:cubicBezTo>
                <a:lnTo>
                  <a:pt x="192686" y="421195"/>
                </a:lnTo>
                <a:cubicBezTo>
                  <a:pt x="180147" y="421195"/>
                  <a:pt x="169344" y="412361"/>
                  <a:pt x="166867" y="400037"/>
                </a:cubicBezTo>
                <a:lnTo>
                  <a:pt x="158794" y="359690"/>
                </a:lnTo>
                <a:cubicBezTo>
                  <a:pt x="152943" y="357662"/>
                  <a:pt x="147308" y="355302"/>
                  <a:pt x="141828" y="352630"/>
                </a:cubicBezTo>
                <a:lnTo>
                  <a:pt x="107565" y="375466"/>
                </a:lnTo>
                <a:cubicBezTo>
                  <a:pt x="103100" y="378430"/>
                  <a:pt x="98010" y="379912"/>
                  <a:pt x="92959" y="379912"/>
                </a:cubicBezTo>
                <a:cubicBezTo>
                  <a:pt x="86173" y="379912"/>
                  <a:pt x="79426" y="377260"/>
                  <a:pt x="74336" y="372190"/>
                </a:cubicBezTo>
                <a:lnTo>
                  <a:pt x="49024" y="346858"/>
                </a:lnTo>
                <a:cubicBezTo>
                  <a:pt x="40152" y="337985"/>
                  <a:pt x="38767" y="324082"/>
                  <a:pt x="45729" y="313629"/>
                </a:cubicBezTo>
                <a:lnTo>
                  <a:pt x="68564" y="279367"/>
                </a:lnTo>
                <a:cubicBezTo>
                  <a:pt x="65912" y="273906"/>
                  <a:pt x="63533" y="268232"/>
                  <a:pt x="61505" y="262401"/>
                </a:cubicBezTo>
                <a:lnTo>
                  <a:pt x="21158" y="254328"/>
                </a:lnTo>
                <a:cubicBezTo>
                  <a:pt x="8853" y="251871"/>
                  <a:pt x="0" y="241048"/>
                  <a:pt x="0" y="228509"/>
                </a:cubicBezTo>
                <a:lnTo>
                  <a:pt x="0" y="192706"/>
                </a:lnTo>
                <a:cubicBezTo>
                  <a:pt x="0" y="180147"/>
                  <a:pt x="8853" y="169344"/>
                  <a:pt x="21158" y="166887"/>
                </a:cubicBezTo>
                <a:lnTo>
                  <a:pt x="61505" y="158814"/>
                </a:lnTo>
                <a:cubicBezTo>
                  <a:pt x="63533" y="152963"/>
                  <a:pt x="65912" y="147327"/>
                  <a:pt x="68564" y="141828"/>
                </a:cubicBezTo>
                <a:lnTo>
                  <a:pt x="45729" y="107565"/>
                </a:lnTo>
                <a:cubicBezTo>
                  <a:pt x="38767" y="97113"/>
                  <a:pt x="40152" y="83229"/>
                  <a:pt x="49024" y="74356"/>
                </a:cubicBezTo>
                <a:lnTo>
                  <a:pt x="74336" y="49024"/>
                </a:lnTo>
                <a:cubicBezTo>
                  <a:pt x="79426" y="43935"/>
                  <a:pt x="86173" y="41302"/>
                  <a:pt x="92959" y="41302"/>
                </a:cubicBezTo>
                <a:cubicBezTo>
                  <a:pt x="98010" y="41302"/>
                  <a:pt x="103100" y="42765"/>
                  <a:pt x="107565" y="45729"/>
                </a:cubicBezTo>
                <a:lnTo>
                  <a:pt x="141828" y="68564"/>
                </a:lnTo>
                <a:cubicBezTo>
                  <a:pt x="147308" y="65931"/>
                  <a:pt x="152943" y="63533"/>
                  <a:pt x="158794" y="61524"/>
                </a:cubicBezTo>
                <a:lnTo>
                  <a:pt x="166867" y="21158"/>
                </a:lnTo>
                <a:cubicBezTo>
                  <a:pt x="169344" y="8853"/>
                  <a:pt x="180147" y="0"/>
                  <a:pt x="192686" y="0"/>
                </a:cubicBezTo>
                <a:close/>
              </a:path>
            </a:pathLst>
          </a:custGeom>
          <a:solidFill>
            <a:srgbClr val="FFFFFF"/>
          </a:solidFill>
          <a:ln w="317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>
            <a:off x="4427755" y="5373662"/>
            <a:ext cx="609685" cy="592863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6157" h="589433">
                <a:moveTo>
                  <a:pt x="265770" y="535758"/>
                </a:moveTo>
                <a:cubicBezTo>
                  <a:pt x="259956" y="537033"/>
                  <a:pt x="255701" y="542131"/>
                  <a:pt x="255701" y="548362"/>
                </a:cubicBezTo>
                <a:cubicBezTo>
                  <a:pt x="255701" y="555302"/>
                  <a:pt x="261374" y="561108"/>
                  <a:pt x="268323" y="561108"/>
                </a:cubicBezTo>
                <a:cubicBezTo>
                  <a:pt x="275414" y="561108"/>
                  <a:pt x="281087" y="555302"/>
                  <a:pt x="281087" y="548362"/>
                </a:cubicBezTo>
                <a:cubicBezTo>
                  <a:pt x="281087" y="542131"/>
                  <a:pt x="276832" y="537033"/>
                  <a:pt x="271018" y="535758"/>
                </a:cubicBezTo>
                <a:cubicBezTo>
                  <a:pt x="270167" y="536041"/>
                  <a:pt x="269316" y="536041"/>
                  <a:pt x="268323" y="536041"/>
                </a:cubicBezTo>
                <a:cubicBezTo>
                  <a:pt x="267472" y="536041"/>
                  <a:pt x="266621" y="536041"/>
                  <a:pt x="265770" y="535758"/>
                </a:cubicBezTo>
                <a:close/>
                <a:moveTo>
                  <a:pt x="57017" y="493288"/>
                </a:moveTo>
                <a:cubicBezTo>
                  <a:pt x="41274" y="493288"/>
                  <a:pt x="28367" y="506178"/>
                  <a:pt x="28367" y="521902"/>
                </a:cubicBezTo>
                <a:cubicBezTo>
                  <a:pt x="28367" y="537768"/>
                  <a:pt x="41274" y="550517"/>
                  <a:pt x="57017" y="550517"/>
                </a:cubicBezTo>
                <a:cubicBezTo>
                  <a:pt x="72760" y="550517"/>
                  <a:pt x="85667" y="537768"/>
                  <a:pt x="85667" y="521902"/>
                </a:cubicBezTo>
                <a:cubicBezTo>
                  <a:pt x="85667" y="506178"/>
                  <a:pt x="72760" y="493288"/>
                  <a:pt x="57017" y="493288"/>
                </a:cubicBezTo>
                <a:close/>
                <a:moveTo>
                  <a:pt x="57017" y="464956"/>
                </a:moveTo>
                <a:cubicBezTo>
                  <a:pt x="88504" y="464956"/>
                  <a:pt x="114034" y="490596"/>
                  <a:pt x="114034" y="521902"/>
                </a:cubicBezTo>
                <a:cubicBezTo>
                  <a:pt x="114034" y="553351"/>
                  <a:pt x="88504" y="578849"/>
                  <a:pt x="57017" y="578849"/>
                </a:cubicBezTo>
                <a:cubicBezTo>
                  <a:pt x="25530" y="578849"/>
                  <a:pt x="0" y="553351"/>
                  <a:pt x="0" y="521902"/>
                </a:cubicBezTo>
                <a:cubicBezTo>
                  <a:pt x="0" y="490596"/>
                  <a:pt x="25530" y="464956"/>
                  <a:pt x="57017" y="464956"/>
                </a:cubicBezTo>
                <a:close/>
                <a:moveTo>
                  <a:pt x="268323" y="244299"/>
                </a:moveTo>
                <a:cubicBezTo>
                  <a:pt x="238541" y="244299"/>
                  <a:pt x="213156" y="264126"/>
                  <a:pt x="204789" y="291318"/>
                </a:cubicBezTo>
                <a:cubicBezTo>
                  <a:pt x="204647" y="291601"/>
                  <a:pt x="204647" y="291884"/>
                  <a:pt x="204505" y="292167"/>
                </a:cubicBezTo>
                <a:cubicBezTo>
                  <a:pt x="202803" y="298115"/>
                  <a:pt x="201811" y="304347"/>
                  <a:pt x="201811" y="310861"/>
                </a:cubicBezTo>
                <a:cubicBezTo>
                  <a:pt x="201811" y="347400"/>
                  <a:pt x="231734" y="377282"/>
                  <a:pt x="268323" y="377282"/>
                </a:cubicBezTo>
                <a:cubicBezTo>
                  <a:pt x="305054" y="377282"/>
                  <a:pt x="334977" y="347400"/>
                  <a:pt x="334977" y="310861"/>
                </a:cubicBezTo>
                <a:cubicBezTo>
                  <a:pt x="334977" y="274181"/>
                  <a:pt x="305054" y="244299"/>
                  <a:pt x="268323" y="244299"/>
                </a:cubicBezTo>
                <a:close/>
                <a:moveTo>
                  <a:pt x="549140" y="201561"/>
                </a:moveTo>
                <a:cubicBezTo>
                  <a:pt x="533254" y="201561"/>
                  <a:pt x="520489" y="214448"/>
                  <a:pt x="520489" y="230167"/>
                </a:cubicBezTo>
                <a:cubicBezTo>
                  <a:pt x="520489" y="246028"/>
                  <a:pt x="533254" y="258774"/>
                  <a:pt x="549140" y="258774"/>
                </a:cubicBezTo>
                <a:cubicBezTo>
                  <a:pt x="564883" y="258774"/>
                  <a:pt x="577790" y="246028"/>
                  <a:pt x="577790" y="230167"/>
                </a:cubicBezTo>
                <a:cubicBezTo>
                  <a:pt x="577790" y="214448"/>
                  <a:pt x="564883" y="201561"/>
                  <a:pt x="549140" y="201561"/>
                </a:cubicBezTo>
                <a:close/>
                <a:moveTo>
                  <a:pt x="83960" y="190482"/>
                </a:moveTo>
                <a:cubicBezTo>
                  <a:pt x="76869" y="190482"/>
                  <a:pt x="71197" y="196289"/>
                  <a:pt x="71197" y="203228"/>
                </a:cubicBezTo>
                <a:cubicBezTo>
                  <a:pt x="71197" y="210309"/>
                  <a:pt x="76869" y="215974"/>
                  <a:pt x="83960" y="215974"/>
                </a:cubicBezTo>
                <a:cubicBezTo>
                  <a:pt x="91051" y="215974"/>
                  <a:pt x="96724" y="210309"/>
                  <a:pt x="96724" y="203228"/>
                </a:cubicBezTo>
                <a:cubicBezTo>
                  <a:pt x="96724" y="196289"/>
                  <a:pt x="91051" y="190482"/>
                  <a:pt x="83960" y="190482"/>
                </a:cubicBezTo>
                <a:close/>
                <a:moveTo>
                  <a:pt x="549140" y="173238"/>
                </a:moveTo>
                <a:cubicBezTo>
                  <a:pt x="580485" y="173238"/>
                  <a:pt x="606157" y="198870"/>
                  <a:pt x="606157" y="230167"/>
                </a:cubicBezTo>
                <a:cubicBezTo>
                  <a:pt x="606157" y="261606"/>
                  <a:pt x="580485" y="287097"/>
                  <a:pt x="549140" y="287097"/>
                </a:cubicBezTo>
                <a:cubicBezTo>
                  <a:pt x="529141" y="287097"/>
                  <a:pt x="511696" y="276901"/>
                  <a:pt x="501484" y="261323"/>
                </a:cubicBezTo>
                <a:lnTo>
                  <a:pt x="398796" y="296302"/>
                </a:lnTo>
                <a:cubicBezTo>
                  <a:pt x="397378" y="296868"/>
                  <a:pt x="395818" y="297010"/>
                  <a:pt x="394257" y="297010"/>
                </a:cubicBezTo>
                <a:cubicBezTo>
                  <a:pt x="388442" y="297010"/>
                  <a:pt x="382911" y="293328"/>
                  <a:pt x="380925" y="287522"/>
                </a:cubicBezTo>
                <a:cubicBezTo>
                  <a:pt x="378372" y="280016"/>
                  <a:pt x="382343" y="271944"/>
                  <a:pt x="389719" y="269537"/>
                </a:cubicBezTo>
                <a:lnTo>
                  <a:pt x="492264" y="234558"/>
                </a:lnTo>
                <a:cubicBezTo>
                  <a:pt x="492123" y="233141"/>
                  <a:pt x="492123" y="231725"/>
                  <a:pt x="492123" y="230167"/>
                </a:cubicBezTo>
                <a:cubicBezTo>
                  <a:pt x="492123" y="198870"/>
                  <a:pt x="517653" y="173238"/>
                  <a:pt x="549140" y="173238"/>
                </a:cubicBezTo>
                <a:close/>
                <a:moveTo>
                  <a:pt x="268323" y="28325"/>
                </a:moveTo>
                <a:cubicBezTo>
                  <a:pt x="252581" y="28325"/>
                  <a:pt x="239676" y="41212"/>
                  <a:pt x="239676" y="56932"/>
                </a:cubicBezTo>
                <a:cubicBezTo>
                  <a:pt x="239676" y="72794"/>
                  <a:pt x="252581" y="85540"/>
                  <a:pt x="268323" y="85540"/>
                </a:cubicBezTo>
                <a:cubicBezTo>
                  <a:pt x="284207" y="85540"/>
                  <a:pt x="296970" y="72794"/>
                  <a:pt x="296970" y="56932"/>
                </a:cubicBezTo>
                <a:cubicBezTo>
                  <a:pt x="296970" y="41212"/>
                  <a:pt x="284207" y="28325"/>
                  <a:pt x="268323" y="28325"/>
                </a:cubicBezTo>
                <a:close/>
                <a:moveTo>
                  <a:pt x="268323" y="0"/>
                </a:moveTo>
                <a:cubicBezTo>
                  <a:pt x="299807" y="0"/>
                  <a:pt x="325334" y="25634"/>
                  <a:pt x="325334" y="56932"/>
                </a:cubicBezTo>
                <a:cubicBezTo>
                  <a:pt x="325334" y="83416"/>
                  <a:pt x="307181" y="105792"/>
                  <a:pt x="282505" y="112165"/>
                </a:cubicBezTo>
                <a:lnTo>
                  <a:pt x="282505" y="217107"/>
                </a:lnTo>
                <a:cubicBezTo>
                  <a:pt x="328170" y="223905"/>
                  <a:pt x="363341" y="263418"/>
                  <a:pt x="363341" y="310861"/>
                </a:cubicBezTo>
                <a:cubicBezTo>
                  <a:pt x="363341" y="358305"/>
                  <a:pt x="328170" y="397676"/>
                  <a:pt x="282505" y="404616"/>
                </a:cubicBezTo>
                <a:lnTo>
                  <a:pt x="282505" y="509700"/>
                </a:lnTo>
                <a:cubicBezTo>
                  <a:pt x="298247" y="515506"/>
                  <a:pt x="309450" y="530660"/>
                  <a:pt x="309450" y="548362"/>
                </a:cubicBezTo>
                <a:cubicBezTo>
                  <a:pt x="309450" y="570880"/>
                  <a:pt x="291014" y="589433"/>
                  <a:pt x="268323" y="589433"/>
                </a:cubicBezTo>
                <a:cubicBezTo>
                  <a:pt x="245774" y="589433"/>
                  <a:pt x="227338" y="570880"/>
                  <a:pt x="227338" y="548362"/>
                </a:cubicBezTo>
                <a:cubicBezTo>
                  <a:pt x="227338" y="530660"/>
                  <a:pt x="238541" y="515506"/>
                  <a:pt x="254141" y="509700"/>
                </a:cubicBezTo>
                <a:lnTo>
                  <a:pt x="254141" y="404616"/>
                </a:lnTo>
                <a:cubicBezTo>
                  <a:pt x="238541" y="402208"/>
                  <a:pt x="224218" y="396118"/>
                  <a:pt x="212022" y="387054"/>
                </a:cubicBezTo>
                <a:lnTo>
                  <a:pt x="132320" y="466646"/>
                </a:lnTo>
                <a:cubicBezTo>
                  <a:pt x="129625" y="469479"/>
                  <a:pt x="125938" y="470895"/>
                  <a:pt x="122393" y="470895"/>
                </a:cubicBezTo>
                <a:cubicBezTo>
                  <a:pt x="118705" y="470895"/>
                  <a:pt x="115018" y="469479"/>
                  <a:pt x="112324" y="466646"/>
                </a:cubicBezTo>
                <a:cubicBezTo>
                  <a:pt x="106793" y="461123"/>
                  <a:pt x="106793" y="452201"/>
                  <a:pt x="112324" y="446677"/>
                </a:cubicBezTo>
                <a:lnTo>
                  <a:pt x="192025" y="367086"/>
                </a:lnTo>
                <a:cubicBezTo>
                  <a:pt x="180396" y="351366"/>
                  <a:pt x="173447" y="331822"/>
                  <a:pt x="173447" y="310861"/>
                </a:cubicBezTo>
                <a:cubicBezTo>
                  <a:pt x="173447" y="304913"/>
                  <a:pt x="174014" y="299107"/>
                  <a:pt x="175007" y="293584"/>
                </a:cubicBezTo>
                <a:lnTo>
                  <a:pt x="104524" y="238776"/>
                </a:lnTo>
                <a:cubicBezTo>
                  <a:pt x="98567" y="242316"/>
                  <a:pt x="91476" y="244299"/>
                  <a:pt x="83960" y="244299"/>
                </a:cubicBezTo>
                <a:cubicBezTo>
                  <a:pt x="61269" y="244299"/>
                  <a:pt x="42833" y="225888"/>
                  <a:pt x="42833" y="203228"/>
                </a:cubicBezTo>
                <a:cubicBezTo>
                  <a:pt x="42833" y="180710"/>
                  <a:pt x="61269" y="162158"/>
                  <a:pt x="83960" y="162158"/>
                </a:cubicBezTo>
                <a:cubicBezTo>
                  <a:pt x="106651" y="162158"/>
                  <a:pt x="125087" y="180710"/>
                  <a:pt x="125087" y="203228"/>
                </a:cubicBezTo>
                <a:cubicBezTo>
                  <a:pt x="125087" y="208044"/>
                  <a:pt x="124236" y="212717"/>
                  <a:pt x="122676" y="216966"/>
                </a:cubicBezTo>
                <a:lnTo>
                  <a:pt x="185076" y="265401"/>
                </a:lnTo>
                <a:cubicBezTo>
                  <a:pt x="199116" y="239909"/>
                  <a:pt x="224360" y="221498"/>
                  <a:pt x="254141" y="217107"/>
                </a:cubicBezTo>
                <a:lnTo>
                  <a:pt x="254141" y="112165"/>
                </a:lnTo>
                <a:cubicBezTo>
                  <a:pt x="229607" y="105792"/>
                  <a:pt x="211454" y="83416"/>
                  <a:pt x="211454" y="56932"/>
                </a:cubicBezTo>
                <a:cubicBezTo>
                  <a:pt x="211454" y="25634"/>
                  <a:pt x="236981" y="0"/>
                  <a:pt x="2683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任意多边形: 形状 8"/>
          <p:cNvSpPr/>
          <p:nvPr/>
        </p:nvSpPr>
        <p:spPr>
          <a:xfrm>
            <a:off x="7169066" y="2767399"/>
            <a:ext cx="609685" cy="606203"/>
          </a:xfrm>
          <a:custGeom>
            <a:avLst/>
            <a:gdLst>
              <a:gd name="T0" fmla="*/ 10816 w 10944"/>
              <a:gd name="T1" fmla="*/ 6432 h 10880"/>
              <a:gd name="T2" fmla="*/ 6016 w 10944"/>
              <a:gd name="T3" fmla="*/ 4928 h 10880"/>
              <a:gd name="T4" fmla="*/ 4480 w 10944"/>
              <a:gd name="T5" fmla="*/ 128 h 10880"/>
              <a:gd name="T6" fmla="*/ 4032 w 10944"/>
              <a:gd name="T7" fmla="*/ 128 h 10880"/>
              <a:gd name="T8" fmla="*/ 4032 w 10944"/>
              <a:gd name="T9" fmla="*/ 576 h 10880"/>
              <a:gd name="T10" fmla="*/ 5216 w 10944"/>
              <a:gd name="T11" fmla="*/ 5216 h 10880"/>
              <a:gd name="T12" fmla="*/ 576 w 10944"/>
              <a:gd name="T13" fmla="*/ 4032 h 10880"/>
              <a:gd name="T14" fmla="*/ 128 w 10944"/>
              <a:gd name="T15" fmla="*/ 4032 h 10880"/>
              <a:gd name="T16" fmla="*/ 128 w 10944"/>
              <a:gd name="T17" fmla="*/ 4480 h 10880"/>
              <a:gd name="T18" fmla="*/ 3680 w 10944"/>
              <a:gd name="T19" fmla="*/ 6176 h 10880"/>
              <a:gd name="T20" fmla="*/ 4928 w 10944"/>
              <a:gd name="T21" fmla="*/ 5984 h 10880"/>
              <a:gd name="T22" fmla="*/ 6432 w 10944"/>
              <a:gd name="T23" fmla="*/ 10784 h 10880"/>
              <a:gd name="T24" fmla="*/ 6656 w 10944"/>
              <a:gd name="T25" fmla="*/ 10880 h 10880"/>
              <a:gd name="T26" fmla="*/ 6880 w 10944"/>
              <a:gd name="T27" fmla="*/ 10784 h 10880"/>
              <a:gd name="T28" fmla="*/ 6880 w 10944"/>
              <a:gd name="T29" fmla="*/ 10336 h 10880"/>
              <a:gd name="T30" fmla="*/ 5696 w 10944"/>
              <a:gd name="T31" fmla="*/ 5696 h 10880"/>
              <a:gd name="T32" fmla="*/ 10336 w 10944"/>
              <a:gd name="T33" fmla="*/ 6880 h 10880"/>
              <a:gd name="T34" fmla="*/ 10560 w 10944"/>
              <a:gd name="T35" fmla="*/ 6976 h 10880"/>
              <a:gd name="T36" fmla="*/ 10784 w 10944"/>
              <a:gd name="T37" fmla="*/ 6880 h 10880"/>
              <a:gd name="T38" fmla="*/ 10816 w 10944"/>
              <a:gd name="T39" fmla="*/ 6432 h 10880"/>
              <a:gd name="T40" fmla="*/ 3008 w 10944"/>
              <a:gd name="T41" fmla="*/ 5024 h 10880"/>
              <a:gd name="T42" fmla="*/ 3232 w 10944"/>
              <a:gd name="T43" fmla="*/ 5120 h 10880"/>
              <a:gd name="T44" fmla="*/ 3456 w 10944"/>
              <a:gd name="T45" fmla="*/ 5024 h 10880"/>
              <a:gd name="T46" fmla="*/ 5056 w 10944"/>
              <a:gd name="T47" fmla="*/ 3424 h 10880"/>
              <a:gd name="T48" fmla="*/ 5056 w 10944"/>
              <a:gd name="T49" fmla="*/ 2976 h 10880"/>
              <a:gd name="T50" fmla="*/ 4608 w 10944"/>
              <a:gd name="T51" fmla="*/ 2976 h 10880"/>
              <a:gd name="T52" fmla="*/ 3008 w 10944"/>
              <a:gd name="T53" fmla="*/ 4576 h 10880"/>
              <a:gd name="T54" fmla="*/ 3008 w 10944"/>
              <a:gd name="T55" fmla="*/ 5024 h 10880"/>
              <a:gd name="T56" fmla="*/ 1952 w 10944"/>
              <a:gd name="T57" fmla="*/ 4448 h 10880"/>
              <a:gd name="T58" fmla="*/ 2176 w 10944"/>
              <a:gd name="T59" fmla="*/ 4352 h 10880"/>
              <a:gd name="T60" fmla="*/ 4416 w 10944"/>
              <a:gd name="T61" fmla="*/ 2112 h 10880"/>
              <a:gd name="T62" fmla="*/ 4416 w 10944"/>
              <a:gd name="T63" fmla="*/ 1664 h 10880"/>
              <a:gd name="T64" fmla="*/ 3968 w 10944"/>
              <a:gd name="T65" fmla="*/ 1664 h 10880"/>
              <a:gd name="T66" fmla="*/ 1728 w 10944"/>
              <a:gd name="T67" fmla="*/ 3904 h 10880"/>
              <a:gd name="T68" fmla="*/ 1728 w 10944"/>
              <a:gd name="T69" fmla="*/ 4352 h 10880"/>
              <a:gd name="T70" fmla="*/ 1952 w 10944"/>
              <a:gd name="T71" fmla="*/ 4448 h 10880"/>
              <a:gd name="T72" fmla="*/ 7936 w 10944"/>
              <a:gd name="T73" fmla="*/ 5824 h 10880"/>
              <a:gd name="T74" fmla="*/ 7488 w 10944"/>
              <a:gd name="T75" fmla="*/ 5824 h 10880"/>
              <a:gd name="T76" fmla="*/ 5888 w 10944"/>
              <a:gd name="T77" fmla="*/ 7424 h 10880"/>
              <a:gd name="T78" fmla="*/ 5888 w 10944"/>
              <a:gd name="T79" fmla="*/ 7872 h 10880"/>
              <a:gd name="T80" fmla="*/ 6112 w 10944"/>
              <a:gd name="T81" fmla="*/ 7968 h 10880"/>
              <a:gd name="T82" fmla="*/ 6336 w 10944"/>
              <a:gd name="T83" fmla="*/ 7872 h 10880"/>
              <a:gd name="T84" fmla="*/ 7936 w 10944"/>
              <a:gd name="T85" fmla="*/ 6272 h 10880"/>
              <a:gd name="T86" fmla="*/ 7936 w 10944"/>
              <a:gd name="T87" fmla="*/ 5824 h 10880"/>
              <a:gd name="T88" fmla="*/ 8768 w 10944"/>
              <a:gd name="T89" fmla="*/ 6464 h 10880"/>
              <a:gd name="T90" fmla="*/ 6528 w 10944"/>
              <a:gd name="T91" fmla="*/ 8704 h 10880"/>
              <a:gd name="T92" fmla="*/ 6528 w 10944"/>
              <a:gd name="T93" fmla="*/ 9152 h 10880"/>
              <a:gd name="T94" fmla="*/ 6752 w 10944"/>
              <a:gd name="T95" fmla="*/ 9248 h 10880"/>
              <a:gd name="T96" fmla="*/ 6976 w 10944"/>
              <a:gd name="T97" fmla="*/ 9152 h 10880"/>
              <a:gd name="T98" fmla="*/ 9216 w 10944"/>
              <a:gd name="T99" fmla="*/ 6912 h 10880"/>
              <a:gd name="T100" fmla="*/ 9216 w 10944"/>
              <a:gd name="T101" fmla="*/ 6464 h 10880"/>
              <a:gd name="T102" fmla="*/ 8768 w 10944"/>
              <a:gd name="T103" fmla="*/ 6464 h 108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944" h="10880">
                <a:moveTo>
                  <a:pt x="10816" y="6432"/>
                </a:moveTo>
                <a:cubicBezTo>
                  <a:pt x="9280" y="4928"/>
                  <a:pt x="7712" y="4416"/>
                  <a:pt x="6016" y="4928"/>
                </a:cubicBezTo>
                <a:cubicBezTo>
                  <a:pt x="6528" y="3232"/>
                  <a:pt x="6016" y="1664"/>
                  <a:pt x="4480" y="128"/>
                </a:cubicBezTo>
                <a:cubicBezTo>
                  <a:pt x="4352" y="0"/>
                  <a:pt x="4160" y="0"/>
                  <a:pt x="4032" y="128"/>
                </a:cubicBezTo>
                <a:cubicBezTo>
                  <a:pt x="3904" y="256"/>
                  <a:pt x="3904" y="448"/>
                  <a:pt x="4032" y="576"/>
                </a:cubicBezTo>
                <a:cubicBezTo>
                  <a:pt x="5536" y="2080"/>
                  <a:pt x="5920" y="3552"/>
                  <a:pt x="5216" y="5216"/>
                </a:cubicBezTo>
                <a:cubicBezTo>
                  <a:pt x="3552" y="5888"/>
                  <a:pt x="2080" y="5536"/>
                  <a:pt x="576" y="4032"/>
                </a:cubicBezTo>
                <a:cubicBezTo>
                  <a:pt x="448" y="3904"/>
                  <a:pt x="256" y="3904"/>
                  <a:pt x="128" y="4032"/>
                </a:cubicBezTo>
                <a:cubicBezTo>
                  <a:pt x="0" y="4160"/>
                  <a:pt x="0" y="4352"/>
                  <a:pt x="128" y="4480"/>
                </a:cubicBezTo>
                <a:cubicBezTo>
                  <a:pt x="1280" y="5632"/>
                  <a:pt x="2432" y="6176"/>
                  <a:pt x="3680" y="6176"/>
                </a:cubicBezTo>
                <a:cubicBezTo>
                  <a:pt x="4096" y="6176"/>
                  <a:pt x="4512" y="6112"/>
                  <a:pt x="4928" y="5984"/>
                </a:cubicBezTo>
                <a:cubicBezTo>
                  <a:pt x="4416" y="7680"/>
                  <a:pt x="4928" y="9248"/>
                  <a:pt x="6432" y="10784"/>
                </a:cubicBezTo>
                <a:cubicBezTo>
                  <a:pt x="6496" y="10848"/>
                  <a:pt x="6592" y="10880"/>
                  <a:pt x="6656" y="10880"/>
                </a:cubicBezTo>
                <a:cubicBezTo>
                  <a:pt x="6752" y="10880"/>
                  <a:pt x="6816" y="10848"/>
                  <a:pt x="6880" y="10784"/>
                </a:cubicBezTo>
                <a:cubicBezTo>
                  <a:pt x="7008" y="10656"/>
                  <a:pt x="7008" y="10464"/>
                  <a:pt x="6880" y="10336"/>
                </a:cubicBezTo>
                <a:cubicBezTo>
                  <a:pt x="5376" y="8832"/>
                  <a:pt x="4992" y="7360"/>
                  <a:pt x="5696" y="5696"/>
                </a:cubicBezTo>
                <a:cubicBezTo>
                  <a:pt x="7360" y="5024"/>
                  <a:pt x="8832" y="5376"/>
                  <a:pt x="10336" y="6880"/>
                </a:cubicBezTo>
                <a:cubicBezTo>
                  <a:pt x="10400" y="6944"/>
                  <a:pt x="10496" y="6976"/>
                  <a:pt x="10560" y="6976"/>
                </a:cubicBezTo>
                <a:cubicBezTo>
                  <a:pt x="10656" y="6976"/>
                  <a:pt x="10720" y="6944"/>
                  <a:pt x="10784" y="6880"/>
                </a:cubicBezTo>
                <a:cubicBezTo>
                  <a:pt x="10944" y="6752"/>
                  <a:pt x="10944" y="6560"/>
                  <a:pt x="10816" y="6432"/>
                </a:cubicBezTo>
                <a:close/>
                <a:moveTo>
                  <a:pt x="3008" y="5024"/>
                </a:moveTo>
                <a:cubicBezTo>
                  <a:pt x="3072" y="5088"/>
                  <a:pt x="3168" y="5120"/>
                  <a:pt x="3232" y="5120"/>
                </a:cubicBezTo>
                <a:cubicBezTo>
                  <a:pt x="3296" y="5120"/>
                  <a:pt x="3392" y="5088"/>
                  <a:pt x="3456" y="5024"/>
                </a:cubicBezTo>
                <a:lnTo>
                  <a:pt x="5056" y="3424"/>
                </a:lnTo>
                <a:cubicBezTo>
                  <a:pt x="5184" y="3296"/>
                  <a:pt x="5184" y="3104"/>
                  <a:pt x="5056" y="2976"/>
                </a:cubicBezTo>
                <a:cubicBezTo>
                  <a:pt x="4928" y="2848"/>
                  <a:pt x="4736" y="2848"/>
                  <a:pt x="4608" y="2976"/>
                </a:cubicBezTo>
                <a:lnTo>
                  <a:pt x="3008" y="4576"/>
                </a:lnTo>
                <a:cubicBezTo>
                  <a:pt x="2880" y="4672"/>
                  <a:pt x="2880" y="4896"/>
                  <a:pt x="3008" y="5024"/>
                </a:cubicBezTo>
                <a:close/>
                <a:moveTo>
                  <a:pt x="1952" y="4448"/>
                </a:moveTo>
                <a:cubicBezTo>
                  <a:pt x="2048" y="4448"/>
                  <a:pt x="2112" y="4416"/>
                  <a:pt x="2176" y="4352"/>
                </a:cubicBezTo>
                <a:lnTo>
                  <a:pt x="4416" y="2112"/>
                </a:lnTo>
                <a:cubicBezTo>
                  <a:pt x="4544" y="1984"/>
                  <a:pt x="4544" y="1792"/>
                  <a:pt x="4416" y="1664"/>
                </a:cubicBezTo>
                <a:cubicBezTo>
                  <a:pt x="4288" y="1536"/>
                  <a:pt x="4096" y="1536"/>
                  <a:pt x="3968" y="1664"/>
                </a:cubicBezTo>
                <a:lnTo>
                  <a:pt x="1728" y="3904"/>
                </a:lnTo>
                <a:cubicBezTo>
                  <a:pt x="1600" y="4032"/>
                  <a:pt x="1600" y="4224"/>
                  <a:pt x="1728" y="4352"/>
                </a:cubicBezTo>
                <a:cubicBezTo>
                  <a:pt x="1792" y="4416"/>
                  <a:pt x="1856" y="4448"/>
                  <a:pt x="1952" y="4448"/>
                </a:cubicBezTo>
                <a:close/>
                <a:moveTo>
                  <a:pt x="7936" y="5824"/>
                </a:moveTo>
                <a:cubicBezTo>
                  <a:pt x="7808" y="5696"/>
                  <a:pt x="7616" y="5696"/>
                  <a:pt x="7488" y="5824"/>
                </a:cubicBezTo>
                <a:lnTo>
                  <a:pt x="5888" y="7424"/>
                </a:lnTo>
                <a:cubicBezTo>
                  <a:pt x="5760" y="7552"/>
                  <a:pt x="5760" y="7744"/>
                  <a:pt x="5888" y="7872"/>
                </a:cubicBezTo>
                <a:cubicBezTo>
                  <a:pt x="5952" y="7936"/>
                  <a:pt x="6048" y="7968"/>
                  <a:pt x="6112" y="7968"/>
                </a:cubicBezTo>
                <a:cubicBezTo>
                  <a:pt x="6176" y="7968"/>
                  <a:pt x="6272" y="7936"/>
                  <a:pt x="6336" y="7872"/>
                </a:cubicBezTo>
                <a:lnTo>
                  <a:pt x="7936" y="6272"/>
                </a:lnTo>
                <a:cubicBezTo>
                  <a:pt x="8064" y="6176"/>
                  <a:pt x="8064" y="5952"/>
                  <a:pt x="7936" y="5824"/>
                </a:cubicBezTo>
                <a:close/>
                <a:moveTo>
                  <a:pt x="8768" y="6464"/>
                </a:moveTo>
                <a:lnTo>
                  <a:pt x="6528" y="8704"/>
                </a:lnTo>
                <a:cubicBezTo>
                  <a:pt x="6400" y="8832"/>
                  <a:pt x="6400" y="9024"/>
                  <a:pt x="6528" y="9152"/>
                </a:cubicBezTo>
                <a:cubicBezTo>
                  <a:pt x="6592" y="9216"/>
                  <a:pt x="6688" y="9248"/>
                  <a:pt x="6752" y="9248"/>
                </a:cubicBezTo>
                <a:cubicBezTo>
                  <a:pt x="6816" y="9248"/>
                  <a:pt x="6912" y="9216"/>
                  <a:pt x="6976" y="9152"/>
                </a:cubicBezTo>
                <a:lnTo>
                  <a:pt x="9216" y="6912"/>
                </a:lnTo>
                <a:cubicBezTo>
                  <a:pt x="9344" y="6784"/>
                  <a:pt x="9344" y="6592"/>
                  <a:pt x="9216" y="6464"/>
                </a:cubicBezTo>
                <a:cubicBezTo>
                  <a:pt x="9088" y="6336"/>
                  <a:pt x="8896" y="6336"/>
                  <a:pt x="8768" y="64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21" name="任意多边形: 形状 20"/>
          <p:cNvSpPr/>
          <p:nvPr/>
        </p:nvSpPr>
        <p:spPr>
          <a:xfrm>
            <a:off x="4439915" y="2751801"/>
            <a:ext cx="599237" cy="609685"/>
          </a:xfrm>
          <a:custGeom>
            <a:avLst/>
            <a:gdLst>
              <a:gd name="T0" fmla="*/ 2137 w 2228"/>
              <a:gd name="T1" fmla="*/ 838 h 2271"/>
              <a:gd name="T2" fmla="*/ 1676 w 2228"/>
              <a:gd name="T3" fmla="*/ 838 h 2271"/>
              <a:gd name="T4" fmla="*/ 1538 w 2228"/>
              <a:gd name="T5" fmla="*/ 1708 h 2271"/>
              <a:gd name="T6" fmla="*/ 725 w 2228"/>
              <a:gd name="T7" fmla="*/ 1458 h 2271"/>
              <a:gd name="T8" fmla="*/ 1159 w 2228"/>
              <a:gd name="T9" fmla="*/ 1070 h 2271"/>
              <a:gd name="T10" fmla="*/ 1370 w 2228"/>
              <a:gd name="T11" fmla="*/ 300 h 2271"/>
              <a:gd name="T12" fmla="*/ 1016 w 2228"/>
              <a:gd name="T13" fmla="*/ 51 h 2271"/>
              <a:gd name="T14" fmla="*/ 976 w 2228"/>
              <a:gd name="T15" fmla="*/ 0 h 2271"/>
              <a:gd name="T16" fmla="*/ 936 w 2228"/>
              <a:gd name="T17" fmla="*/ 203 h 2271"/>
              <a:gd name="T18" fmla="*/ 1016 w 2228"/>
              <a:gd name="T19" fmla="*/ 203 h 2271"/>
              <a:gd name="T20" fmla="*/ 1122 w 2228"/>
              <a:gd name="T21" fmla="*/ 184 h 2271"/>
              <a:gd name="T22" fmla="*/ 1237 w 2228"/>
              <a:gd name="T23" fmla="*/ 569 h 2271"/>
              <a:gd name="T24" fmla="*/ 674 w 2228"/>
              <a:gd name="T25" fmla="*/ 1133 h 2271"/>
              <a:gd name="T26" fmla="*/ 133 w 2228"/>
              <a:gd name="T27" fmla="*/ 300 h 2271"/>
              <a:gd name="T28" fmla="*/ 356 w 2228"/>
              <a:gd name="T29" fmla="*/ 184 h 2271"/>
              <a:gd name="T30" fmla="*/ 359 w 2228"/>
              <a:gd name="T31" fmla="*/ 203 h 2271"/>
              <a:gd name="T32" fmla="*/ 439 w 2228"/>
              <a:gd name="T33" fmla="*/ 203 h 2271"/>
              <a:gd name="T34" fmla="*/ 399 w 2228"/>
              <a:gd name="T35" fmla="*/ 0 h 2271"/>
              <a:gd name="T36" fmla="*/ 359 w 2228"/>
              <a:gd name="T37" fmla="*/ 51 h 2271"/>
              <a:gd name="T38" fmla="*/ 248 w 2228"/>
              <a:gd name="T39" fmla="*/ 51 h 2271"/>
              <a:gd name="T40" fmla="*/ 0 w 2228"/>
              <a:gd name="T41" fmla="*/ 581 h 2271"/>
              <a:gd name="T42" fmla="*/ 482 w 2228"/>
              <a:gd name="T43" fmla="*/ 1236 h 2271"/>
              <a:gd name="T44" fmla="*/ 645 w 2228"/>
              <a:gd name="T45" fmla="*/ 1708 h 2271"/>
              <a:gd name="T46" fmla="*/ 161 w 2228"/>
              <a:gd name="T47" fmla="*/ 1990 h 2271"/>
              <a:gd name="T48" fmla="*/ 725 w 2228"/>
              <a:gd name="T49" fmla="*/ 1990 h 2271"/>
              <a:gd name="T50" fmla="*/ 1538 w 2228"/>
              <a:gd name="T51" fmla="*/ 1788 h 2271"/>
              <a:gd name="T52" fmla="*/ 1756 w 2228"/>
              <a:gd name="T53" fmla="*/ 838 h 2271"/>
              <a:gd name="T54" fmla="*/ 2057 w 2228"/>
              <a:gd name="T55" fmla="*/ 838 h 2271"/>
              <a:gd name="T56" fmla="*/ 1967 w 2228"/>
              <a:gd name="T57" fmla="*/ 1344 h 2271"/>
              <a:gd name="T58" fmla="*/ 2228 w 2228"/>
              <a:gd name="T59" fmla="*/ 1344 h 2271"/>
              <a:gd name="T60" fmla="*/ 645 w 2228"/>
              <a:gd name="T61" fmla="*/ 1990 h 2271"/>
              <a:gd name="T62" fmla="*/ 241 w 2228"/>
              <a:gd name="T63" fmla="*/ 1990 h 2271"/>
              <a:gd name="T64" fmla="*/ 645 w 2228"/>
              <a:gd name="T65" fmla="*/ 1788 h 2271"/>
              <a:gd name="T66" fmla="*/ 672 w 2228"/>
              <a:gd name="T67" fmla="*/ 1266 h 2271"/>
              <a:gd name="T68" fmla="*/ 771 w 2228"/>
              <a:gd name="T69" fmla="*/ 1261 h 2271"/>
              <a:gd name="T70" fmla="*/ 600 w 2228"/>
              <a:gd name="T71" fmla="*/ 1261 h 2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228" h="2271">
                <a:moveTo>
                  <a:pt x="2137" y="1219"/>
                </a:moveTo>
                <a:lnTo>
                  <a:pt x="2137" y="838"/>
                </a:lnTo>
                <a:cubicBezTo>
                  <a:pt x="2137" y="710"/>
                  <a:pt x="2034" y="607"/>
                  <a:pt x="1907" y="607"/>
                </a:cubicBezTo>
                <a:cubicBezTo>
                  <a:pt x="1779" y="607"/>
                  <a:pt x="1676" y="710"/>
                  <a:pt x="1676" y="838"/>
                </a:cubicBezTo>
                <a:lnTo>
                  <a:pt x="1676" y="1570"/>
                </a:lnTo>
                <a:cubicBezTo>
                  <a:pt x="1676" y="1646"/>
                  <a:pt x="1614" y="1708"/>
                  <a:pt x="1538" y="1708"/>
                </a:cubicBezTo>
                <a:lnTo>
                  <a:pt x="725" y="1708"/>
                </a:lnTo>
                <a:lnTo>
                  <a:pt x="725" y="1458"/>
                </a:lnTo>
                <a:lnTo>
                  <a:pt x="889" y="1234"/>
                </a:lnTo>
                <a:cubicBezTo>
                  <a:pt x="989" y="1202"/>
                  <a:pt x="1081" y="1147"/>
                  <a:pt x="1159" y="1070"/>
                </a:cubicBezTo>
                <a:cubicBezTo>
                  <a:pt x="1293" y="939"/>
                  <a:pt x="1370" y="756"/>
                  <a:pt x="1370" y="569"/>
                </a:cubicBezTo>
                <a:lnTo>
                  <a:pt x="1370" y="300"/>
                </a:lnTo>
                <a:cubicBezTo>
                  <a:pt x="1370" y="162"/>
                  <a:pt x="1259" y="51"/>
                  <a:pt x="1122" y="51"/>
                </a:cubicBezTo>
                <a:lnTo>
                  <a:pt x="1016" y="51"/>
                </a:lnTo>
                <a:lnTo>
                  <a:pt x="1016" y="40"/>
                </a:lnTo>
                <a:cubicBezTo>
                  <a:pt x="1016" y="18"/>
                  <a:pt x="998" y="0"/>
                  <a:pt x="976" y="0"/>
                </a:cubicBezTo>
                <a:cubicBezTo>
                  <a:pt x="954" y="0"/>
                  <a:pt x="936" y="18"/>
                  <a:pt x="936" y="40"/>
                </a:cubicBezTo>
                <a:lnTo>
                  <a:pt x="936" y="203"/>
                </a:lnTo>
                <a:cubicBezTo>
                  <a:pt x="936" y="225"/>
                  <a:pt x="954" y="243"/>
                  <a:pt x="976" y="243"/>
                </a:cubicBezTo>
                <a:cubicBezTo>
                  <a:pt x="998" y="243"/>
                  <a:pt x="1016" y="225"/>
                  <a:pt x="1016" y="203"/>
                </a:cubicBezTo>
                <a:lnTo>
                  <a:pt x="1016" y="184"/>
                </a:lnTo>
                <a:lnTo>
                  <a:pt x="1122" y="184"/>
                </a:lnTo>
                <a:cubicBezTo>
                  <a:pt x="1185" y="184"/>
                  <a:pt x="1237" y="236"/>
                  <a:pt x="1237" y="300"/>
                </a:cubicBezTo>
                <a:lnTo>
                  <a:pt x="1237" y="569"/>
                </a:lnTo>
                <a:cubicBezTo>
                  <a:pt x="1237" y="720"/>
                  <a:pt x="1175" y="868"/>
                  <a:pt x="1066" y="975"/>
                </a:cubicBezTo>
                <a:cubicBezTo>
                  <a:pt x="959" y="1080"/>
                  <a:pt x="820" y="1136"/>
                  <a:pt x="674" y="1133"/>
                </a:cubicBezTo>
                <a:cubicBezTo>
                  <a:pt x="376" y="1127"/>
                  <a:pt x="133" y="880"/>
                  <a:pt x="133" y="581"/>
                </a:cubicBezTo>
                <a:lnTo>
                  <a:pt x="133" y="300"/>
                </a:lnTo>
                <a:cubicBezTo>
                  <a:pt x="133" y="236"/>
                  <a:pt x="185" y="184"/>
                  <a:pt x="248" y="184"/>
                </a:cubicBezTo>
                <a:lnTo>
                  <a:pt x="356" y="184"/>
                </a:lnTo>
                <a:cubicBezTo>
                  <a:pt x="357" y="184"/>
                  <a:pt x="358" y="184"/>
                  <a:pt x="359" y="184"/>
                </a:cubicBezTo>
                <a:lnTo>
                  <a:pt x="359" y="203"/>
                </a:lnTo>
                <a:cubicBezTo>
                  <a:pt x="359" y="225"/>
                  <a:pt x="377" y="243"/>
                  <a:pt x="399" y="243"/>
                </a:cubicBezTo>
                <a:cubicBezTo>
                  <a:pt x="421" y="243"/>
                  <a:pt x="439" y="225"/>
                  <a:pt x="439" y="203"/>
                </a:cubicBezTo>
                <a:lnTo>
                  <a:pt x="439" y="40"/>
                </a:lnTo>
                <a:cubicBezTo>
                  <a:pt x="439" y="18"/>
                  <a:pt x="421" y="0"/>
                  <a:pt x="399" y="0"/>
                </a:cubicBezTo>
                <a:cubicBezTo>
                  <a:pt x="377" y="0"/>
                  <a:pt x="359" y="18"/>
                  <a:pt x="359" y="40"/>
                </a:cubicBezTo>
                <a:lnTo>
                  <a:pt x="359" y="51"/>
                </a:lnTo>
                <a:cubicBezTo>
                  <a:pt x="358" y="51"/>
                  <a:pt x="357" y="51"/>
                  <a:pt x="356" y="51"/>
                </a:cubicBezTo>
                <a:lnTo>
                  <a:pt x="248" y="51"/>
                </a:lnTo>
                <a:cubicBezTo>
                  <a:pt x="111" y="51"/>
                  <a:pt x="0" y="162"/>
                  <a:pt x="0" y="300"/>
                </a:cubicBezTo>
                <a:lnTo>
                  <a:pt x="0" y="581"/>
                </a:lnTo>
                <a:cubicBezTo>
                  <a:pt x="0" y="762"/>
                  <a:pt x="69" y="932"/>
                  <a:pt x="196" y="1061"/>
                </a:cubicBezTo>
                <a:cubicBezTo>
                  <a:pt x="277" y="1143"/>
                  <a:pt x="375" y="1203"/>
                  <a:pt x="482" y="1236"/>
                </a:cubicBezTo>
                <a:lnTo>
                  <a:pt x="645" y="1457"/>
                </a:lnTo>
                <a:lnTo>
                  <a:pt x="645" y="1708"/>
                </a:lnTo>
                <a:lnTo>
                  <a:pt x="443" y="1708"/>
                </a:lnTo>
                <a:cubicBezTo>
                  <a:pt x="288" y="1708"/>
                  <a:pt x="161" y="1835"/>
                  <a:pt x="161" y="1990"/>
                </a:cubicBezTo>
                <a:cubicBezTo>
                  <a:pt x="161" y="2145"/>
                  <a:pt x="288" y="2271"/>
                  <a:pt x="443" y="2271"/>
                </a:cubicBezTo>
                <a:cubicBezTo>
                  <a:pt x="598" y="2271"/>
                  <a:pt x="725" y="2145"/>
                  <a:pt x="725" y="1990"/>
                </a:cubicBezTo>
                <a:lnTo>
                  <a:pt x="725" y="1788"/>
                </a:lnTo>
                <a:lnTo>
                  <a:pt x="1538" y="1788"/>
                </a:lnTo>
                <a:cubicBezTo>
                  <a:pt x="1658" y="1788"/>
                  <a:pt x="1756" y="1690"/>
                  <a:pt x="1756" y="1570"/>
                </a:cubicBezTo>
                <a:lnTo>
                  <a:pt x="1756" y="838"/>
                </a:lnTo>
                <a:cubicBezTo>
                  <a:pt x="1756" y="755"/>
                  <a:pt x="1824" y="687"/>
                  <a:pt x="1907" y="687"/>
                </a:cubicBezTo>
                <a:cubicBezTo>
                  <a:pt x="1990" y="687"/>
                  <a:pt x="2057" y="755"/>
                  <a:pt x="2057" y="838"/>
                </a:cubicBezTo>
                <a:lnTo>
                  <a:pt x="2057" y="1219"/>
                </a:lnTo>
                <a:cubicBezTo>
                  <a:pt x="2005" y="1236"/>
                  <a:pt x="1967" y="1285"/>
                  <a:pt x="1967" y="1344"/>
                </a:cubicBezTo>
                <a:cubicBezTo>
                  <a:pt x="1967" y="1416"/>
                  <a:pt x="2025" y="1474"/>
                  <a:pt x="2097" y="1474"/>
                </a:cubicBezTo>
                <a:cubicBezTo>
                  <a:pt x="2169" y="1474"/>
                  <a:pt x="2228" y="1416"/>
                  <a:pt x="2228" y="1344"/>
                </a:cubicBezTo>
                <a:cubicBezTo>
                  <a:pt x="2228" y="1285"/>
                  <a:pt x="2190" y="1236"/>
                  <a:pt x="2137" y="1219"/>
                </a:cubicBezTo>
                <a:close/>
                <a:moveTo>
                  <a:pt x="645" y="1990"/>
                </a:moveTo>
                <a:cubicBezTo>
                  <a:pt x="645" y="2101"/>
                  <a:pt x="554" y="2191"/>
                  <a:pt x="443" y="2191"/>
                </a:cubicBezTo>
                <a:cubicBezTo>
                  <a:pt x="332" y="2191"/>
                  <a:pt x="241" y="2101"/>
                  <a:pt x="241" y="1990"/>
                </a:cubicBezTo>
                <a:cubicBezTo>
                  <a:pt x="241" y="1879"/>
                  <a:pt x="332" y="1788"/>
                  <a:pt x="443" y="1788"/>
                </a:cubicBezTo>
                <a:lnTo>
                  <a:pt x="645" y="1788"/>
                </a:lnTo>
                <a:lnTo>
                  <a:pt x="645" y="1990"/>
                </a:lnTo>
                <a:close/>
                <a:moveTo>
                  <a:pt x="672" y="1266"/>
                </a:moveTo>
                <a:cubicBezTo>
                  <a:pt x="676" y="1266"/>
                  <a:pt x="680" y="1266"/>
                  <a:pt x="685" y="1266"/>
                </a:cubicBezTo>
                <a:cubicBezTo>
                  <a:pt x="714" y="1266"/>
                  <a:pt x="742" y="1264"/>
                  <a:pt x="771" y="1261"/>
                </a:cubicBezTo>
                <a:lnTo>
                  <a:pt x="685" y="1377"/>
                </a:lnTo>
                <a:lnTo>
                  <a:pt x="600" y="1261"/>
                </a:lnTo>
                <a:cubicBezTo>
                  <a:pt x="623" y="1264"/>
                  <a:pt x="647" y="1266"/>
                  <a:pt x="672" y="12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 flipH="1">
            <a:off x="4675424" y="464497"/>
            <a:ext cx="6951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MD/PhD Program </a:t>
            </a:r>
            <a:r>
              <a:rPr kumimoji="0" lang="zh-CN" altLang="en-US" sz="2400" b="1" i="0" u="none" strike="noStrike" kern="0" cap="none" spc="0" normalizeH="0" baseline="0" noProof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培养特色</a:t>
            </a:r>
            <a:endParaRPr kumimoji="1" lang="zh-CN" altLang="en-US" sz="2400" b="1" i="0" u="none" strike="noStrike" kern="0" cap="none" spc="0" normalizeH="0" baseline="0" noProof="0" dirty="0">
              <a:ln w="28575"/>
              <a:solidFill>
                <a:srgbClr val="653D7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8" name="任意多边形: 形状 37"/>
          <p:cNvSpPr/>
          <p:nvPr/>
        </p:nvSpPr>
        <p:spPr>
          <a:xfrm flipH="1">
            <a:off x="11714921" y="464497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rgbClr val="653D72">
                  <a:lumMod val="60000"/>
                  <a:lumOff val="40000"/>
                </a:srgbClr>
              </a:gs>
              <a:gs pos="84000">
                <a:srgbClr val="653D7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193319" y="-103842"/>
            <a:ext cx="12385964" cy="1704141"/>
            <a:chOff x="-193319" y="-110348"/>
            <a:chExt cx="12385964" cy="1857809"/>
          </a:xfrm>
        </p:grpSpPr>
        <p:pic>
          <p:nvPicPr>
            <p:cNvPr id="45" name="Picture 4" descr="【上海方筑影像】--建筑西湖大学云谷校区_上海方筑影像-站酷ZCOOL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4569" b="23112"/>
            <a:stretch>
              <a:fillRect/>
            </a:stretch>
          </p:blipFill>
          <p:spPr bwMode="auto">
            <a:xfrm>
              <a:off x="-193319" y="-110348"/>
              <a:ext cx="12385319" cy="1857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Rectangle: Diagonal Corners Rounded 3"/>
            <p:cNvSpPr/>
            <p:nvPr/>
          </p:nvSpPr>
          <p:spPr>
            <a:xfrm flipH="1" flipV="1">
              <a:off x="-193319" y="-110348"/>
              <a:ext cx="12385964" cy="1857809"/>
            </a:xfrm>
            <a:prstGeom prst="rect">
              <a:avLst/>
            </a:prstGeom>
            <a:gradFill>
              <a:gsLst>
                <a:gs pos="0">
                  <a:srgbClr val="745181"/>
                </a:gs>
                <a:gs pos="82000">
                  <a:srgbClr val="745181">
                    <a:alpha val="40000"/>
                  </a:srgb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</p:grpSp>
      <p:sp>
        <p:nvSpPr>
          <p:cNvPr id="44" name="文本框 43"/>
          <p:cNvSpPr txBox="1"/>
          <p:nvPr/>
        </p:nvSpPr>
        <p:spPr>
          <a:xfrm>
            <a:off x="2067041" y="583367"/>
            <a:ext cx="805826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7677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xxxxx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pic>
        <p:nvPicPr>
          <p:cNvPr id="47" name="图片 46" descr="资源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98" y="69588"/>
            <a:ext cx="1962785" cy="34163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44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8" name="Rectangle: Diagonal Corners Rounded 3"/>
          <p:cNvSpPr/>
          <p:nvPr/>
        </p:nvSpPr>
        <p:spPr>
          <a:xfrm flipH="1" flipV="1">
            <a:off x="0" y="0"/>
            <a:ext cx="12192635" cy="6911975"/>
          </a:xfrm>
          <a:prstGeom prst="rect">
            <a:avLst/>
          </a:prstGeom>
          <a:gradFill>
            <a:gsLst>
              <a:gs pos="0">
                <a:srgbClr val="745181"/>
              </a:gs>
              <a:gs pos="81000">
                <a:srgbClr val="745181">
                  <a:alpha val="4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pic>
        <p:nvPicPr>
          <p:cNvPr id="34" name="图片 33" descr="资源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" y="276225"/>
            <a:ext cx="1962785" cy="341630"/>
          </a:xfrm>
          <a:prstGeom prst="rect">
            <a:avLst/>
          </a:prstGeom>
        </p:spPr>
      </p:pic>
      <p:sp>
        <p:nvSpPr>
          <p:cNvPr id="7" name="TextBox 1"/>
          <p:cNvSpPr txBox="1"/>
          <p:nvPr/>
        </p:nvSpPr>
        <p:spPr>
          <a:xfrm>
            <a:off x="973161" y="2074781"/>
            <a:ext cx="2393604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700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02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4114800" y="2901989"/>
            <a:ext cx="718023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>
                <a:solidFill>
                  <a:prstClr val="white"/>
                </a:solidFill>
                <a:cs typeface="+mn-ea"/>
                <a:sym typeface="+mn-lt"/>
              </a:rPr>
              <a:t>xxxxx</a:t>
            </a:r>
            <a:endParaRPr lang="en-US" sz="60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56"/>
          <p:cNvSpPr txBox="1"/>
          <p:nvPr/>
        </p:nvSpPr>
        <p:spPr>
          <a:xfrm flipH="1">
            <a:off x="4715777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2400" b="1" kern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xxxxx</a:t>
            </a:r>
            <a:endParaRPr kumimoji="0" lang="en-US" altLang="zh-CN" sz="2400" b="1" i="0" u="none" strike="noStrike" kern="0" cap="none" spc="0" normalizeH="0" baseline="0" noProof="0" dirty="0">
              <a:ln w="28575"/>
              <a:solidFill>
                <a:srgbClr val="653D7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58" name="任意多边形: 形状 57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rgbClr val="653D72">
                  <a:lumMod val="60000"/>
                  <a:lumOff val="40000"/>
                </a:srgbClr>
              </a:gs>
              <a:gs pos="84000">
                <a:srgbClr val="653D7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ṡľîd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矩形 209"/>
          <p:cNvSpPr/>
          <p:nvPr/>
        </p:nvSpPr>
        <p:spPr>
          <a:xfrm>
            <a:off x="0" y="5753"/>
            <a:ext cx="12192001" cy="6858000"/>
          </a:xfrm>
          <a:prstGeom prst="rect">
            <a:avLst/>
          </a:prstGeom>
          <a:solidFill>
            <a:schemeClr val="tx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îŝļíḓê"/>
          <p:cNvSpPr/>
          <p:nvPr/>
        </p:nvSpPr>
        <p:spPr>
          <a:xfrm>
            <a:off x="666750" y="1942520"/>
            <a:ext cx="10864850" cy="2506494"/>
          </a:xfrm>
          <a:prstGeom prst="roundRect">
            <a:avLst>
              <a:gd name="adj" fmla="val 13962"/>
            </a:avLst>
          </a:prstGeom>
          <a:solidFill>
            <a:schemeClr val="accent2">
              <a:lumMod val="20000"/>
              <a:lumOff val="80000"/>
              <a:alpha val="40000"/>
            </a:schemeClr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2" name="Group 1"/>
          <p:cNvGrpSpPr/>
          <p:nvPr>
            <p:custDataLst>
              <p:tags r:id="rId1"/>
            </p:custDataLst>
          </p:nvPr>
        </p:nvGrpSpPr>
        <p:grpSpPr>
          <a:xfrm>
            <a:off x="660400" y="1046879"/>
            <a:ext cx="10864850" cy="4394488"/>
            <a:chOff x="660400" y="1046879"/>
            <a:chExt cx="10864850" cy="4394488"/>
          </a:xfrm>
        </p:grpSpPr>
        <p:sp>
          <p:nvSpPr>
            <p:cNvPr id="63" name="îŝļíḓê"/>
            <p:cNvSpPr/>
            <p:nvPr/>
          </p:nvSpPr>
          <p:spPr>
            <a:xfrm>
              <a:off x="660400" y="1942521"/>
              <a:ext cx="10864850" cy="2506494"/>
            </a:xfrm>
            <a:prstGeom prst="roundRect">
              <a:avLst>
                <a:gd name="adj" fmla="val 13962"/>
              </a:avLst>
            </a:prstGeom>
            <a:blipFill dpi="0" rotWithShape="1">
              <a:blip r:embed="rId2">
                <a:alphaModFix amt="50000"/>
              </a:blip>
              <a:srcRect/>
              <a:stretch>
                <a:fillRect l="-52" t="-1509" r="-1010" b="-18267"/>
              </a:stretch>
            </a:blipFill>
            <a:ln w="38100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64" name="íŝḻiḓê"/>
            <p:cNvGrpSpPr/>
            <p:nvPr/>
          </p:nvGrpSpPr>
          <p:grpSpPr>
            <a:xfrm>
              <a:off x="1128865" y="4190321"/>
              <a:ext cx="4712501" cy="1248888"/>
              <a:chOff x="976465" y="2962517"/>
              <a:chExt cx="4712501" cy="1248888"/>
            </a:xfrm>
          </p:grpSpPr>
          <p:grpSp>
            <p:nvGrpSpPr>
              <p:cNvPr id="73" name="íṣ1îḑê"/>
              <p:cNvGrpSpPr/>
              <p:nvPr/>
            </p:nvGrpSpPr>
            <p:grpSpPr>
              <a:xfrm>
                <a:off x="3062715" y="2962517"/>
                <a:ext cx="540000" cy="540000"/>
                <a:chOff x="3708127" y="5599496"/>
                <a:chExt cx="540000" cy="540000"/>
              </a:xfrm>
            </p:grpSpPr>
            <p:sp>
              <p:nvSpPr>
                <p:cNvPr id="77" name="íṩḻîḋé"/>
                <p:cNvSpPr txBox="1"/>
                <p:nvPr>
                  <p:custDataLst>
                    <p:tags r:id="rId3"/>
                  </p:custDataLst>
                </p:nvPr>
              </p:nvSpPr>
              <p:spPr>
                <a:xfrm>
                  <a:off x="3708127" y="5599496"/>
                  <a:ext cx="540000" cy="54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</p:spPr>
              <p:txBody>
                <a:bodyPr wrap="none" lIns="108000" tIns="108000" rIns="108000" bIns="108000" rtlCol="0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kumimoji="1" lang="zh-CN" altLang="en-US" sz="2000" b="1" dirty="0">
                    <a:noFill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ïśḻîḍè"/>
                <p:cNvSpPr/>
                <p:nvPr>
                  <p:custDataLst>
                    <p:tags r:id="rId4"/>
                  </p:custDataLst>
                </p:nvPr>
              </p:nvSpPr>
              <p:spPr>
                <a:xfrm>
                  <a:off x="3865448" y="5734252"/>
                  <a:ext cx="225357" cy="270488"/>
                </a:xfrm>
                <a:custGeom>
                  <a:avLst/>
                  <a:gdLst>
                    <a:gd name="T0" fmla="*/ 5048 w 8000"/>
                    <a:gd name="T1" fmla="*/ 4658 h 9600"/>
                    <a:gd name="T2" fmla="*/ 4862 w 8000"/>
                    <a:gd name="T3" fmla="*/ 5070 h 9600"/>
                    <a:gd name="T4" fmla="*/ 3011 w 8000"/>
                    <a:gd name="T5" fmla="*/ 6731 h 9600"/>
                    <a:gd name="T6" fmla="*/ 2640 w 8000"/>
                    <a:gd name="T7" fmla="*/ 6872 h 9600"/>
                    <a:gd name="T8" fmla="*/ 2083 w 8000"/>
                    <a:gd name="T9" fmla="*/ 6319 h 9600"/>
                    <a:gd name="T10" fmla="*/ 2268 w 8000"/>
                    <a:gd name="T11" fmla="*/ 5907 h 9600"/>
                    <a:gd name="T12" fmla="*/ 3044 w 8000"/>
                    <a:gd name="T13" fmla="*/ 5211 h 9600"/>
                    <a:gd name="T14" fmla="*/ 555 w 8000"/>
                    <a:gd name="T15" fmla="*/ 5211 h 9600"/>
                    <a:gd name="T16" fmla="*/ 0 w 8000"/>
                    <a:gd name="T17" fmla="*/ 4656 h 9600"/>
                    <a:gd name="T18" fmla="*/ 555 w 8000"/>
                    <a:gd name="T19" fmla="*/ 4103 h 9600"/>
                    <a:gd name="T20" fmla="*/ 3044 w 8000"/>
                    <a:gd name="T21" fmla="*/ 4103 h 9600"/>
                    <a:gd name="T22" fmla="*/ 2268 w 8000"/>
                    <a:gd name="T23" fmla="*/ 3407 h 9600"/>
                    <a:gd name="T24" fmla="*/ 2083 w 8000"/>
                    <a:gd name="T25" fmla="*/ 2995 h 9600"/>
                    <a:gd name="T26" fmla="*/ 2640 w 8000"/>
                    <a:gd name="T27" fmla="*/ 2442 h 9600"/>
                    <a:gd name="T28" fmla="*/ 3011 w 8000"/>
                    <a:gd name="T29" fmla="*/ 2584 h 9600"/>
                    <a:gd name="T30" fmla="*/ 4862 w 8000"/>
                    <a:gd name="T31" fmla="*/ 4246 h 9600"/>
                    <a:gd name="T32" fmla="*/ 5048 w 8000"/>
                    <a:gd name="T33" fmla="*/ 4658 h 9600"/>
                    <a:gd name="T34" fmla="*/ 5325 w 8000"/>
                    <a:gd name="T35" fmla="*/ 8492 h 9600"/>
                    <a:gd name="T36" fmla="*/ 6890 w 8000"/>
                    <a:gd name="T37" fmla="*/ 8492 h 9600"/>
                    <a:gd name="T38" fmla="*/ 6890 w 8000"/>
                    <a:gd name="T39" fmla="*/ 1108 h 9600"/>
                    <a:gd name="T40" fmla="*/ 5325 w 8000"/>
                    <a:gd name="T41" fmla="*/ 1108 h 9600"/>
                    <a:gd name="T42" fmla="*/ 4770 w 8000"/>
                    <a:gd name="T43" fmla="*/ 553 h 9600"/>
                    <a:gd name="T44" fmla="*/ 5325 w 8000"/>
                    <a:gd name="T45" fmla="*/ 0 h 9600"/>
                    <a:gd name="T46" fmla="*/ 7444 w 8000"/>
                    <a:gd name="T47" fmla="*/ 0 h 9600"/>
                    <a:gd name="T48" fmla="*/ 8000 w 8000"/>
                    <a:gd name="T49" fmla="*/ 553 h 9600"/>
                    <a:gd name="T50" fmla="*/ 8000 w 8000"/>
                    <a:gd name="T51" fmla="*/ 9046 h 9600"/>
                    <a:gd name="T52" fmla="*/ 7444 w 8000"/>
                    <a:gd name="T53" fmla="*/ 9600 h 9600"/>
                    <a:gd name="T54" fmla="*/ 5325 w 8000"/>
                    <a:gd name="T55" fmla="*/ 9600 h 9600"/>
                    <a:gd name="T56" fmla="*/ 4770 w 8000"/>
                    <a:gd name="T57" fmla="*/ 9046 h 9600"/>
                    <a:gd name="T58" fmla="*/ 5325 w 8000"/>
                    <a:gd name="T59" fmla="*/ 8492 h 9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8000" h="9600">
                      <a:moveTo>
                        <a:pt x="5048" y="4658"/>
                      </a:moveTo>
                      <a:cubicBezTo>
                        <a:pt x="5048" y="4821"/>
                        <a:pt x="4976" y="4969"/>
                        <a:pt x="4862" y="5070"/>
                      </a:cubicBezTo>
                      <a:lnTo>
                        <a:pt x="3011" y="6731"/>
                      </a:lnTo>
                      <a:cubicBezTo>
                        <a:pt x="2913" y="6819"/>
                        <a:pt x="2782" y="6872"/>
                        <a:pt x="2640" y="6872"/>
                      </a:cubicBezTo>
                      <a:cubicBezTo>
                        <a:pt x="2332" y="6872"/>
                        <a:pt x="2083" y="6625"/>
                        <a:pt x="2083" y="6319"/>
                      </a:cubicBezTo>
                      <a:cubicBezTo>
                        <a:pt x="2083" y="6154"/>
                        <a:pt x="2155" y="6008"/>
                        <a:pt x="2268" y="5907"/>
                      </a:cubicBezTo>
                      <a:lnTo>
                        <a:pt x="3044" y="5211"/>
                      </a:lnTo>
                      <a:lnTo>
                        <a:pt x="555" y="5211"/>
                      </a:lnTo>
                      <a:cubicBezTo>
                        <a:pt x="248" y="5211"/>
                        <a:pt x="0" y="4964"/>
                        <a:pt x="0" y="4656"/>
                      </a:cubicBezTo>
                      <a:cubicBezTo>
                        <a:pt x="0" y="4350"/>
                        <a:pt x="248" y="4103"/>
                        <a:pt x="555" y="4103"/>
                      </a:cubicBezTo>
                      <a:lnTo>
                        <a:pt x="3044" y="4103"/>
                      </a:lnTo>
                      <a:lnTo>
                        <a:pt x="2268" y="3407"/>
                      </a:lnTo>
                      <a:cubicBezTo>
                        <a:pt x="2155" y="3306"/>
                        <a:pt x="2083" y="3159"/>
                        <a:pt x="2083" y="2995"/>
                      </a:cubicBezTo>
                      <a:cubicBezTo>
                        <a:pt x="2083" y="2689"/>
                        <a:pt x="2332" y="2442"/>
                        <a:pt x="2640" y="2442"/>
                      </a:cubicBezTo>
                      <a:cubicBezTo>
                        <a:pt x="2782" y="2442"/>
                        <a:pt x="2913" y="2495"/>
                        <a:pt x="3011" y="2584"/>
                      </a:cubicBezTo>
                      <a:lnTo>
                        <a:pt x="4862" y="4246"/>
                      </a:lnTo>
                      <a:cubicBezTo>
                        <a:pt x="4976" y="4347"/>
                        <a:pt x="5048" y="4495"/>
                        <a:pt x="5048" y="4658"/>
                      </a:cubicBezTo>
                      <a:close/>
                      <a:moveTo>
                        <a:pt x="5325" y="8492"/>
                      </a:moveTo>
                      <a:lnTo>
                        <a:pt x="6890" y="8492"/>
                      </a:lnTo>
                      <a:lnTo>
                        <a:pt x="6890" y="1108"/>
                      </a:lnTo>
                      <a:lnTo>
                        <a:pt x="5325" y="1108"/>
                      </a:lnTo>
                      <a:cubicBezTo>
                        <a:pt x="5018" y="1108"/>
                        <a:pt x="4770" y="859"/>
                        <a:pt x="4770" y="553"/>
                      </a:cubicBezTo>
                      <a:cubicBezTo>
                        <a:pt x="4770" y="246"/>
                        <a:pt x="5019" y="0"/>
                        <a:pt x="5325" y="0"/>
                      </a:cubicBezTo>
                      <a:lnTo>
                        <a:pt x="7444" y="0"/>
                      </a:lnTo>
                      <a:cubicBezTo>
                        <a:pt x="7751" y="0"/>
                        <a:pt x="8000" y="246"/>
                        <a:pt x="8000" y="553"/>
                      </a:cubicBezTo>
                      <a:lnTo>
                        <a:pt x="8000" y="9046"/>
                      </a:lnTo>
                      <a:cubicBezTo>
                        <a:pt x="8000" y="9352"/>
                        <a:pt x="7751" y="9600"/>
                        <a:pt x="7444" y="9600"/>
                      </a:cubicBezTo>
                      <a:lnTo>
                        <a:pt x="5325" y="9600"/>
                      </a:lnTo>
                      <a:cubicBezTo>
                        <a:pt x="5019" y="9600"/>
                        <a:pt x="4770" y="9352"/>
                        <a:pt x="4770" y="9046"/>
                      </a:cubicBezTo>
                      <a:cubicBezTo>
                        <a:pt x="4770" y="8740"/>
                        <a:pt x="5018" y="8492"/>
                        <a:pt x="5325" y="8492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75" name="iṡľîďè"/>
              <p:cNvSpPr/>
              <p:nvPr>
                <p:custDataLst>
                  <p:tags r:id="rId5"/>
                </p:custDataLst>
              </p:nvPr>
            </p:nvSpPr>
            <p:spPr>
              <a:xfrm>
                <a:off x="976465" y="3688165"/>
                <a:ext cx="4712501" cy="5232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kumimoji="1" lang="en-US" sz="20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xxxx</a:t>
                </a:r>
                <a:endParaRPr kumimoji="1" lang="en-US" sz="20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iSḷîḋé"/>
            <p:cNvGrpSpPr/>
            <p:nvPr/>
          </p:nvGrpSpPr>
          <p:grpSpPr>
            <a:xfrm>
              <a:off x="6655436" y="4190321"/>
              <a:ext cx="4446437" cy="1251046"/>
              <a:chOff x="6503036" y="2962517"/>
              <a:chExt cx="4446437" cy="1251046"/>
            </a:xfrm>
          </p:grpSpPr>
          <p:grpSp>
            <p:nvGrpSpPr>
              <p:cNvPr id="67" name="ïšľïḑè"/>
              <p:cNvGrpSpPr/>
              <p:nvPr/>
            </p:nvGrpSpPr>
            <p:grpSpPr>
              <a:xfrm>
                <a:off x="8456254" y="2962517"/>
                <a:ext cx="540000" cy="540000"/>
                <a:chOff x="7285060" y="5599496"/>
                <a:chExt cx="540000" cy="540000"/>
              </a:xfrm>
            </p:grpSpPr>
            <p:sp>
              <p:nvSpPr>
                <p:cNvPr id="71" name="ïṣľîḋè"/>
                <p:cNvSpPr txBox="1"/>
                <p:nvPr>
                  <p:custDataLst>
                    <p:tags r:id="rId6"/>
                  </p:custDataLst>
                </p:nvPr>
              </p:nvSpPr>
              <p:spPr>
                <a:xfrm>
                  <a:off x="7285060" y="5599496"/>
                  <a:ext cx="540000" cy="540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</p:spPr>
              <p:txBody>
                <a:bodyPr wrap="none" lIns="108000" tIns="108000" rIns="108000" bIns="108000" rtlCol="0" anchor="ctr" anchorCtr="0">
                  <a:no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išlïḑe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7422275" y="5756472"/>
                  <a:ext cx="265570" cy="226044"/>
                </a:xfrm>
                <a:custGeom>
                  <a:avLst/>
                  <a:gdLst>
                    <a:gd name="T0" fmla="*/ 536 w 549"/>
                    <a:gd name="T1" fmla="*/ 144 h 468"/>
                    <a:gd name="T2" fmla="*/ 286 w 549"/>
                    <a:gd name="T3" fmla="*/ 4 h 468"/>
                    <a:gd name="T4" fmla="*/ 263 w 549"/>
                    <a:gd name="T5" fmla="*/ 4 h 468"/>
                    <a:gd name="T6" fmla="*/ 12 w 549"/>
                    <a:gd name="T7" fmla="*/ 144 h 468"/>
                    <a:gd name="T8" fmla="*/ 0 w 549"/>
                    <a:gd name="T9" fmla="*/ 165 h 468"/>
                    <a:gd name="T10" fmla="*/ 13 w 549"/>
                    <a:gd name="T11" fmla="*/ 186 h 468"/>
                    <a:gd name="T12" fmla="*/ 90 w 549"/>
                    <a:gd name="T13" fmla="*/ 223 h 468"/>
                    <a:gd name="T14" fmla="*/ 90 w 549"/>
                    <a:gd name="T15" fmla="*/ 376 h 468"/>
                    <a:gd name="T16" fmla="*/ 113 w 549"/>
                    <a:gd name="T17" fmla="*/ 400 h 468"/>
                    <a:gd name="T18" fmla="*/ 171 w 549"/>
                    <a:gd name="T19" fmla="*/ 400 h 468"/>
                    <a:gd name="T20" fmla="*/ 171 w 549"/>
                    <a:gd name="T21" fmla="*/ 452 h 468"/>
                    <a:gd name="T22" fmla="*/ 187 w 549"/>
                    <a:gd name="T23" fmla="*/ 468 h 468"/>
                    <a:gd name="T24" fmla="*/ 202 w 549"/>
                    <a:gd name="T25" fmla="*/ 452 h 468"/>
                    <a:gd name="T26" fmla="*/ 202 w 549"/>
                    <a:gd name="T27" fmla="*/ 400 h 468"/>
                    <a:gd name="T28" fmla="*/ 435 w 549"/>
                    <a:gd name="T29" fmla="*/ 400 h 468"/>
                    <a:gd name="T30" fmla="*/ 459 w 549"/>
                    <a:gd name="T31" fmla="*/ 376 h 468"/>
                    <a:gd name="T32" fmla="*/ 459 w 549"/>
                    <a:gd name="T33" fmla="*/ 223 h 468"/>
                    <a:gd name="T34" fmla="*/ 535 w 549"/>
                    <a:gd name="T35" fmla="*/ 186 h 468"/>
                    <a:gd name="T36" fmla="*/ 548 w 549"/>
                    <a:gd name="T37" fmla="*/ 165 h 468"/>
                    <a:gd name="T38" fmla="*/ 536 w 549"/>
                    <a:gd name="T39" fmla="*/ 144 h 468"/>
                    <a:gd name="T40" fmla="*/ 137 w 549"/>
                    <a:gd name="T41" fmla="*/ 353 h 468"/>
                    <a:gd name="T42" fmla="*/ 137 w 549"/>
                    <a:gd name="T43" fmla="*/ 246 h 468"/>
                    <a:gd name="T44" fmla="*/ 171 w 549"/>
                    <a:gd name="T45" fmla="*/ 262 h 468"/>
                    <a:gd name="T46" fmla="*/ 171 w 549"/>
                    <a:gd name="T47" fmla="*/ 353 h 468"/>
                    <a:gd name="T48" fmla="*/ 137 w 549"/>
                    <a:gd name="T49" fmla="*/ 353 h 468"/>
                    <a:gd name="T50" fmla="*/ 412 w 549"/>
                    <a:gd name="T51" fmla="*/ 246 h 468"/>
                    <a:gd name="T52" fmla="*/ 412 w 549"/>
                    <a:gd name="T53" fmla="*/ 353 h 468"/>
                    <a:gd name="T54" fmla="*/ 202 w 549"/>
                    <a:gd name="T55" fmla="*/ 353 h 468"/>
                    <a:gd name="T56" fmla="*/ 202 w 549"/>
                    <a:gd name="T57" fmla="*/ 277 h 468"/>
                    <a:gd name="T58" fmla="*/ 264 w 549"/>
                    <a:gd name="T59" fmla="*/ 308 h 468"/>
                    <a:gd name="T60" fmla="*/ 274 w 549"/>
                    <a:gd name="T61" fmla="*/ 310 h 468"/>
                    <a:gd name="T62" fmla="*/ 284 w 549"/>
                    <a:gd name="T63" fmla="*/ 308 h 468"/>
                    <a:gd name="T64" fmla="*/ 412 w 549"/>
                    <a:gd name="T65" fmla="*/ 246 h 468"/>
                    <a:gd name="T66" fmla="*/ 274 w 549"/>
                    <a:gd name="T67" fmla="*/ 260 h 468"/>
                    <a:gd name="T68" fmla="*/ 213 w 549"/>
                    <a:gd name="T69" fmla="*/ 231 h 468"/>
                    <a:gd name="T70" fmla="*/ 285 w 549"/>
                    <a:gd name="T71" fmla="*/ 167 h 468"/>
                    <a:gd name="T72" fmla="*/ 286 w 549"/>
                    <a:gd name="T73" fmla="*/ 145 h 468"/>
                    <a:gd name="T74" fmla="*/ 264 w 549"/>
                    <a:gd name="T75" fmla="*/ 144 h 468"/>
                    <a:gd name="T76" fmla="*/ 183 w 549"/>
                    <a:gd name="T77" fmla="*/ 216 h 468"/>
                    <a:gd name="T78" fmla="*/ 74 w 549"/>
                    <a:gd name="T79" fmla="*/ 163 h 468"/>
                    <a:gd name="T80" fmla="*/ 274 w 549"/>
                    <a:gd name="T81" fmla="*/ 51 h 468"/>
                    <a:gd name="T82" fmla="*/ 474 w 549"/>
                    <a:gd name="T83" fmla="*/ 163 h 468"/>
                    <a:gd name="T84" fmla="*/ 274 w 549"/>
                    <a:gd name="T85" fmla="*/ 260 h 4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549" h="468">
                      <a:moveTo>
                        <a:pt x="536" y="144"/>
                      </a:moveTo>
                      <a:lnTo>
                        <a:pt x="286" y="4"/>
                      </a:lnTo>
                      <a:cubicBezTo>
                        <a:pt x="279" y="0"/>
                        <a:pt x="270" y="0"/>
                        <a:pt x="263" y="4"/>
                      </a:cubicBezTo>
                      <a:lnTo>
                        <a:pt x="12" y="144"/>
                      </a:lnTo>
                      <a:cubicBezTo>
                        <a:pt x="4" y="148"/>
                        <a:pt x="0" y="156"/>
                        <a:pt x="0" y="165"/>
                      </a:cubicBezTo>
                      <a:cubicBezTo>
                        <a:pt x="0" y="174"/>
                        <a:pt x="5" y="182"/>
                        <a:pt x="13" y="186"/>
                      </a:cubicBezTo>
                      <a:lnTo>
                        <a:pt x="90" y="223"/>
                      </a:lnTo>
                      <a:lnTo>
                        <a:pt x="90" y="376"/>
                      </a:lnTo>
                      <a:cubicBezTo>
                        <a:pt x="90" y="389"/>
                        <a:pt x="100" y="400"/>
                        <a:pt x="113" y="400"/>
                      </a:cubicBezTo>
                      <a:lnTo>
                        <a:pt x="171" y="400"/>
                      </a:lnTo>
                      <a:lnTo>
                        <a:pt x="171" y="452"/>
                      </a:lnTo>
                      <a:cubicBezTo>
                        <a:pt x="171" y="461"/>
                        <a:pt x="178" y="468"/>
                        <a:pt x="187" y="468"/>
                      </a:cubicBezTo>
                      <a:cubicBezTo>
                        <a:pt x="195" y="468"/>
                        <a:pt x="202" y="461"/>
                        <a:pt x="202" y="452"/>
                      </a:cubicBezTo>
                      <a:lnTo>
                        <a:pt x="202" y="400"/>
                      </a:lnTo>
                      <a:lnTo>
                        <a:pt x="435" y="400"/>
                      </a:lnTo>
                      <a:cubicBezTo>
                        <a:pt x="448" y="400"/>
                        <a:pt x="459" y="389"/>
                        <a:pt x="459" y="376"/>
                      </a:cubicBezTo>
                      <a:lnTo>
                        <a:pt x="459" y="223"/>
                      </a:lnTo>
                      <a:lnTo>
                        <a:pt x="535" y="186"/>
                      </a:lnTo>
                      <a:cubicBezTo>
                        <a:pt x="543" y="182"/>
                        <a:pt x="548" y="174"/>
                        <a:pt x="548" y="165"/>
                      </a:cubicBezTo>
                      <a:cubicBezTo>
                        <a:pt x="549" y="156"/>
                        <a:pt x="544" y="148"/>
                        <a:pt x="536" y="144"/>
                      </a:cubicBezTo>
                      <a:close/>
                      <a:moveTo>
                        <a:pt x="137" y="353"/>
                      </a:moveTo>
                      <a:lnTo>
                        <a:pt x="137" y="246"/>
                      </a:lnTo>
                      <a:lnTo>
                        <a:pt x="171" y="262"/>
                      </a:lnTo>
                      <a:lnTo>
                        <a:pt x="171" y="353"/>
                      </a:lnTo>
                      <a:lnTo>
                        <a:pt x="137" y="353"/>
                      </a:lnTo>
                      <a:close/>
                      <a:moveTo>
                        <a:pt x="412" y="246"/>
                      </a:moveTo>
                      <a:lnTo>
                        <a:pt x="412" y="353"/>
                      </a:lnTo>
                      <a:lnTo>
                        <a:pt x="202" y="353"/>
                      </a:lnTo>
                      <a:lnTo>
                        <a:pt x="202" y="277"/>
                      </a:lnTo>
                      <a:lnTo>
                        <a:pt x="264" y="308"/>
                      </a:lnTo>
                      <a:cubicBezTo>
                        <a:pt x="267" y="309"/>
                        <a:pt x="271" y="310"/>
                        <a:pt x="274" y="310"/>
                      </a:cubicBezTo>
                      <a:cubicBezTo>
                        <a:pt x="278" y="310"/>
                        <a:pt x="281" y="309"/>
                        <a:pt x="284" y="308"/>
                      </a:cubicBezTo>
                      <a:lnTo>
                        <a:pt x="412" y="246"/>
                      </a:lnTo>
                      <a:close/>
                      <a:moveTo>
                        <a:pt x="274" y="260"/>
                      </a:moveTo>
                      <a:lnTo>
                        <a:pt x="213" y="231"/>
                      </a:lnTo>
                      <a:lnTo>
                        <a:pt x="285" y="167"/>
                      </a:lnTo>
                      <a:cubicBezTo>
                        <a:pt x="291" y="161"/>
                        <a:pt x="292" y="151"/>
                        <a:pt x="286" y="145"/>
                      </a:cubicBezTo>
                      <a:cubicBezTo>
                        <a:pt x="280" y="138"/>
                        <a:pt x="270" y="138"/>
                        <a:pt x="264" y="144"/>
                      </a:cubicBezTo>
                      <a:lnTo>
                        <a:pt x="183" y="216"/>
                      </a:lnTo>
                      <a:lnTo>
                        <a:pt x="74" y="163"/>
                      </a:lnTo>
                      <a:lnTo>
                        <a:pt x="274" y="51"/>
                      </a:lnTo>
                      <a:lnTo>
                        <a:pt x="474" y="163"/>
                      </a:lnTo>
                      <a:lnTo>
                        <a:pt x="274" y="260"/>
                      </a:lnTo>
                      <a:close/>
                    </a:path>
                  </a:pathLst>
                </a:custGeom>
                <a:solidFill>
                  <a:schemeClr val="lt1">
                    <a:lumMod val="100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9" name="ïṡḷïḍè"/>
              <p:cNvSpPr/>
              <p:nvPr>
                <p:custDataLst>
                  <p:tags r:id="rId8"/>
                </p:custDataLst>
              </p:nvPr>
            </p:nvSpPr>
            <p:spPr>
              <a:xfrm>
                <a:off x="6503036" y="3690323"/>
                <a:ext cx="4446437" cy="5232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108000" tIns="108000" rIns="108000" bIns="108000" rtlCol="0" anchor="b" anchorCtr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kumimoji="1" lang="en-US" sz="2000" b="1" dirty="0">
                    <a:solidFill>
                      <a:schemeClr val="tx1"/>
                    </a:solidFill>
                    <a:cs typeface="+mn-ea"/>
                    <a:sym typeface="+mn-lt"/>
                  </a:rPr>
                  <a:t>xxxx</a:t>
                </a:r>
                <a:endParaRPr kumimoji="1" lang="en-US" sz="2000" b="1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î$ḻïḓè"/>
            <p:cNvSpPr txBox="1"/>
            <p:nvPr/>
          </p:nvSpPr>
          <p:spPr>
            <a:xfrm>
              <a:off x="666750" y="1046879"/>
              <a:ext cx="10858500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cs typeface="+mn-ea"/>
                  <a:sym typeface="+mn-lt"/>
                </a:rPr>
                <a:t>xxxxx</a:t>
              </a:r>
              <a:endPara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857" y="6146214"/>
            <a:ext cx="12192635" cy="711786"/>
            <a:chOff x="3494" y="6127032"/>
            <a:chExt cx="12192635" cy="711786"/>
          </a:xfrm>
        </p:grpSpPr>
        <p:pic>
          <p:nvPicPr>
            <p:cNvPr id="214" name="Picture 2" descr="西湖大学放大招，顶尖科学家任导师，暑期科研实习项目和2020年夏令营开启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854"/>
            <a:stretch>
              <a:fillRect/>
            </a:stretch>
          </p:blipFill>
          <p:spPr bwMode="auto">
            <a:xfrm>
              <a:off x="3494" y="6127032"/>
              <a:ext cx="12192000" cy="711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5" name="Rectangle: Diagonal Corners Rounded 3"/>
            <p:cNvSpPr/>
            <p:nvPr/>
          </p:nvSpPr>
          <p:spPr>
            <a:xfrm flipH="1" flipV="1">
              <a:off x="3494" y="6127032"/>
              <a:ext cx="12192635" cy="711786"/>
            </a:xfrm>
            <a:prstGeom prst="rect">
              <a:avLst/>
            </a:prstGeom>
            <a:gradFill>
              <a:gsLst>
                <a:gs pos="0">
                  <a:srgbClr val="745181"/>
                </a:gs>
                <a:gs pos="81000">
                  <a:srgbClr val="704E7D">
                    <a:alpha val="58000"/>
                  </a:srgb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</p:grpSp>
    </p:spTree>
    <p:custDataLst>
      <p:tags r:id="rId10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-171450" y="-102198"/>
            <a:ext cx="12363450" cy="6960197"/>
          </a:xfrm>
          <a:prstGeom prst="rect">
            <a:avLst/>
          </a:prstGeom>
          <a:solidFill>
            <a:schemeClr val="tx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488950" y="3571237"/>
            <a:ext cx="5218568" cy="2604629"/>
            <a:chOff x="660400" y="3679187"/>
            <a:chExt cx="5580000" cy="2604629"/>
          </a:xfrm>
        </p:grpSpPr>
        <p:sp>
          <p:nvSpPr>
            <p:cNvPr id="39" name="islide-1-1"/>
            <p:cNvSpPr/>
            <p:nvPr/>
          </p:nvSpPr>
          <p:spPr>
            <a:xfrm>
              <a:off x="660400" y="3853499"/>
              <a:ext cx="5580000" cy="2430317"/>
            </a:xfrm>
            <a:prstGeom prst="roundRect">
              <a:avLst>
                <a:gd name="adj" fmla="val 11402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</a:ln>
            <a:effectLst>
              <a:outerShdw blurRad="254000" dist="127000" dir="2700000" algn="ctr" rotWithShape="0">
                <a:srgbClr val="6A778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0" name="Bullet3"/>
            <p:cNvSpPr txBox="1"/>
            <p:nvPr/>
          </p:nvSpPr>
          <p:spPr>
            <a:xfrm>
              <a:off x="1073495" y="3679187"/>
              <a:ext cx="3830526" cy="499789"/>
            </a:xfrm>
            <a:prstGeom prst="roundRect">
              <a:avLst/>
            </a:prstGeom>
            <a:gradFill flip="none" rotWithShape="0"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  <a:tileRect/>
            </a:gradFill>
            <a:ln w="57150" cap="rnd">
              <a:noFill/>
              <a:prstDash val="solid"/>
              <a:round/>
            </a:ln>
            <a:effectLst>
              <a:outerShdw blurRad="254000" dist="127000" dir="27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en-US"/>
              </a:defPPr>
              <a:lvl1pPr algn="ctr" defTabSz="913765">
                <a:defRPr b="1">
                  <a:solidFill>
                    <a:srgbClr val="FFFFFF"/>
                  </a:solidFill>
                  <a:latin typeface="+mj-lt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dirty="0">
                  <a:latin typeface="+mn-lt"/>
                  <a:cs typeface="+mn-ea"/>
                  <a:sym typeface="+mn-lt"/>
                </a:rPr>
                <a:t>xxxx</a:t>
              </a:r>
              <a:endParaRPr lang="en-US" dirty="0"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41" name="islide-1-1"/>
          <p:cNvSpPr/>
          <p:nvPr/>
        </p:nvSpPr>
        <p:spPr>
          <a:xfrm>
            <a:off x="488950" y="1029708"/>
            <a:ext cx="5218568" cy="2291342"/>
          </a:xfrm>
          <a:prstGeom prst="roundRect">
            <a:avLst>
              <a:gd name="adj" fmla="val 11402"/>
            </a:avLst>
          </a:prstGeom>
          <a:solidFill>
            <a:schemeClr val="bg1"/>
          </a:solidFill>
          <a:ln w="12700" cap="rnd">
            <a:noFill/>
            <a:prstDash val="solid"/>
            <a:round/>
          </a:ln>
          <a:effectLst>
            <a:outerShdw blurRad="254000" dist="127000" dir="2700000" algn="ctr" rotWithShape="0">
              <a:srgbClr val="6A7788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sz="16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6363912" y="1029707"/>
            <a:ext cx="4950000" cy="5146159"/>
            <a:chOff x="6535362" y="1137657"/>
            <a:chExt cx="4950000" cy="5146159"/>
          </a:xfrm>
        </p:grpSpPr>
        <p:sp>
          <p:nvSpPr>
            <p:cNvPr id="43" name="islide-1-1"/>
            <p:cNvSpPr/>
            <p:nvPr/>
          </p:nvSpPr>
          <p:spPr>
            <a:xfrm>
              <a:off x="6535362" y="1137657"/>
              <a:ext cx="4950000" cy="5146159"/>
            </a:xfrm>
            <a:prstGeom prst="roundRect">
              <a:avLst>
                <a:gd name="adj" fmla="val 8733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</a:ln>
            <a:effectLst>
              <a:outerShdw blurRad="254000" dist="127000" dir="2700000" algn="ctr" rotWithShape="0">
                <a:srgbClr val="6A778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Title"/>
            <p:cNvSpPr/>
            <p:nvPr/>
          </p:nvSpPr>
          <p:spPr>
            <a:xfrm>
              <a:off x="6600306" y="1162420"/>
              <a:ext cx="4820113" cy="1296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 anchorCtr="0">
              <a:noAutofit/>
            </a:bodyPr>
            <a:lstStyle/>
            <a:p>
              <a:pPr algn="ctr">
                <a:buSzPct val="25000"/>
              </a:pPr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xxxxx</a:t>
              </a:r>
              <a:endParaRPr lang="en-US" sz="24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897129" y="2494695"/>
              <a:ext cx="4302138" cy="2146735"/>
              <a:chOff x="882455" y="2351088"/>
              <a:chExt cx="4302138" cy="2146735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882455" y="2351088"/>
                <a:ext cx="2160000" cy="2146735"/>
                <a:chOff x="882455" y="1948063"/>
                <a:chExt cx="2160000" cy="2146735"/>
              </a:xfrm>
            </p:grpSpPr>
            <p:sp>
              <p:nvSpPr>
                <p:cNvPr id="53" name="Bullet1"/>
                <p:cNvSpPr txBox="1"/>
                <p:nvPr/>
              </p:nvSpPr>
              <p:spPr>
                <a:xfrm>
                  <a:off x="882455" y="3446798"/>
                  <a:ext cx="2160000" cy="648000"/>
                </a:xfrm>
                <a:prstGeom prst="roundRect">
                  <a:avLst>
                    <a:gd name="adj" fmla="val 0"/>
                  </a:avLst>
                </a:prstGeom>
                <a:noFill/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xxxx</a:t>
                  </a:r>
                  <a:endParaRPr lang="en-US" altLang="zh-CN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54" name="组合 53"/>
                <p:cNvGrpSpPr/>
                <p:nvPr/>
              </p:nvGrpSpPr>
              <p:grpSpPr>
                <a:xfrm>
                  <a:off x="1227655" y="1948063"/>
                  <a:ext cx="1440000" cy="1440000"/>
                  <a:chOff x="1634837" y="1533279"/>
                  <a:chExt cx="1440000" cy="1440000"/>
                </a:xfrm>
              </p:grpSpPr>
              <p:sp>
                <p:nvSpPr>
                  <p:cNvPr id="55" name="Shapes1"/>
                  <p:cNvSpPr>
                    <a:spLocks noChangeAspect="1"/>
                  </p:cNvSpPr>
                  <p:nvPr/>
                </p:nvSpPr>
                <p:spPr>
                  <a:xfrm>
                    <a:off x="1634837" y="1533279"/>
                    <a:ext cx="1440000" cy="1440000"/>
                  </a:xfrm>
                  <a:prstGeom prst="ellipse">
                    <a:avLst/>
                  </a:prstGeom>
                  <a:noFill/>
                  <a:ln w="152400">
                    <a:solidFill>
                      <a:schemeClr val="accent1">
                        <a:alpha val="2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6" name="Shapee1"/>
                  <p:cNvSpPr>
                    <a:spLocks noChangeAspect="1"/>
                  </p:cNvSpPr>
                  <p:nvPr/>
                </p:nvSpPr>
                <p:spPr>
                  <a:xfrm>
                    <a:off x="1634837" y="1533279"/>
                    <a:ext cx="1440000" cy="1440000"/>
                  </a:xfrm>
                  <a:prstGeom prst="arc">
                    <a:avLst>
                      <a:gd name="adj1" fmla="val 16200000"/>
                      <a:gd name="adj2" fmla="val 5252959"/>
                    </a:avLst>
                  </a:prstGeom>
                  <a:noFill/>
                  <a:ln w="190500" cap="rnd">
                    <a:gradFill flip="none" rotWithShape="1"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70000">
                          <a:schemeClr val="accent1"/>
                        </a:gs>
                      </a:gsLst>
                      <a:lin ang="162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7" name="Shapess1"/>
                  <p:cNvSpPr/>
                  <p:nvPr/>
                </p:nvSpPr>
                <p:spPr>
                  <a:xfrm>
                    <a:off x="1739637" y="1893279"/>
                    <a:ext cx="1260000" cy="720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zh-CN" sz="3600" b="1" dirty="0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50</a:t>
                    </a:r>
                    <a:r>
                      <a:rPr kumimoji="1" lang="en-US" altLang="zh-CN" sz="2400" b="1" dirty="0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%</a:t>
                    </a:r>
                    <a:endParaRPr kumimoji="1" lang="en-US" altLang="zh-CN" sz="6000" b="1" dirty="0">
                      <a:solidFill>
                        <a:schemeClr val="accent1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47" name="组合 46"/>
              <p:cNvGrpSpPr/>
              <p:nvPr/>
            </p:nvGrpSpPr>
            <p:grpSpPr>
              <a:xfrm>
                <a:off x="3024593" y="2351088"/>
                <a:ext cx="2160000" cy="2146735"/>
                <a:chOff x="475405" y="1948063"/>
                <a:chExt cx="2160000" cy="2146735"/>
              </a:xfrm>
            </p:grpSpPr>
            <p:sp>
              <p:nvSpPr>
                <p:cNvPr id="48" name="Bullet2"/>
                <p:cNvSpPr txBox="1"/>
                <p:nvPr/>
              </p:nvSpPr>
              <p:spPr>
                <a:xfrm>
                  <a:off x="475405" y="3446798"/>
                  <a:ext cx="2160000" cy="648000"/>
                </a:xfrm>
                <a:prstGeom prst="roundRect">
                  <a:avLst>
                    <a:gd name="adj" fmla="val 0"/>
                  </a:avLst>
                </a:prstGeom>
                <a:noFill/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b" anchorCtr="0"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b="1" dirty="0">
                      <a:solidFill>
                        <a:schemeClr val="tx1"/>
                      </a:solidFill>
                      <a:cs typeface="+mn-ea"/>
                      <a:sym typeface="+mn-lt"/>
                    </a:rPr>
                    <a:t>xxxx</a:t>
                  </a:r>
                  <a:endParaRPr lang="en-US" altLang="zh-CN" b="1" dirty="0">
                    <a:solidFill>
                      <a:schemeClr val="tx1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49" name="组合 48"/>
                <p:cNvGrpSpPr/>
                <p:nvPr/>
              </p:nvGrpSpPr>
              <p:grpSpPr>
                <a:xfrm>
                  <a:off x="825106" y="1948063"/>
                  <a:ext cx="1440000" cy="1440000"/>
                  <a:chOff x="1232288" y="1533279"/>
                  <a:chExt cx="1440000" cy="1440000"/>
                </a:xfrm>
              </p:grpSpPr>
              <p:sp>
                <p:nvSpPr>
                  <p:cNvPr id="50" name="Shapes1"/>
                  <p:cNvSpPr>
                    <a:spLocks noChangeAspect="1"/>
                  </p:cNvSpPr>
                  <p:nvPr/>
                </p:nvSpPr>
                <p:spPr>
                  <a:xfrm>
                    <a:off x="1232288" y="1533279"/>
                    <a:ext cx="1440000" cy="1440000"/>
                  </a:xfrm>
                  <a:prstGeom prst="ellipse">
                    <a:avLst/>
                  </a:prstGeom>
                  <a:noFill/>
                  <a:ln w="152400">
                    <a:solidFill>
                      <a:schemeClr val="accent2">
                        <a:alpha val="2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Shapee1"/>
                  <p:cNvSpPr>
                    <a:spLocks noChangeAspect="1"/>
                  </p:cNvSpPr>
                  <p:nvPr/>
                </p:nvSpPr>
                <p:spPr>
                  <a:xfrm>
                    <a:off x="1232288" y="1533279"/>
                    <a:ext cx="1440000" cy="1440000"/>
                  </a:xfrm>
                  <a:prstGeom prst="arc">
                    <a:avLst>
                      <a:gd name="adj1" fmla="val 16200000"/>
                      <a:gd name="adj2" fmla="val 5213451"/>
                    </a:avLst>
                  </a:prstGeom>
                  <a:noFill/>
                  <a:ln w="190500" cap="rnd">
                    <a:gradFill flip="none" rotWithShape="1">
                      <a:gsLst>
                        <a:gs pos="0">
                          <a:schemeClr val="accent2">
                            <a:lumMod val="60000"/>
                            <a:lumOff val="40000"/>
                          </a:schemeClr>
                        </a:gs>
                        <a:gs pos="70000">
                          <a:schemeClr val="accent2"/>
                        </a:gs>
                      </a:gsLst>
                      <a:lin ang="16200000" scaled="1"/>
                      <a:tileRect/>
                    </a:gra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Shapess1"/>
                  <p:cNvSpPr/>
                  <p:nvPr/>
                </p:nvSpPr>
                <p:spPr>
                  <a:xfrm>
                    <a:off x="1337088" y="1893279"/>
                    <a:ext cx="1260000" cy="720000"/>
                  </a:xfrm>
                  <a:prstGeom prst="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 anchorCtr="0">
                    <a:noAutofit/>
                  </a:bodyPr>
                  <a:lstStyle/>
                  <a:p>
                    <a:pPr algn="ctr"/>
                    <a:r>
                      <a:rPr kumimoji="1" lang="en-US" altLang="zh-CN" sz="3600" b="1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50</a:t>
                    </a:r>
                    <a:r>
                      <a:rPr kumimoji="1" lang="en-US" altLang="zh-CN" sz="2400" b="1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%</a:t>
                    </a:r>
                    <a:endParaRPr kumimoji="1" lang="en-US" altLang="zh-CN" sz="6000" b="1" dirty="0">
                      <a:solidFill>
                        <a:schemeClr val="accent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sp>
        <p:nvSpPr>
          <p:cNvPr id="58" name="图形 94"/>
          <p:cNvSpPr/>
          <p:nvPr/>
        </p:nvSpPr>
        <p:spPr>
          <a:xfrm>
            <a:off x="5184321" y="2241750"/>
            <a:ext cx="1086633" cy="1145938"/>
          </a:xfrm>
          <a:custGeom>
            <a:avLst/>
            <a:gdLst>
              <a:gd name="connsiteX0" fmla="*/ -212 w 1267205"/>
              <a:gd name="connsiteY0" fmla="*/ -384 h 1431226"/>
              <a:gd name="connsiteX1" fmla="*/ 886851 w 1267205"/>
              <a:gd name="connsiteY1" fmla="*/ 461769 h 1431226"/>
              <a:gd name="connsiteX2" fmla="*/ 886851 w 1267205"/>
              <a:gd name="connsiteY2" fmla="*/ 230693 h 1431226"/>
              <a:gd name="connsiteX3" fmla="*/ 1266994 w 1267205"/>
              <a:gd name="connsiteY3" fmla="*/ 640268 h 1431226"/>
              <a:gd name="connsiteX4" fmla="*/ 931523 w 1267205"/>
              <a:gd name="connsiteY4" fmla="*/ 1028316 h 1431226"/>
              <a:gd name="connsiteX5" fmla="*/ 916664 w 1267205"/>
              <a:gd name="connsiteY5" fmla="*/ 864296 h 1431226"/>
              <a:gd name="connsiteX6" fmla="*/ -212 w 1267205"/>
              <a:gd name="connsiteY6" fmla="*/ 1430843 h 1431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67205" h="1431226">
                <a:moveTo>
                  <a:pt x="-212" y="-384"/>
                </a:moveTo>
                <a:cubicBezTo>
                  <a:pt x="-212" y="-384"/>
                  <a:pt x="268107" y="402143"/>
                  <a:pt x="886851" y="461769"/>
                </a:cubicBezTo>
                <a:lnTo>
                  <a:pt x="886851" y="230693"/>
                </a:lnTo>
                <a:lnTo>
                  <a:pt x="1266994" y="640268"/>
                </a:lnTo>
                <a:lnTo>
                  <a:pt x="931523" y="1028316"/>
                </a:lnTo>
                <a:lnTo>
                  <a:pt x="916664" y="864296"/>
                </a:lnTo>
                <a:cubicBezTo>
                  <a:pt x="916664" y="864296"/>
                  <a:pt x="178667" y="946306"/>
                  <a:pt x="-212" y="143084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矩形: 圆角 58"/>
          <p:cNvSpPr/>
          <p:nvPr/>
        </p:nvSpPr>
        <p:spPr>
          <a:xfrm>
            <a:off x="875288" y="1581461"/>
            <a:ext cx="298619" cy="2986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10000">
                  <a:schemeClr val="bg1"/>
                </a:gs>
                <a:gs pos="90000">
                  <a:schemeClr val="bg1"/>
                </a:gs>
                <a:gs pos="55000">
                  <a:schemeClr val="accent1"/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939968" y="1646141"/>
            <a:ext cx="169259" cy="169259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79000">
                <a:schemeClr val="accent1"/>
              </a:gs>
              <a:gs pos="18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1303342" y="1529497"/>
            <a:ext cx="4145844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5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xxxx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2" name="矩形: 圆角 61"/>
          <p:cNvSpPr/>
          <p:nvPr/>
        </p:nvSpPr>
        <p:spPr>
          <a:xfrm>
            <a:off x="875288" y="2300543"/>
            <a:ext cx="298619" cy="29861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" cap="flat" cmpd="sng" algn="ctr">
            <a:gradFill>
              <a:gsLst>
                <a:gs pos="10000">
                  <a:schemeClr val="bg1"/>
                </a:gs>
                <a:gs pos="90000">
                  <a:schemeClr val="bg1"/>
                </a:gs>
                <a:gs pos="55000">
                  <a:schemeClr val="accent1"/>
                </a:gs>
              </a:gsLst>
              <a:lin ang="2700000" scaled="0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939968" y="2365223"/>
            <a:ext cx="169259" cy="169259"/>
          </a:xfrm>
          <a:prstGeom prst="ellipse">
            <a:avLst/>
          </a:prstGeom>
          <a:gradFill flip="none" rotWithShape="1">
            <a:gsLst>
              <a:gs pos="100000">
                <a:schemeClr val="accent1">
                  <a:lumMod val="75000"/>
                </a:schemeClr>
              </a:gs>
              <a:gs pos="79000">
                <a:schemeClr val="accent1"/>
              </a:gs>
              <a:gs pos="18000">
                <a:schemeClr val="accent1">
                  <a:lumMod val="60000"/>
                  <a:lumOff val="4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  <a:effectLst>
            <a:outerShdw blurRad="330200" dist="38100" dir="540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303342" y="2248579"/>
            <a:ext cx="4145844" cy="38608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5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rPr>
              <a:t>xxxx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6389034" y="4622214"/>
            <a:ext cx="4950000" cy="4603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ea typeface="+mj-ea"/>
                <a:cs typeface="+mn-ea"/>
                <a:sym typeface="+mn-lt"/>
              </a:rPr>
              <a:t>xxxxxx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ea typeface="+mj-ea"/>
              <a:cs typeface="+mn-ea"/>
              <a:sym typeface="+mn-lt"/>
            </a:endParaRPr>
          </a:p>
        </p:txBody>
      </p:sp>
      <p:sp>
        <p:nvSpPr>
          <p:cNvPr id="66" name="Bullet3"/>
          <p:cNvSpPr txBox="1"/>
          <p:nvPr/>
        </p:nvSpPr>
        <p:spPr>
          <a:xfrm>
            <a:off x="860565" y="779813"/>
            <a:ext cx="3582412" cy="499789"/>
          </a:xfrm>
          <a:prstGeom prst="roundRect">
            <a:avLst/>
          </a:prstGeom>
          <a:gradFill flip="none" rotWithShape="0">
            <a:gsLst>
              <a:gs pos="0">
                <a:schemeClr val="accent1">
                  <a:lumMod val="60000"/>
                  <a:lumOff val="40000"/>
                </a:schemeClr>
              </a:gs>
              <a:gs pos="60000">
                <a:schemeClr val="accent1"/>
              </a:gs>
            </a:gsLst>
            <a:lin ang="2700000" scaled="0"/>
            <a:tileRect/>
          </a:gradFill>
          <a:ln w="57150" cap="rnd">
            <a:noFill/>
            <a:prstDash val="solid"/>
            <a:round/>
          </a:ln>
          <a:effectLst>
            <a:outerShdw blurRad="254000" dist="127000" dir="27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>
            <a:defPPr>
              <a:defRPr lang="en-US"/>
            </a:defPPr>
            <a:lvl1pPr algn="ctr" defTabSz="913765">
              <a:defRPr b="1">
                <a:solidFill>
                  <a:srgbClr val="FFFFFF"/>
                </a:solidFill>
                <a:latin typeface="+mj-lt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en-US" dirty="0">
                <a:latin typeface="+mn-lt"/>
                <a:cs typeface="+mn-ea"/>
                <a:sym typeface="+mn-lt"/>
              </a:rPr>
              <a:t>xxxx</a:t>
            </a:r>
            <a:endParaRPr lang="en-US" dirty="0">
              <a:latin typeface="+mn-lt"/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1413116" y="4348426"/>
            <a:ext cx="3514079" cy="38608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xxxxx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1413116" y="5119094"/>
            <a:ext cx="4864225" cy="3371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xxxx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xxxx</a:t>
            </a:r>
            <a:endParaRPr kumimoji="0" lang="en-US" sz="2400" b="1" i="0" u="none" strike="noStrike" kern="0" cap="none" spc="0" normalizeH="0" baseline="0" noProof="0" dirty="0">
              <a:ln w="28575"/>
              <a:solidFill>
                <a:srgbClr val="653D7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rgbClr val="653D72">
                  <a:lumMod val="60000"/>
                  <a:lumOff val="40000"/>
                </a:srgbClr>
              </a:gs>
              <a:gs pos="84000">
                <a:srgbClr val="653D7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413116" y="5626055"/>
            <a:ext cx="4864225" cy="36830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>
                <a:solidFill>
                  <a:srgbClr val="745181"/>
                </a:solidFill>
                <a:cs typeface="+mn-ea"/>
                <a:sym typeface="+mn-lt"/>
              </a:rPr>
              <a:t>xxxx</a:t>
            </a:r>
            <a:endParaRPr lang="en-US" altLang="zh-CN" b="1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sp>
        <p:nvSpPr>
          <p:cNvPr id="78" name="question-mark-inside-a-box-outline_35189"/>
          <p:cNvSpPr/>
          <p:nvPr/>
        </p:nvSpPr>
        <p:spPr>
          <a:xfrm>
            <a:off x="888205" y="4329496"/>
            <a:ext cx="499789" cy="499789"/>
          </a:xfrm>
          <a:custGeom>
            <a:avLst/>
            <a:gdLst>
              <a:gd name="T0" fmla="*/ 3955 w 9493"/>
              <a:gd name="T1" fmla="*/ 1318 h 9492"/>
              <a:gd name="T2" fmla="*/ 2373 w 9493"/>
              <a:gd name="T3" fmla="*/ 2900 h 9492"/>
              <a:gd name="T4" fmla="*/ 2900 w 9493"/>
              <a:gd name="T5" fmla="*/ 2900 h 9492"/>
              <a:gd name="T6" fmla="*/ 3955 w 9493"/>
              <a:gd name="T7" fmla="*/ 1846 h 9492"/>
              <a:gd name="T8" fmla="*/ 4741 w 9493"/>
              <a:gd name="T9" fmla="*/ 2644 h 9492"/>
              <a:gd name="T10" fmla="*/ 4190 w 9493"/>
              <a:gd name="T11" fmla="*/ 3534 h 9492"/>
              <a:gd name="T12" fmla="*/ 3691 w 9493"/>
              <a:gd name="T13" fmla="*/ 4482 h 9492"/>
              <a:gd name="T14" fmla="*/ 3691 w 9493"/>
              <a:gd name="T15" fmla="*/ 5010 h 9492"/>
              <a:gd name="T16" fmla="*/ 4219 w 9493"/>
              <a:gd name="T17" fmla="*/ 5010 h 9492"/>
              <a:gd name="T18" fmla="*/ 4219 w 9493"/>
              <a:gd name="T19" fmla="*/ 4482 h 9492"/>
              <a:gd name="T20" fmla="*/ 4604 w 9493"/>
              <a:gd name="T21" fmla="*/ 3814 h 9492"/>
              <a:gd name="T22" fmla="*/ 5265 w 9493"/>
              <a:gd name="T23" fmla="*/ 2644 h 9492"/>
              <a:gd name="T24" fmla="*/ 3955 w 9493"/>
              <a:gd name="T25" fmla="*/ 1318 h 9492"/>
              <a:gd name="T26" fmla="*/ 3691 w 9493"/>
              <a:gd name="T27" fmla="*/ 6064 h 9492"/>
              <a:gd name="T28" fmla="*/ 4219 w 9493"/>
              <a:gd name="T29" fmla="*/ 6064 h 9492"/>
              <a:gd name="T30" fmla="*/ 4219 w 9493"/>
              <a:gd name="T31" fmla="*/ 5537 h 9492"/>
              <a:gd name="T32" fmla="*/ 3691 w 9493"/>
              <a:gd name="T33" fmla="*/ 5537 h 9492"/>
              <a:gd name="T34" fmla="*/ 3691 w 9493"/>
              <a:gd name="T35" fmla="*/ 6064 h 9492"/>
              <a:gd name="T36" fmla="*/ 8174 w 9493"/>
              <a:gd name="T37" fmla="*/ 4381 h 9492"/>
              <a:gd name="T38" fmla="*/ 8174 w 9493"/>
              <a:gd name="T39" fmla="*/ 730 h 9492"/>
              <a:gd name="T40" fmla="*/ 7383 w 9493"/>
              <a:gd name="T41" fmla="*/ 0 h 9492"/>
              <a:gd name="T42" fmla="*/ 0 w 9493"/>
              <a:gd name="T43" fmla="*/ 0 h 9492"/>
              <a:gd name="T44" fmla="*/ 0 w 9493"/>
              <a:gd name="T45" fmla="*/ 7545 h 9492"/>
              <a:gd name="T46" fmla="*/ 1055 w 9493"/>
              <a:gd name="T47" fmla="*/ 8174 h 9492"/>
              <a:gd name="T48" fmla="*/ 3955 w 9493"/>
              <a:gd name="T49" fmla="*/ 8174 h 9492"/>
              <a:gd name="T50" fmla="*/ 8174 w 9493"/>
              <a:gd name="T51" fmla="*/ 4381 h 9492"/>
              <a:gd name="T52" fmla="*/ 3691 w 9493"/>
              <a:gd name="T53" fmla="*/ 7646 h 9492"/>
              <a:gd name="T54" fmla="*/ 1055 w 9493"/>
              <a:gd name="T55" fmla="*/ 7646 h 9492"/>
              <a:gd name="T56" fmla="*/ 527 w 9493"/>
              <a:gd name="T57" fmla="*/ 7058 h 9492"/>
              <a:gd name="T58" fmla="*/ 527 w 9493"/>
              <a:gd name="T59" fmla="*/ 487 h 9492"/>
              <a:gd name="T60" fmla="*/ 7383 w 9493"/>
              <a:gd name="T61" fmla="*/ 487 h 9492"/>
              <a:gd name="T62" fmla="*/ 7646 w 9493"/>
              <a:gd name="T63" fmla="*/ 974 h 9492"/>
              <a:gd name="T64" fmla="*/ 7646 w 9493"/>
              <a:gd name="T65" fmla="*/ 4139 h 9492"/>
              <a:gd name="T66" fmla="*/ 3691 w 9493"/>
              <a:gd name="T67" fmla="*/ 7646 h 9492"/>
              <a:gd name="T68" fmla="*/ 9330 w 9493"/>
              <a:gd name="T69" fmla="*/ 5863 h 9492"/>
              <a:gd name="T70" fmla="*/ 8413 w 9493"/>
              <a:gd name="T71" fmla="*/ 5008 h 9492"/>
              <a:gd name="T72" fmla="*/ 8251 w 9493"/>
              <a:gd name="T73" fmla="*/ 4857 h 9492"/>
              <a:gd name="T74" fmla="*/ 8089 w 9493"/>
              <a:gd name="T75" fmla="*/ 5008 h 9492"/>
              <a:gd name="T76" fmla="*/ 7402 w 9493"/>
              <a:gd name="T77" fmla="*/ 5649 h 9492"/>
              <a:gd name="T78" fmla="*/ 4881 w 9493"/>
              <a:gd name="T79" fmla="*/ 8000 h 9492"/>
              <a:gd name="T80" fmla="*/ 4831 w 9493"/>
              <a:gd name="T81" fmla="*/ 8045 h 9492"/>
              <a:gd name="T82" fmla="*/ 4818 w 9493"/>
              <a:gd name="T83" fmla="*/ 8108 h 9492"/>
              <a:gd name="T84" fmla="*/ 4482 w 9493"/>
              <a:gd name="T85" fmla="*/ 9492 h 9492"/>
              <a:gd name="T86" fmla="*/ 6004 w 9493"/>
              <a:gd name="T87" fmla="*/ 9216 h 9492"/>
              <a:gd name="T88" fmla="*/ 6073 w 9493"/>
              <a:gd name="T89" fmla="*/ 9203 h 9492"/>
              <a:gd name="T90" fmla="*/ 6122 w 9493"/>
              <a:gd name="T91" fmla="*/ 9158 h 9492"/>
              <a:gd name="T92" fmla="*/ 8643 w 9493"/>
              <a:gd name="T93" fmla="*/ 6807 h 9492"/>
              <a:gd name="T94" fmla="*/ 9331 w 9493"/>
              <a:gd name="T95" fmla="*/ 6166 h 9492"/>
              <a:gd name="T96" fmla="*/ 9493 w 9493"/>
              <a:gd name="T97" fmla="*/ 6015 h 9492"/>
              <a:gd name="T98" fmla="*/ 9330 w 9493"/>
              <a:gd name="T99" fmla="*/ 5863 h 9492"/>
              <a:gd name="T100" fmla="*/ 5846 w 9493"/>
              <a:gd name="T101" fmla="*/ 8809 h 9492"/>
              <a:gd name="T102" fmla="*/ 5106 w 9493"/>
              <a:gd name="T103" fmla="*/ 8947 h 9492"/>
              <a:gd name="T104" fmla="*/ 5253 w 9493"/>
              <a:gd name="T105" fmla="*/ 8256 h 9492"/>
              <a:gd name="T106" fmla="*/ 7563 w 9493"/>
              <a:gd name="T107" fmla="*/ 6102 h 9492"/>
              <a:gd name="T108" fmla="*/ 8156 w 9493"/>
              <a:gd name="T109" fmla="*/ 6655 h 9492"/>
              <a:gd name="T110" fmla="*/ 5846 w 9493"/>
              <a:gd name="T111" fmla="*/ 8809 h 9492"/>
              <a:gd name="T112" fmla="*/ 8481 w 9493"/>
              <a:gd name="T113" fmla="*/ 6352 h 9492"/>
              <a:gd name="T114" fmla="*/ 7888 w 9493"/>
              <a:gd name="T115" fmla="*/ 5800 h 9492"/>
              <a:gd name="T116" fmla="*/ 8252 w 9493"/>
              <a:gd name="T117" fmla="*/ 5461 h 9492"/>
              <a:gd name="T118" fmla="*/ 8845 w 9493"/>
              <a:gd name="T119" fmla="*/ 6014 h 9492"/>
              <a:gd name="T120" fmla="*/ 8481 w 9493"/>
              <a:gd name="T121" fmla="*/ 6352 h 9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93" h="9492">
                <a:moveTo>
                  <a:pt x="3955" y="1318"/>
                </a:moveTo>
                <a:cubicBezTo>
                  <a:pt x="2867" y="1318"/>
                  <a:pt x="2373" y="1968"/>
                  <a:pt x="2373" y="2900"/>
                </a:cubicBezTo>
                <a:lnTo>
                  <a:pt x="2900" y="2900"/>
                </a:lnTo>
                <a:cubicBezTo>
                  <a:pt x="2918" y="2239"/>
                  <a:pt x="3349" y="1862"/>
                  <a:pt x="3955" y="1846"/>
                </a:cubicBezTo>
                <a:cubicBezTo>
                  <a:pt x="4488" y="1862"/>
                  <a:pt x="4723" y="2153"/>
                  <a:pt x="4741" y="2644"/>
                </a:cubicBezTo>
                <a:cubicBezTo>
                  <a:pt x="4741" y="2898"/>
                  <a:pt x="4557" y="3195"/>
                  <a:pt x="4190" y="3534"/>
                </a:cubicBezTo>
                <a:cubicBezTo>
                  <a:pt x="3767" y="3908"/>
                  <a:pt x="3691" y="4178"/>
                  <a:pt x="3691" y="4482"/>
                </a:cubicBezTo>
                <a:lnTo>
                  <a:pt x="3691" y="5010"/>
                </a:lnTo>
                <a:lnTo>
                  <a:pt x="4219" y="5010"/>
                </a:lnTo>
                <a:lnTo>
                  <a:pt x="4219" y="4482"/>
                </a:lnTo>
                <a:cubicBezTo>
                  <a:pt x="4219" y="4314"/>
                  <a:pt x="4309" y="4085"/>
                  <a:pt x="4604" y="3814"/>
                </a:cubicBezTo>
                <a:cubicBezTo>
                  <a:pt x="5044" y="3423"/>
                  <a:pt x="5265" y="3034"/>
                  <a:pt x="5265" y="2644"/>
                </a:cubicBezTo>
                <a:cubicBezTo>
                  <a:pt x="5265" y="1865"/>
                  <a:pt x="4800" y="1318"/>
                  <a:pt x="3955" y="1318"/>
                </a:cubicBezTo>
                <a:close/>
                <a:moveTo>
                  <a:pt x="3691" y="6064"/>
                </a:moveTo>
                <a:lnTo>
                  <a:pt x="4219" y="6064"/>
                </a:lnTo>
                <a:lnTo>
                  <a:pt x="4219" y="5537"/>
                </a:lnTo>
                <a:lnTo>
                  <a:pt x="3691" y="5537"/>
                </a:lnTo>
                <a:lnTo>
                  <a:pt x="3691" y="6064"/>
                </a:lnTo>
                <a:close/>
                <a:moveTo>
                  <a:pt x="8174" y="4381"/>
                </a:moveTo>
                <a:lnTo>
                  <a:pt x="8174" y="730"/>
                </a:lnTo>
                <a:cubicBezTo>
                  <a:pt x="8174" y="730"/>
                  <a:pt x="8075" y="0"/>
                  <a:pt x="7383" y="0"/>
                </a:cubicBezTo>
                <a:lnTo>
                  <a:pt x="0" y="0"/>
                </a:lnTo>
                <a:lnTo>
                  <a:pt x="0" y="7545"/>
                </a:lnTo>
                <a:cubicBezTo>
                  <a:pt x="0" y="7545"/>
                  <a:pt x="99" y="8159"/>
                  <a:pt x="1055" y="8174"/>
                </a:cubicBezTo>
                <a:cubicBezTo>
                  <a:pt x="2010" y="8189"/>
                  <a:pt x="3955" y="8174"/>
                  <a:pt x="3955" y="8174"/>
                </a:cubicBezTo>
                <a:cubicBezTo>
                  <a:pt x="3840" y="8189"/>
                  <a:pt x="8174" y="4381"/>
                  <a:pt x="8174" y="4381"/>
                </a:cubicBezTo>
                <a:close/>
                <a:moveTo>
                  <a:pt x="3691" y="7646"/>
                </a:moveTo>
                <a:cubicBezTo>
                  <a:pt x="3691" y="7646"/>
                  <a:pt x="1252" y="7639"/>
                  <a:pt x="1055" y="7646"/>
                </a:cubicBezTo>
                <a:cubicBezTo>
                  <a:pt x="445" y="7670"/>
                  <a:pt x="527" y="7058"/>
                  <a:pt x="527" y="7058"/>
                </a:cubicBezTo>
                <a:lnTo>
                  <a:pt x="527" y="487"/>
                </a:lnTo>
                <a:lnTo>
                  <a:pt x="7383" y="487"/>
                </a:lnTo>
                <a:cubicBezTo>
                  <a:pt x="7729" y="487"/>
                  <a:pt x="7646" y="776"/>
                  <a:pt x="7646" y="974"/>
                </a:cubicBezTo>
                <a:lnTo>
                  <a:pt x="7646" y="4139"/>
                </a:lnTo>
                <a:lnTo>
                  <a:pt x="3691" y="7646"/>
                </a:lnTo>
                <a:close/>
                <a:moveTo>
                  <a:pt x="9330" y="5863"/>
                </a:moveTo>
                <a:lnTo>
                  <a:pt x="8413" y="5008"/>
                </a:lnTo>
                <a:lnTo>
                  <a:pt x="8251" y="4857"/>
                </a:lnTo>
                <a:lnTo>
                  <a:pt x="8089" y="5008"/>
                </a:lnTo>
                <a:lnTo>
                  <a:pt x="7402" y="5649"/>
                </a:lnTo>
                <a:lnTo>
                  <a:pt x="4881" y="8000"/>
                </a:lnTo>
                <a:lnTo>
                  <a:pt x="4831" y="8045"/>
                </a:lnTo>
                <a:lnTo>
                  <a:pt x="4818" y="8108"/>
                </a:lnTo>
                <a:lnTo>
                  <a:pt x="4482" y="9492"/>
                </a:lnTo>
                <a:lnTo>
                  <a:pt x="6004" y="9216"/>
                </a:lnTo>
                <a:lnTo>
                  <a:pt x="6073" y="9203"/>
                </a:lnTo>
                <a:lnTo>
                  <a:pt x="6122" y="9158"/>
                </a:lnTo>
                <a:lnTo>
                  <a:pt x="8643" y="6807"/>
                </a:lnTo>
                <a:lnTo>
                  <a:pt x="9331" y="6166"/>
                </a:lnTo>
                <a:lnTo>
                  <a:pt x="9493" y="6015"/>
                </a:lnTo>
                <a:lnTo>
                  <a:pt x="9330" y="5863"/>
                </a:lnTo>
                <a:close/>
                <a:moveTo>
                  <a:pt x="5846" y="8809"/>
                </a:moveTo>
                <a:lnTo>
                  <a:pt x="5106" y="8947"/>
                </a:lnTo>
                <a:lnTo>
                  <a:pt x="5253" y="8256"/>
                </a:lnTo>
                <a:lnTo>
                  <a:pt x="7563" y="6102"/>
                </a:lnTo>
                <a:lnTo>
                  <a:pt x="8156" y="6655"/>
                </a:lnTo>
                <a:lnTo>
                  <a:pt x="5846" y="8809"/>
                </a:lnTo>
                <a:close/>
                <a:moveTo>
                  <a:pt x="8481" y="6352"/>
                </a:moveTo>
                <a:lnTo>
                  <a:pt x="7888" y="5800"/>
                </a:lnTo>
                <a:lnTo>
                  <a:pt x="8252" y="5461"/>
                </a:lnTo>
                <a:lnTo>
                  <a:pt x="8845" y="6014"/>
                </a:lnTo>
                <a:lnTo>
                  <a:pt x="8481" y="635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0" name="iconfont-10313-5038957"/>
          <p:cNvSpPr/>
          <p:nvPr/>
        </p:nvSpPr>
        <p:spPr>
          <a:xfrm rot="5400000">
            <a:off x="3352177" y="4769662"/>
            <a:ext cx="351630" cy="347234"/>
          </a:xfrm>
          <a:custGeom>
            <a:avLst/>
            <a:gdLst>
              <a:gd name="T0" fmla="*/ 6875 w 7500"/>
              <a:gd name="T1" fmla="*/ 1827 h 7404"/>
              <a:gd name="T2" fmla="*/ 2134 w 7500"/>
              <a:gd name="T3" fmla="*/ 1827 h 7404"/>
              <a:gd name="T4" fmla="*/ 2834 w 7500"/>
              <a:gd name="T5" fmla="*/ 1127 h 7404"/>
              <a:gd name="T6" fmla="*/ 2834 w 7500"/>
              <a:gd name="T7" fmla="*/ 243 h 7404"/>
              <a:gd name="T8" fmla="*/ 1950 w 7500"/>
              <a:gd name="T9" fmla="*/ 243 h 7404"/>
              <a:gd name="T10" fmla="*/ 182 w 7500"/>
              <a:gd name="T11" fmla="*/ 2011 h 7404"/>
              <a:gd name="T12" fmla="*/ 21 w 7500"/>
              <a:gd name="T13" fmla="*/ 2294 h 7404"/>
              <a:gd name="T14" fmla="*/ 20 w 7500"/>
              <a:gd name="T15" fmla="*/ 2298 h 7404"/>
              <a:gd name="T16" fmla="*/ 15 w 7500"/>
              <a:gd name="T17" fmla="*/ 2319 h 7404"/>
              <a:gd name="T18" fmla="*/ 12 w 7500"/>
              <a:gd name="T19" fmla="*/ 2329 h 7404"/>
              <a:gd name="T20" fmla="*/ 9 w 7500"/>
              <a:gd name="T21" fmla="*/ 2346 h 7404"/>
              <a:gd name="T22" fmla="*/ 7 w 7500"/>
              <a:gd name="T23" fmla="*/ 2361 h 7404"/>
              <a:gd name="T24" fmla="*/ 5 w 7500"/>
              <a:gd name="T25" fmla="*/ 2373 h 7404"/>
              <a:gd name="T26" fmla="*/ 3 w 7500"/>
              <a:gd name="T27" fmla="*/ 2392 h 7404"/>
              <a:gd name="T28" fmla="*/ 2 w 7500"/>
              <a:gd name="T29" fmla="*/ 2403 h 7404"/>
              <a:gd name="T30" fmla="*/ 1 w 7500"/>
              <a:gd name="T31" fmla="*/ 2422 h 7404"/>
              <a:gd name="T32" fmla="*/ 1 w 7500"/>
              <a:gd name="T33" fmla="*/ 2442 h 7404"/>
              <a:gd name="T34" fmla="*/ 1 w 7500"/>
              <a:gd name="T35" fmla="*/ 2452 h 7404"/>
              <a:gd name="T36" fmla="*/ 183 w 7500"/>
              <a:gd name="T37" fmla="*/ 2894 h 7404"/>
              <a:gd name="T38" fmla="*/ 625 w 7500"/>
              <a:gd name="T39" fmla="*/ 3077 h 7404"/>
              <a:gd name="T40" fmla="*/ 6875 w 7500"/>
              <a:gd name="T41" fmla="*/ 3077 h 7404"/>
              <a:gd name="T42" fmla="*/ 7500 w 7500"/>
              <a:gd name="T43" fmla="*/ 2452 h 7404"/>
              <a:gd name="T44" fmla="*/ 6875 w 7500"/>
              <a:gd name="T45" fmla="*/ 1827 h 7404"/>
              <a:gd name="T46" fmla="*/ 625 w 7500"/>
              <a:gd name="T47" fmla="*/ 5577 h 7404"/>
              <a:gd name="T48" fmla="*/ 5366 w 7500"/>
              <a:gd name="T49" fmla="*/ 5577 h 7404"/>
              <a:gd name="T50" fmla="*/ 4666 w 7500"/>
              <a:gd name="T51" fmla="*/ 6277 h 7404"/>
              <a:gd name="T52" fmla="*/ 4666 w 7500"/>
              <a:gd name="T53" fmla="*/ 7161 h 7404"/>
              <a:gd name="T54" fmla="*/ 5550 w 7500"/>
              <a:gd name="T55" fmla="*/ 7161 h 7404"/>
              <a:gd name="T56" fmla="*/ 7318 w 7500"/>
              <a:gd name="T57" fmla="*/ 5393 h 7404"/>
              <a:gd name="T58" fmla="*/ 7480 w 7500"/>
              <a:gd name="T59" fmla="*/ 5110 h 7404"/>
              <a:gd name="T60" fmla="*/ 7481 w 7500"/>
              <a:gd name="T61" fmla="*/ 5107 h 7404"/>
              <a:gd name="T62" fmla="*/ 7486 w 7500"/>
              <a:gd name="T63" fmla="*/ 5085 h 7404"/>
              <a:gd name="T64" fmla="*/ 7488 w 7500"/>
              <a:gd name="T65" fmla="*/ 5075 h 7404"/>
              <a:gd name="T66" fmla="*/ 7491 w 7500"/>
              <a:gd name="T67" fmla="*/ 5059 h 7404"/>
              <a:gd name="T68" fmla="*/ 7493 w 7500"/>
              <a:gd name="T69" fmla="*/ 5043 h 7404"/>
              <a:gd name="T70" fmla="*/ 7495 w 7500"/>
              <a:gd name="T71" fmla="*/ 5031 h 7404"/>
              <a:gd name="T72" fmla="*/ 7497 w 7500"/>
              <a:gd name="T73" fmla="*/ 5013 h 7404"/>
              <a:gd name="T74" fmla="*/ 7498 w 7500"/>
              <a:gd name="T75" fmla="*/ 5001 h 7404"/>
              <a:gd name="T76" fmla="*/ 7499 w 7500"/>
              <a:gd name="T77" fmla="*/ 4982 h 7404"/>
              <a:gd name="T78" fmla="*/ 7499 w 7500"/>
              <a:gd name="T79" fmla="*/ 4962 h 7404"/>
              <a:gd name="T80" fmla="*/ 7499 w 7500"/>
              <a:gd name="T81" fmla="*/ 4952 h 7404"/>
              <a:gd name="T82" fmla="*/ 7317 w 7500"/>
              <a:gd name="T83" fmla="*/ 4510 h 7404"/>
              <a:gd name="T84" fmla="*/ 6875 w 7500"/>
              <a:gd name="T85" fmla="*/ 4327 h 7404"/>
              <a:gd name="T86" fmla="*/ 625 w 7500"/>
              <a:gd name="T87" fmla="*/ 4327 h 7404"/>
              <a:gd name="T88" fmla="*/ 0 w 7500"/>
              <a:gd name="T89" fmla="*/ 4952 h 7404"/>
              <a:gd name="T90" fmla="*/ 625 w 7500"/>
              <a:gd name="T91" fmla="*/ 5577 h 7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500" h="7404">
                <a:moveTo>
                  <a:pt x="6875" y="1827"/>
                </a:moveTo>
                <a:lnTo>
                  <a:pt x="2134" y="1827"/>
                </a:lnTo>
                <a:lnTo>
                  <a:pt x="2834" y="1127"/>
                </a:lnTo>
                <a:cubicBezTo>
                  <a:pt x="3077" y="882"/>
                  <a:pt x="3077" y="488"/>
                  <a:pt x="2834" y="243"/>
                </a:cubicBezTo>
                <a:cubicBezTo>
                  <a:pt x="2589" y="0"/>
                  <a:pt x="2195" y="0"/>
                  <a:pt x="1950" y="243"/>
                </a:cubicBezTo>
                <a:lnTo>
                  <a:pt x="182" y="2011"/>
                </a:lnTo>
                <a:cubicBezTo>
                  <a:pt x="104" y="2089"/>
                  <a:pt x="48" y="2187"/>
                  <a:pt x="21" y="2294"/>
                </a:cubicBezTo>
                <a:cubicBezTo>
                  <a:pt x="21" y="2295"/>
                  <a:pt x="20" y="2296"/>
                  <a:pt x="20" y="2298"/>
                </a:cubicBezTo>
                <a:cubicBezTo>
                  <a:pt x="18" y="2305"/>
                  <a:pt x="16" y="2312"/>
                  <a:pt x="15" y="2319"/>
                </a:cubicBezTo>
                <a:cubicBezTo>
                  <a:pt x="14" y="2323"/>
                  <a:pt x="13" y="2326"/>
                  <a:pt x="12" y="2329"/>
                </a:cubicBezTo>
                <a:cubicBezTo>
                  <a:pt x="11" y="2335"/>
                  <a:pt x="10" y="2340"/>
                  <a:pt x="9" y="2346"/>
                </a:cubicBezTo>
                <a:cubicBezTo>
                  <a:pt x="9" y="2351"/>
                  <a:pt x="8" y="2356"/>
                  <a:pt x="7" y="2361"/>
                </a:cubicBezTo>
                <a:cubicBezTo>
                  <a:pt x="6" y="2366"/>
                  <a:pt x="6" y="2369"/>
                  <a:pt x="5" y="2373"/>
                </a:cubicBezTo>
                <a:cubicBezTo>
                  <a:pt x="4" y="2379"/>
                  <a:pt x="4" y="2385"/>
                  <a:pt x="3" y="2392"/>
                </a:cubicBezTo>
                <a:cubicBezTo>
                  <a:pt x="3" y="2395"/>
                  <a:pt x="2" y="2399"/>
                  <a:pt x="2" y="2403"/>
                </a:cubicBezTo>
                <a:cubicBezTo>
                  <a:pt x="2" y="2409"/>
                  <a:pt x="1" y="2415"/>
                  <a:pt x="1" y="2422"/>
                </a:cubicBezTo>
                <a:cubicBezTo>
                  <a:pt x="0" y="2429"/>
                  <a:pt x="1" y="2435"/>
                  <a:pt x="1" y="2442"/>
                </a:cubicBezTo>
                <a:lnTo>
                  <a:pt x="1" y="2452"/>
                </a:lnTo>
                <a:cubicBezTo>
                  <a:pt x="0" y="2618"/>
                  <a:pt x="66" y="2777"/>
                  <a:pt x="183" y="2894"/>
                </a:cubicBezTo>
                <a:cubicBezTo>
                  <a:pt x="300" y="3012"/>
                  <a:pt x="459" y="3077"/>
                  <a:pt x="625" y="3077"/>
                </a:cubicBezTo>
                <a:lnTo>
                  <a:pt x="6875" y="3077"/>
                </a:lnTo>
                <a:cubicBezTo>
                  <a:pt x="7220" y="3076"/>
                  <a:pt x="7499" y="2797"/>
                  <a:pt x="7500" y="2452"/>
                </a:cubicBezTo>
                <a:cubicBezTo>
                  <a:pt x="7499" y="2107"/>
                  <a:pt x="7220" y="1828"/>
                  <a:pt x="6875" y="1827"/>
                </a:cubicBezTo>
                <a:close/>
                <a:moveTo>
                  <a:pt x="625" y="5577"/>
                </a:moveTo>
                <a:lnTo>
                  <a:pt x="5366" y="5577"/>
                </a:lnTo>
                <a:lnTo>
                  <a:pt x="4666" y="6277"/>
                </a:lnTo>
                <a:cubicBezTo>
                  <a:pt x="4423" y="6522"/>
                  <a:pt x="4423" y="6916"/>
                  <a:pt x="4666" y="7161"/>
                </a:cubicBezTo>
                <a:cubicBezTo>
                  <a:pt x="4911" y="7404"/>
                  <a:pt x="5305" y="7404"/>
                  <a:pt x="5550" y="7161"/>
                </a:cubicBezTo>
                <a:lnTo>
                  <a:pt x="7318" y="5393"/>
                </a:lnTo>
                <a:cubicBezTo>
                  <a:pt x="7396" y="5315"/>
                  <a:pt x="7452" y="5217"/>
                  <a:pt x="7480" y="5110"/>
                </a:cubicBezTo>
                <a:cubicBezTo>
                  <a:pt x="7480" y="5109"/>
                  <a:pt x="7480" y="5108"/>
                  <a:pt x="7481" y="5107"/>
                </a:cubicBezTo>
                <a:cubicBezTo>
                  <a:pt x="7482" y="5099"/>
                  <a:pt x="7484" y="5092"/>
                  <a:pt x="7486" y="5085"/>
                </a:cubicBezTo>
                <a:cubicBezTo>
                  <a:pt x="7486" y="5082"/>
                  <a:pt x="7487" y="5078"/>
                  <a:pt x="7488" y="5075"/>
                </a:cubicBezTo>
                <a:cubicBezTo>
                  <a:pt x="7489" y="5069"/>
                  <a:pt x="7490" y="5064"/>
                  <a:pt x="7491" y="5059"/>
                </a:cubicBezTo>
                <a:cubicBezTo>
                  <a:pt x="7492" y="5053"/>
                  <a:pt x="7493" y="5048"/>
                  <a:pt x="7493" y="5043"/>
                </a:cubicBezTo>
                <a:cubicBezTo>
                  <a:pt x="7494" y="5038"/>
                  <a:pt x="7494" y="5035"/>
                  <a:pt x="7495" y="5031"/>
                </a:cubicBezTo>
                <a:cubicBezTo>
                  <a:pt x="7496" y="5025"/>
                  <a:pt x="7496" y="5019"/>
                  <a:pt x="7497" y="5013"/>
                </a:cubicBezTo>
                <a:cubicBezTo>
                  <a:pt x="7497" y="5009"/>
                  <a:pt x="7497" y="5005"/>
                  <a:pt x="7498" y="5001"/>
                </a:cubicBezTo>
                <a:cubicBezTo>
                  <a:pt x="7498" y="4995"/>
                  <a:pt x="7499" y="4989"/>
                  <a:pt x="7499" y="4982"/>
                </a:cubicBezTo>
                <a:cubicBezTo>
                  <a:pt x="7500" y="4975"/>
                  <a:pt x="7499" y="4969"/>
                  <a:pt x="7499" y="4962"/>
                </a:cubicBezTo>
                <a:lnTo>
                  <a:pt x="7499" y="4952"/>
                </a:lnTo>
                <a:cubicBezTo>
                  <a:pt x="7500" y="4786"/>
                  <a:pt x="7434" y="4627"/>
                  <a:pt x="7317" y="4510"/>
                </a:cubicBezTo>
                <a:cubicBezTo>
                  <a:pt x="7200" y="4392"/>
                  <a:pt x="7041" y="4327"/>
                  <a:pt x="6875" y="4327"/>
                </a:cubicBezTo>
                <a:lnTo>
                  <a:pt x="625" y="4327"/>
                </a:lnTo>
                <a:cubicBezTo>
                  <a:pt x="280" y="4328"/>
                  <a:pt x="1" y="4607"/>
                  <a:pt x="0" y="4952"/>
                </a:cubicBezTo>
                <a:cubicBezTo>
                  <a:pt x="1" y="5297"/>
                  <a:pt x="280" y="5576"/>
                  <a:pt x="625" y="55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îṥļíďè"/>
          <p:cNvSpPr/>
          <p:nvPr/>
        </p:nvSpPr>
        <p:spPr>
          <a:xfrm>
            <a:off x="1" y="0"/>
            <a:ext cx="12192000" cy="3732367"/>
          </a:xfrm>
          <a:prstGeom prst="roundRect">
            <a:avLst>
              <a:gd name="adj" fmla="val 0"/>
            </a:avLst>
          </a:prstGeom>
          <a:blipFill>
            <a:blip r:embed="rId1"/>
            <a:srcRect/>
            <a:stretch>
              <a:fillRect l="-25355" r="-25355"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2" name="îṥļíďè_1"/>
          <p:cNvSpPr/>
          <p:nvPr/>
        </p:nvSpPr>
        <p:spPr>
          <a:xfrm>
            <a:off x="-2" y="1"/>
            <a:ext cx="12192000" cy="3732366"/>
          </a:xfrm>
          <a:prstGeom prst="round2SameRect">
            <a:avLst>
              <a:gd name="adj1" fmla="val 0"/>
              <a:gd name="adj2" fmla="val 0"/>
            </a:avLst>
          </a:prstGeom>
          <a:gradFill>
            <a:gsLst>
              <a:gs pos="13000">
                <a:schemeClr val="accent1">
                  <a:alpha val="90000"/>
                </a:schemeClr>
              </a:gs>
              <a:gs pos="100000">
                <a:schemeClr val="accent2">
                  <a:alpha val="34000"/>
                </a:schemeClr>
              </a:gs>
            </a:gsLst>
            <a:lin ang="2700000" scaled="0"/>
          </a:gra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GB" dirty="0">
              <a:cs typeface="+mn-ea"/>
              <a:sym typeface="+mn-lt"/>
            </a:endParaRPr>
          </a:p>
        </p:txBody>
      </p:sp>
      <p:sp>
        <p:nvSpPr>
          <p:cNvPr id="5" name="Title 2_1"/>
          <p:cNvSpPr txBox="1"/>
          <p:nvPr/>
        </p:nvSpPr>
        <p:spPr>
          <a:xfrm>
            <a:off x="793361" y="1916326"/>
            <a:ext cx="6167969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xxxxx</a:t>
            </a:r>
            <a:endParaRPr lang="en-US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8252459" y="2590800"/>
            <a:ext cx="3164841" cy="3502025"/>
            <a:chOff x="797559" y="2590800"/>
            <a:chExt cx="3164841" cy="3502025"/>
          </a:xfrm>
        </p:grpSpPr>
        <p:sp>
          <p:nvSpPr>
            <p:cNvPr id="7" name="i$liḑé"/>
            <p:cNvSpPr/>
            <p:nvPr/>
          </p:nvSpPr>
          <p:spPr>
            <a:xfrm>
              <a:off x="797559" y="2590800"/>
              <a:ext cx="3164841" cy="3502025"/>
            </a:xfrm>
            <a:prstGeom prst="roundRect">
              <a:avLst>
                <a:gd name="adj" fmla="val 9262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cs typeface="+mn-ea"/>
                <a:sym typeface="+mn-lt"/>
              </a:endParaRPr>
            </a:p>
          </p:txBody>
        </p:sp>
        <p:sp>
          <p:nvSpPr>
            <p:cNvPr id="8" name="iṧľiḑé"/>
            <p:cNvSpPr txBox="1"/>
            <p:nvPr/>
          </p:nvSpPr>
          <p:spPr>
            <a:xfrm>
              <a:off x="1944503" y="4771963"/>
              <a:ext cx="196260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FFFF"/>
                  </a:solidFill>
                  <a:cs typeface="+mn-ea"/>
                  <a:sym typeface="+mn-lt"/>
                </a:rPr>
                <a:t>xxxx</a:t>
              </a:r>
              <a:endParaRPr lang="en-US" altLang="zh-CN" sz="28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"/>
            <p:cNvSpPr/>
            <p:nvPr/>
          </p:nvSpPr>
          <p:spPr bwMode="auto">
            <a:xfrm>
              <a:off x="1052476" y="3787826"/>
              <a:ext cx="2643224" cy="1044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60000"/>
                </a:lnSpc>
              </a:pPr>
              <a:r>
                <a:rPr lang="en-US" altLang="zh-CN" sz="1600" dirty="0">
                  <a:solidFill>
                    <a:srgbClr val="FFFFFF"/>
                  </a:solidFill>
                  <a:cs typeface="+mn-ea"/>
                  <a:sym typeface="+mn-lt"/>
                </a:rPr>
                <a:t>xxxx</a:t>
              </a:r>
              <a:endParaRPr lang="en-US" altLang="zh-CN" sz="16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Rounded Rectangle 13_1"/>
            <p:cNvSpPr/>
            <p:nvPr/>
          </p:nvSpPr>
          <p:spPr>
            <a:xfrm>
              <a:off x="1157259" y="3063902"/>
              <a:ext cx="1519141" cy="57715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solidFill>
                    <a:schemeClr val="accent1"/>
                  </a:solidFill>
                  <a:cs typeface="+mn-ea"/>
                  <a:sym typeface="+mn-lt"/>
                </a:rPr>
                <a:t>xxxx</a:t>
              </a:r>
              <a:endParaRPr lang="en-US" altLang="zh-CN" sz="2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" name="iconfont-10187-1799680"/>
          <p:cNvSpPr/>
          <p:nvPr/>
        </p:nvSpPr>
        <p:spPr>
          <a:xfrm>
            <a:off x="8637293" y="4852901"/>
            <a:ext cx="540525" cy="609685"/>
          </a:xfrm>
          <a:custGeom>
            <a:avLst/>
            <a:gdLst>
              <a:gd name="T0" fmla="*/ 4800 w 10240"/>
              <a:gd name="T1" fmla="*/ 2208 h 11552"/>
              <a:gd name="T2" fmla="*/ 5120 w 10240"/>
              <a:gd name="T3" fmla="*/ 2848 h 11552"/>
              <a:gd name="T4" fmla="*/ 5440 w 10240"/>
              <a:gd name="T5" fmla="*/ 2208 h 11552"/>
              <a:gd name="T6" fmla="*/ 6080 w 10240"/>
              <a:gd name="T7" fmla="*/ 1888 h 11552"/>
              <a:gd name="T8" fmla="*/ 5440 w 10240"/>
              <a:gd name="T9" fmla="*/ 1568 h 11552"/>
              <a:gd name="T10" fmla="*/ 5120 w 10240"/>
              <a:gd name="T11" fmla="*/ 928 h 11552"/>
              <a:gd name="T12" fmla="*/ 4800 w 10240"/>
              <a:gd name="T13" fmla="*/ 1568 h 11552"/>
              <a:gd name="T14" fmla="*/ 4160 w 10240"/>
              <a:gd name="T15" fmla="*/ 1888 h 11552"/>
              <a:gd name="T16" fmla="*/ 7296 w 10240"/>
              <a:gd name="T17" fmla="*/ 6816 h 11552"/>
              <a:gd name="T18" fmla="*/ 8320 w 10240"/>
              <a:gd name="T19" fmla="*/ 4096 h 11552"/>
              <a:gd name="T20" fmla="*/ 8544 w 10240"/>
              <a:gd name="T21" fmla="*/ 928 h 11552"/>
              <a:gd name="T22" fmla="*/ 5120 w 10240"/>
              <a:gd name="T23" fmla="*/ 0 h 11552"/>
              <a:gd name="T24" fmla="*/ 1696 w 10240"/>
              <a:gd name="T25" fmla="*/ 928 h 11552"/>
              <a:gd name="T26" fmla="*/ 1920 w 10240"/>
              <a:gd name="T27" fmla="*/ 4384 h 11552"/>
              <a:gd name="T28" fmla="*/ 0 w 10240"/>
              <a:gd name="T29" fmla="*/ 10592 h 11552"/>
              <a:gd name="T30" fmla="*/ 9280 w 10240"/>
              <a:gd name="T31" fmla="*/ 11552 h 11552"/>
              <a:gd name="T32" fmla="*/ 7296 w 10240"/>
              <a:gd name="T33" fmla="*/ 6816 h 11552"/>
              <a:gd name="T34" fmla="*/ 2560 w 10240"/>
              <a:gd name="T35" fmla="*/ 4320 h 11552"/>
              <a:gd name="T36" fmla="*/ 5440 w 10240"/>
              <a:gd name="T37" fmla="*/ 3840 h 11552"/>
              <a:gd name="T38" fmla="*/ 2944 w 10240"/>
              <a:gd name="T39" fmla="*/ 5696 h 11552"/>
              <a:gd name="T40" fmla="*/ 5600 w 10240"/>
              <a:gd name="T41" fmla="*/ 4768 h 11552"/>
              <a:gd name="T42" fmla="*/ 5120 w 10240"/>
              <a:gd name="T43" fmla="*/ 7008 h 11552"/>
              <a:gd name="T44" fmla="*/ 3360 w 10240"/>
              <a:gd name="T45" fmla="*/ 6272 h 11552"/>
              <a:gd name="T46" fmla="*/ 3840 w 10240"/>
              <a:gd name="T47" fmla="*/ 7392 h 11552"/>
              <a:gd name="T48" fmla="*/ 5120 w 10240"/>
              <a:gd name="T49" fmla="*/ 7648 h 11552"/>
              <a:gd name="T50" fmla="*/ 5152 w 10240"/>
              <a:gd name="T51" fmla="*/ 9248 h 11552"/>
              <a:gd name="T52" fmla="*/ 3360 w 10240"/>
              <a:gd name="T53" fmla="*/ 7808 h 11552"/>
              <a:gd name="T54" fmla="*/ 4032 w 10240"/>
              <a:gd name="T55" fmla="*/ 9664 h 11552"/>
              <a:gd name="T56" fmla="*/ 3360 w 10240"/>
              <a:gd name="T57" fmla="*/ 7808 h 11552"/>
              <a:gd name="T58" fmla="*/ 6880 w 10240"/>
              <a:gd name="T59" fmla="*/ 7840 h 11552"/>
              <a:gd name="T60" fmla="*/ 6208 w 10240"/>
              <a:gd name="T61" fmla="*/ 9664 h 11552"/>
              <a:gd name="T62" fmla="*/ 5536 w 10240"/>
              <a:gd name="T63" fmla="*/ 9856 h 11552"/>
              <a:gd name="T64" fmla="*/ 7840 w 10240"/>
              <a:gd name="T65" fmla="*/ 1024 h 11552"/>
              <a:gd name="T66" fmla="*/ 7680 w 10240"/>
              <a:gd name="T67" fmla="*/ 3616 h 11552"/>
              <a:gd name="T68" fmla="*/ 6944 w 10240"/>
              <a:gd name="T69" fmla="*/ 3712 h 11552"/>
              <a:gd name="T70" fmla="*/ 7712 w 10240"/>
              <a:gd name="T71" fmla="*/ 4288 h 11552"/>
              <a:gd name="T72" fmla="*/ 7520 w 10240"/>
              <a:gd name="T73" fmla="*/ 5440 h 11552"/>
              <a:gd name="T74" fmla="*/ 6144 w 10240"/>
              <a:gd name="T75" fmla="*/ 3872 h 11552"/>
              <a:gd name="T76" fmla="*/ 6144 w 10240"/>
              <a:gd name="T77" fmla="*/ 3264 h 11552"/>
              <a:gd name="T78" fmla="*/ 5152 w 10240"/>
              <a:gd name="T79" fmla="*/ 3200 h 11552"/>
              <a:gd name="T80" fmla="*/ 2592 w 10240"/>
              <a:gd name="T81" fmla="*/ 2560 h 11552"/>
              <a:gd name="T82" fmla="*/ 5120 w 10240"/>
              <a:gd name="T83" fmla="*/ 608 h 11552"/>
              <a:gd name="T84" fmla="*/ 2784 w 10240"/>
              <a:gd name="T85" fmla="*/ 7520 h 11552"/>
              <a:gd name="T86" fmla="*/ 2592 w 10240"/>
              <a:gd name="T87" fmla="*/ 9312 h 11552"/>
              <a:gd name="T88" fmla="*/ 4576 w 10240"/>
              <a:gd name="T89" fmla="*/ 10816 h 11552"/>
              <a:gd name="T90" fmla="*/ 640 w 10240"/>
              <a:gd name="T91" fmla="*/ 10528 h 11552"/>
              <a:gd name="T92" fmla="*/ 6240 w 10240"/>
              <a:gd name="T93" fmla="*/ 10848 h 11552"/>
              <a:gd name="T94" fmla="*/ 6592 w 10240"/>
              <a:gd name="T95" fmla="*/ 10144 h 11552"/>
              <a:gd name="T96" fmla="*/ 7904 w 10240"/>
              <a:gd name="T97" fmla="*/ 8608 h 11552"/>
              <a:gd name="T98" fmla="*/ 9632 w 10240"/>
              <a:gd name="T99" fmla="*/ 10560 h 115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240" h="11552">
                <a:moveTo>
                  <a:pt x="4480" y="2208"/>
                </a:moveTo>
                <a:lnTo>
                  <a:pt x="4800" y="2208"/>
                </a:lnTo>
                <a:lnTo>
                  <a:pt x="4800" y="2528"/>
                </a:lnTo>
                <a:cubicBezTo>
                  <a:pt x="4800" y="2688"/>
                  <a:pt x="4960" y="2848"/>
                  <a:pt x="5120" y="2848"/>
                </a:cubicBezTo>
                <a:cubicBezTo>
                  <a:pt x="5280" y="2848"/>
                  <a:pt x="5440" y="2688"/>
                  <a:pt x="5440" y="2528"/>
                </a:cubicBezTo>
                <a:lnTo>
                  <a:pt x="5440" y="2208"/>
                </a:lnTo>
                <a:lnTo>
                  <a:pt x="5760" y="2208"/>
                </a:lnTo>
                <a:cubicBezTo>
                  <a:pt x="5920" y="2208"/>
                  <a:pt x="6080" y="2048"/>
                  <a:pt x="6080" y="1888"/>
                </a:cubicBezTo>
                <a:cubicBezTo>
                  <a:pt x="6080" y="1728"/>
                  <a:pt x="5920" y="1568"/>
                  <a:pt x="5760" y="1568"/>
                </a:cubicBezTo>
                <a:lnTo>
                  <a:pt x="5440" y="1568"/>
                </a:lnTo>
                <a:lnTo>
                  <a:pt x="5440" y="1248"/>
                </a:lnTo>
                <a:cubicBezTo>
                  <a:pt x="5440" y="1088"/>
                  <a:pt x="5280" y="928"/>
                  <a:pt x="5120" y="928"/>
                </a:cubicBezTo>
                <a:cubicBezTo>
                  <a:pt x="4960" y="928"/>
                  <a:pt x="4800" y="1088"/>
                  <a:pt x="4800" y="1248"/>
                </a:cubicBezTo>
                <a:lnTo>
                  <a:pt x="4800" y="1568"/>
                </a:lnTo>
                <a:lnTo>
                  <a:pt x="4480" y="1568"/>
                </a:lnTo>
                <a:cubicBezTo>
                  <a:pt x="4320" y="1568"/>
                  <a:pt x="4160" y="1728"/>
                  <a:pt x="4160" y="1888"/>
                </a:cubicBezTo>
                <a:cubicBezTo>
                  <a:pt x="4160" y="2048"/>
                  <a:pt x="4320" y="2208"/>
                  <a:pt x="4480" y="2208"/>
                </a:cubicBezTo>
                <a:close/>
                <a:moveTo>
                  <a:pt x="7296" y="6816"/>
                </a:moveTo>
                <a:cubicBezTo>
                  <a:pt x="7936" y="6240"/>
                  <a:pt x="8320" y="5408"/>
                  <a:pt x="8320" y="4480"/>
                </a:cubicBezTo>
                <a:lnTo>
                  <a:pt x="8320" y="4096"/>
                </a:lnTo>
                <a:lnTo>
                  <a:pt x="8320" y="2560"/>
                </a:lnTo>
                <a:cubicBezTo>
                  <a:pt x="8320" y="1920"/>
                  <a:pt x="8448" y="1248"/>
                  <a:pt x="8544" y="928"/>
                </a:cubicBezTo>
                <a:cubicBezTo>
                  <a:pt x="8608" y="768"/>
                  <a:pt x="8512" y="576"/>
                  <a:pt x="8352" y="544"/>
                </a:cubicBezTo>
                <a:cubicBezTo>
                  <a:pt x="7808" y="352"/>
                  <a:pt x="6560" y="0"/>
                  <a:pt x="5120" y="0"/>
                </a:cubicBezTo>
                <a:cubicBezTo>
                  <a:pt x="3680" y="0"/>
                  <a:pt x="2432" y="352"/>
                  <a:pt x="1888" y="544"/>
                </a:cubicBezTo>
                <a:cubicBezTo>
                  <a:pt x="1728" y="608"/>
                  <a:pt x="1632" y="768"/>
                  <a:pt x="1696" y="928"/>
                </a:cubicBezTo>
                <a:cubicBezTo>
                  <a:pt x="1792" y="1248"/>
                  <a:pt x="1920" y="1920"/>
                  <a:pt x="1920" y="2560"/>
                </a:cubicBezTo>
                <a:lnTo>
                  <a:pt x="1920" y="4384"/>
                </a:lnTo>
                <a:cubicBezTo>
                  <a:pt x="1920" y="5344"/>
                  <a:pt x="2336" y="6208"/>
                  <a:pt x="2976" y="6848"/>
                </a:cubicBezTo>
                <a:cubicBezTo>
                  <a:pt x="1280" y="7232"/>
                  <a:pt x="0" y="8768"/>
                  <a:pt x="0" y="10592"/>
                </a:cubicBezTo>
                <a:cubicBezTo>
                  <a:pt x="0" y="11136"/>
                  <a:pt x="416" y="11552"/>
                  <a:pt x="960" y="11552"/>
                </a:cubicBezTo>
                <a:lnTo>
                  <a:pt x="9280" y="11552"/>
                </a:lnTo>
                <a:cubicBezTo>
                  <a:pt x="9824" y="11552"/>
                  <a:pt x="10240" y="11136"/>
                  <a:pt x="10240" y="10592"/>
                </a:cubicBezTo>
                <a:cubicBezTo>
                  <a:pt x="10240" y="8736"/>
                  <a:pt x="8992" y="7200"/>
                  <a:pt x="7296" y="6816"/>
                </a:cubicBezTo>
                <a:close/>
                <a:moveTo>
                  <a:pt x="2560" y="4352"/>
                </a:moveTo>
                <a:lnTo>
                  <a:pt x="2560" y="4320"/>
                </a:lnTo>
                <a:cubicBezTo>
                  <a:pt x="3168" y="4096"/>
                  <a:pt x="4032" y="3840"/>
                  <a:pt x="5120" y="3840"/>
                </a:cubicBezTo>
                <a:lnTo>
                  <a:pt x="5440" y="3840"/>
                </a:lnTo>
                <a:lnTo>
                  <a:pt x="5344" y="4032"/>
                </a:lnTo>
                <a:cubicBezTo>
                  <a:pt x="4832" y="4928"/>
                  <a:pt x="3936" y="5536"/>
                  <a:pt x="2944" y="5696"/>
                </a:cubicBezTo>
                <a:cubicBezTo>
                  <a:pt x="2688" y="5312"/>
                  <a:pt x="2560" y="4832"/>
                  <a:pt x="2560" y="4352"/>
                </a:cubicBezTo>
                <a:close/>
                <a:moveTo>
                  <a:pt x="5600" y="4768"/>
                </a:moveTo>
                <a:cubicBezTo>
                  <a:pt x="6016" y="5312"/>
                  <a:pt x="6528" y="5728"/>
                  <a:pt x="7136" y="6016"/>
                </a:cubicBezTo>
                <a:cubicBezTo>
                  <a:pt x="6656" y="6624"/>
                  <a:pt x="5920" y="7008"/>
                  <a:pt x="5120" y="7008"/>
                </a:cubicBezTo>
                <a:lnTo>
                  <a:pt x="4960" y="7008"/>
                </a:lnTo>
                <a:cubicBezTo>
                  <a:pt x="4320" y="6976"/>
                  <a:pt x="3776" y="6688"/>
                  <a:pt x="3360" y="6272"/>
                </a:cubicBezTo>
                <a:cubicBezTo>
                  <a:pt x="4256" y="6048"/>
                  <a:pt x="5056" y="5504"/>
                  <a:pt x="5600" y="4768"/>
                </a:cubicBezTo>
                <a:close/>
                <a:moveTo>
                  <a:pt x="3840" y="7392"/>
                </a:moveTo>
                <a:cubicBezTo>
                  <a:pt x="4160" y="7552"/>
                  <a:pt x="4512" y="7648"/>
                  <a:pt x="4896" y="7648"/>
                </a:cubicBezTo>
                <a:lnTo>
                  <a:pt x="5120" y="7648"/>
                </a:lnTo>
                <a:cubicBezTo>
                  <a:pt x="5568" y="7648"/>
                  <a:pt x="6016" y="7552"/>
                  <a:pt x="6400" y="7360"/>
                </a:cubicBezTo>
                <a:lnTo>
                  <a:pt x="5152" y="9248"/>
                </a:lnTo>
                <a:lnTo>
                  <a:pt x="3840" y="7392"/>
                </a:lnTo>
                <a:close/>
                <a:moveTo>
                  <a:pt x="3360" y="7808"/>
                </a:moveTo>
                <a:lnTo>
                  <a:pt x="5376" y="10720"/>
                </a:lnTo>
                <a:lnTo>
                  <a:pt x="4032" y="9664"/>
                </a:lnTo>
                <a:lnTo>
                  <a:pt x="2944" y="8864"/>
                </a:lnTo>
                <a:lnTo>
                  <a:pt x="3360" y="7808"/>
                </a:lnTo>
                <a:close/>
                <a:moveTo>
                  <a:pt x="5536" y="9856"/>
                </a:moveTo>
                <a:lnTo>
                  <a:pt x="6880" y="7840"/>
                </a:lnTo>
                <a:lnTo>
                  <a:pt x="7296" y="8832"/>
                </a:lnTo>
                <a:lnTo>
                  <a:pt x="6208" y="9664"/>
                </a:lnTo>
                <a:lnTo>
                  <a:pt x="5696" y="10080"/>
                </a:lnTo>
                <a:lnTo>
                  <a:pt x="5536" y="9856"/>
                </a:lnTo>
                <a:close/>
                <a:moveTo>
                  <a:pt x="5120" y="608"/>
                </a:moveTo>
                <a:cubicBezTo>
                  <a:pt x="6240" y="608"/>
                  <a:pt x="7296" y="864"/>
                  <a:pt x="7840" y="1024"/>
                </a:cubicBezTo>
                <a:cubicBezTo>
                  <a:pt x="7744" y="1440"/>
                  <a:pt x="7680" y="2016"/>
                  <a:pt x="7680" y="2528"/>
                </a:cubicBezTo>
                <a:lnTo>
                  <a:pt x="7680" y="3616"/>
                </a:lnTo>
                <a:cubicBezTo>
                  <a:pt x="7584" y="3584"/>
                  <a:pt x="7456" y="3552"/>
                  <a:pt x="7328" y="3488"/>
                </a:cubicBezTo>
                <a:cubicBezTo>
                  <a:pt x="7168" y="3424"/>
                  <a:pt x="6976" y="3520"/>
                  <a:pt x="6944" y="3712"/>
                </a:cubicBezTo>
                <a:cubicBezTo>
                  <a:pt x="6880" y="3872"/>
                  <a:pt x="6976" y="4064"/>
                  <a:pt x="7168" y="4096"/>
                </a:cubicBezTo>
                <a:cubicBezTo>
                  <a:pt x="7360" y="4160"/>
                  <a:pt x="7552" y="4224"/>
                  <a:pt x="7712" y="4288"/>
                </a:cubicBezTo>
                <a:lnTo>
                  <a:pt x="7712" y="4448"/>
                </a:lnTo>
                <a:cubicBezTo>
                  <a:pt x="7712" y="4800"/>
                  <a:pt x="7648" y="5152"/>
                  <a:pt x="7520" y="5440"/>
                </a:cubicBezTo>
                <a:cubicBezTo>
                  <a:pt x="6912" y="5184"/>
                  <a:pt x="6368" y="4736"/>
                  <a:pt x="6016" y="4160"/>
                </a:cubicBezTo>
                <a:cubicBezTo>
                  <a:pt x="6080" y="4064"/>
                  <a:pt x="6112" y="3968"/>
                  <a:pt x="6144" y="3872"/>
                </a:cubicBezTo>
                <a:cubicBezTo>
                  <a:pt x="6304" y="3872"/>
                  <a:pt x="6400" y="3744"/>
                  <a:pt x="6432" y="3616"/>
                </a:cubicBezTo>
                <a:cubicBezTo>
                  <a:pt x="6464" y="3456"/>
                  <a:pt x="6336" y="3264"/>
                  <a:pt x="6144" y="3264"/>
                </a:cubicBezTo>
                <a:cubicBezTo>
                  <a:pt x="6048" y="3264"/>
                  <a:pt x="5984" y="3232"/>
                  <a:pt x="5888" y="3232"/>
                </a:cubicBezTo>
                <a:cubicBezTo>
                  <a:pt x="5632" y="3200"/>
                  <a:pt x="5376" y="3200"/>
                  <a:pt x="5152" y="3200"/>
                </a:cubicBezTo>
                <a:cubicBezTo>
                  <a:pt x="4064" y="3200"/>
                  <a:pt x="3136" y="3456"/>
                  <a:pt x="2592" y="3648"/>
                </a:cubicBezTo>
                <a:lnTo>
                  <a:pt x="2592" y="2560"/>
                </a:lnTo>
                <a:cubicBezTo>
                  <a:pt x="2592" y="2048"/>
                  <a:pt x="2496" y="1472"/>
                  <a:pt x="2432" y="1056"/>
                </a:cubicBezTo>
                <a:cubicBezTo>
                  <a:pt x="2944" y="864"/>
                  <a:pt x="4000" y="608"/>
                  <a:pt x="5120" y="608"/>
                </a:cubicBezTo>
                <a:close/>
                <a:moveTo>
                  <a:pt x="640" y="10528"/>
                </a:moveTo>
                <a:cubicBezTo>
                  <a:pt x="640" y="9120"/>
                  <a:pt x="1536" y="7936"/>
                  <a:pt x="2784" y="7520"/>
                </a:cubicBezTo>
                <a:lnTo>
                  <a:pt x="2368" y="8576"/>
                </a:lnTo>
                <a:cubicBezTo>
                  <a:pt x="2272" y="8832"/>
                  <a:pt x="2336" y="9152"/>
                  <a:pt x="2592" y="9312"/>
                </a:cubicBezTo>
                <a:lnTo>
                  <a:pt x="3680" y="10112"/>
                </a:lnTo>
                <a:lnTo>
                  <a:pt x="4576" y="10816"/>
                </a:lnTo>
                <a:lnTo>
                  <a:pt x="960" y="10816"/>
                </a:lnTo>
                <a:cubicBezTo>
                  <a:pt x="768" y="10848"/>
                  <a:pt x="640" y="10720"/>
                  <a:pt x="640" y="10528"/>
                </a:cubicBezTo>
                <a:close/>
                <a:moveTo>
                  <a:pt x="9280" y="10848"/>
                </a:moveTo>
                <a:lnTo>
                  <a:pt x="6240" y="10848"/>
                </a:lnTo>
                <a:lnTo>
                  <a:pt x="6048" y="10560"/>
                </a:lnTo>
                <a:lnTo>
                  <a:pt x="6592" y="10144"/>
                </a:lnTo>
                <a:lnTo>
                  <a:pt x="7680" y="9344"/>
                </a:lnTo>
                <a:cubicBezTo>
                  <a:pt x="7904" y="9184"/>
                  <a:pt x="8000" y="8864"/>
                  <a:pt x="7904" y="8608"/>
                </a:cubicBezTo>
                <a:lnTo>
                  <a:pt x="7488" y="7552"/>
                </a:lnTo>
                <a:cubicBezTo>
                  <a:pt x="8736" y="8000"/>
                  <a:pt x="9632" y="9184"/>
                  <a:pt x="9632" y="10560"/>
                </a:cubicBezTo>
                <a:cubicBezTo>
                  <a:pt x="9600" y="10720"/>
                  <a:pt x="9472" y="10848"/>
                  <a:pt x="9280" y="10848"/>
                </a:cubicBezTo>
                <a:close/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36307" y="4046752"/>
            <a:ext cx="2323042" cy="2646148"/>
            <a:chOff x="636307" y="4046752"/>
            <a:chExt cx="2323042" cy="2646148"/>
          </a:xfrm>
        </p:grpSpPr>
        <p:sp>
          <p:nvSpPr>
            <p:cNvPr id="33" name="islide-1-1"/>
            <p:cNvSpPr/>
            <p:nvPr/>
          </p:nvSpPr>
          <p:spPr>
            <a:xfrm>
              <a:off x="636307" y="4341812"/>
              <a:ext cx="2197042" cy="2351088"/>
            </a:xfrm>
            <a:prstGeom prst="roundRect">
              <a:avLst>
                <a:gd name="adj" fmla="val 11402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</a:ln>
            <a:effectLst>
              <a:outerShdw blurRad="254000" dist="127000" dir="2700000" algn="ctr" rotWithShape="0">
                <a:srgbClr val="6A778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3" name="Text"/>
            <p:cNvSpPr/>
            <p:nvPr/>
          </p:nvSpPr>
          <p:spPr bwMode="auto">
            <a:xfrm>
              <a:off x="852690" y="4719987"/>
              <a:ext cx="2106659" cy="702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rgbClr val="745181"/>
                  </a:solidFill>
                  <a:effectLst/>
                  <a:cs typeface="+mn-ea"/>
                  <a:sym typeface="+mn-lt"/>
                </a:rPr>
                <a:t>xxx</a:t>
              </a:r>
              <a:endParaRPr lang="en-US" sz="1200" b="1" dirty="0">
                <a:solidFill>
                  <a:srgbClr val="745181"/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: 圆角 13"/>
            <p:cNvSpPr/>
            <p:nvPr/>
          </p:nvSpPr>
          <p:spPr>
            <a:xfrm>
              <a:off x="852690" y="4046752"/>
              <a:ext cx="1519141" cy="57715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cs typeface="+mn-ea"/>
                  <a:sym typeface="+mn-lt"/>
                </a:rPr>
                <a:t>xxxx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79174" y="5422686"/>
              <a:ext cx="2106659" cy="4140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400" dirty="0">
                  <a:effectLst/>
                  <a:cs typeface="+mn-ea"/>
                  <a:sym typeface="+mn-lt"/>
                </a:rPr>
                <a:t>xxxx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14511" y="4046752"/>
            <a:ext cx="2197042" cy="2646148"/>
            <a:chOff x="2983835" y="4046752"/>
            <a:chExt cx="2197042" cy="2646148"/>
          </a:xfrm>
        </p:grpSpPr>
        <p:sp>
          <p:nvSpPr>
            <p:cNvPr id="38" name="islide-1-1"/>
            <p:cNvSpPr/>
            <p:nvPr/>
          </p:nvSpPr>
          <p:spPr>
            <a:xfrm>
              <a:off x="2983835" y="4341812"/>
              <a:ext cx="2197042" cy="2351088"/>
            </a:xfrm>
            <a:prstGeom prst="roundRect">
              <a:avLst>
                <a:gd name="adj" fmla="val 11402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</a:ln>
            <a:effectLst>
              <a:outerShdw blurRad="254000" dist="127000" dir="2700000" algn="ctr" rotWithShape="0">
                <a:srgbClr val="6A778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: 圆角 16"/>
            <p:cNvSpPr/>
            <p:nvPr/>
          </p:nvSpPr>
          <p:spPr>
            <a:xfrm>
              <a:off x="3152566" y="4046752"/>
              <a:ext cx="1519141" cy="57715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cs typeface="+mn-ea"/>
                  <a:sym typeface="+mn-lt"/>
                </a:rPr>
                <a:t>xxxx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39" name="Text"/>
            <p:cNvSpPr/>
            <p:nvPr/>
          </p:nvSpPr>
          <p:spPr bwMode="auto">
            <a:xfrm>
              <a:off x="3156650" y="4719987"/>
              <a:ext cx="1904944" cy="702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1600" b="1" dirty="0">
                  <a:solidFill>
                    <a:srgbClr val="745181"/>
                  </a:solidFill>
                  <a:effectLst/>
                  <a:cs typeface="+mn-ea"/>
                  <a:sym typeface="+mn-lt"/>
                </a:rPr>
                <a:t>xxxx</a:t>
              </a:r>
              <a:endParaRPr lang="en-US" altLang="zh-CN" sz="1600" b="1" dirty="0">
                <a:solidFill>
                  <a:srgbClr val="745181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023493" y="5422686"/>
              <a:ext cx="2106659" cy="368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200" dirty="0">
                  <a:effectLst/>
                  <a:cs typeface="+mn-ea"/>
                  <a:sym typeface="+mn-lt"/>
                </a:rPr>
                <a:t>xxxx</a:t>
              </a:r>
              <a:endParaRPr lang="en-US" altLang="zh-CN" sz="1200" dirty="0"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85069" y="4046752"/>
            <a:ext cx="2197042" cy="2646148"/>
            <a:chOff x="5328293" y="4046752"/>
            <a:chExt cx="2197042" cy="2646148"/>
          </a:xfrm>
        </p:grpSpPr>
        <p:sp>
          <p:nvSpPr>
            <p:cNvPr id="41" name="islide-1-1"/>
            <p:cNvSpPr/>
            <p:nvPr/>
          </p:nvSpPr>
          <p:spPr>
            <a:xfrm>
              <a:off x="5328293" y="4341812"/>
              <a:ext cx="2197042" cy="2351088"/>
            </a:xfrm>
            <a:prstGeom prst="roundRect">
              <a:avLst>
                <a:gd name="adj" fmla="val 11402"/>
              </a:avLst>
            </a:prstGeom>
            <a:solidFill>
              <a:schemeClr val="bg1"/>
            </a:solidFill>
            <a:ln w="12700" cap="rnd">
              <a:noFill/>
              <a:prstDash val="solid"/>
              <a:round/>
            </a:ln>
            <a:effectLst>
              <a:outerShdw blurRad="254000" dist="127000" dir="2700000" algn="ctr" rotWithShape="0">
                <a:srgbClr val="6A7788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zh-CN" altLang="en-US" sz="16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: 圆角 19"/>
            <p:cNvSpPr/>
            <p:nvPr/>
          </p:nvSpPr>
          <p:spPr>
            <a:xfrm>
              <a:off x="5442189" y="4046752"/>
              <a:ext cx="1519141" cy="57715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>
                  <a:cs typeface="+mn-ea"/>
                  <a:sym typeface="+mn-lt"/>
                </a:rPr>
                <a:t>xxxx</a:t>
              </a:r>
              <a:endParaRPr lang="en-US" altLang="zh-CN" sz="2000" b="1" dirty="0"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442189" y="4719987"/>
              <a:ext cx="1925674" cy="3860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dirty="0">
                  <a:solidFill>
                    <a:srgbClr val="745181"/>
                  </a:solidFill>
                  <a:cs typeface="+mn-ea"/>
                  <a:sym typeface="+mn-lt"/>
                </a:rPr>
                <a:t>xxxx</a:t>
              </a:r>
              <a:endParaRPr lang="en-US" sz="1600" b="1" dirty="0">
                <a:solidFill>
                  <a:srgbClr val="74518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367951" y="5745851"/>
              <a:ext cx="2106659" cy="4140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marL="285750" indent="-285750">
                <a:lnSpc>
                  <a:spcPct val="150000"/>
                </a:lnSpc>
                <a:buFont typeface="Wingdings" panose="05000000000000000000" pitchFamily="2" charset="2"/>
                <a:buChar char="Ø"/>
              </a:pPr>
              <a:r>
                <a:rPr lang="en-US" altLang="zh-CN" sz="1400" dirty="0">
                  <a:cs typeface="+mn-ea"/>
                  <a:sym typeface="+mn-lt"/>
                </a:rPr>
                <a:t>xxxx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</p:grpSp>
      <p:sp>
        <p:nvSpPr>
          <p:cNvPr id="50" name="íṧḻîďe"/>
          <p:cNvSpPr txBox="1"/>
          <p:nvPr/>
        </p:nvSpPr>
        <p:spPr>
          <a:xfrm>
            <a:off x="1745167" y="5914870"/>
            <a:ext cx="10406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1" lang="en-US" altLang="zh-CN" sz="5400" b="1" dirty="0">
                <a:solidFill>
                  <a:schemeClr val="accent1">
                    <a:alpha val="10000"/>
                  </a:schemeClr>
                </a:solidFill>
                <a:cs typeface="+mn-ea"/>
                <a:sym typeface="+mn-lt"/>
              </a:rPr>
              <a:t>01</a:t>
            </a:r>
            <a:endParaRPr kumimoji="1" lang="en-US" altLang="zh-CN" sz="5400" b="1" dirty="0">
              <a:solidFill>
                <a:schemeClr val="accent1">
                  <a:alpha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íṧḻîďe"/>
          <p:cNvSpPr txBox="1"/>
          <p:nvPr/>
        </p:nvSpPr>
        <p:spPr>
          <a:xfrm>
            <a:off x="4101170" y="5914870"/>
            <a:ext cx="10406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1" lang="en-US" altLang="zh-CN" sz="5400" b="1" dirty="0">
                <a:solidFill>
                  <a:schemeClr val="accent1">
                    <a:alpha val="10000"/>
                  </a:schemeClr>
                </a:solidFill>
                <a:cs typeface="+mn-ea"/>
                <a:sym typeface="+mn-lt"/>
              </a:rPr>
              <a:t>02</a:t>
            </a:r>
            <a:endParaRPr kumimoji="1" lang="en-US" altLang="zh-CN" sz="5400" b="1" dirty="0">
              <a:solidFill>
                <a:schemeClr val="accent1">
                  <a:alpha val="1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íṧḻîďe"/>
          <p:cNvSpPr txBox="1"/>
          <p:nvPr/>
        </p:nvSpPr>
        <p:spPr>
          <a:xfrm>
            <a:off x="6457174" y="5914870"/>
            <a:ext cx="10406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kumimoji="1" lang="en-US" altLang="zh-CN" sz="5400" b="1" dirty="0">
                <a:solidFill>
                  <a:schemeClr val="accent1">
                    <a:alpha val="10000"/>
                  </a:schemeClr>
                </a:solidFill>
                <a:cs typeface="+mn-ea"/>
                <a:sym typeface="+mn-lt"/>
              </a:rPr>
              <a:t>03</a:t>
            </a:r>
            <a:endParaRPr kumimoji="1" lang="en-US" altLang="zh-CN" sz="5400" b="1" dirty="0">
              <a:solidFill>
                <a:schemeClr val="accent1">
                  <a:alpha val="1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5" r="4820"/>
          <a:stretch>
            <a:fillRect/>
          </a:stretch>
        </p:blipFill>
        <p:spPr>
          <a:xfrm>
            <a:off x="-636" y="0"/>
            <a:ext cx="12192635" cy="6858000"/>
          </a:xfrm>
          <a:prstGeom prst="rect">
            <a:avLst/>
          </a:prstGeom>
        </p:spPr>
      </p:pic>
      <p:sp>
        <p:nvSpPr>
          <p:cNvPr id="8" name="Rectangle: Diagonal Corners Rounded 3"/>
          <p:cNvSpPr/>
          <p:nvPr/>
        </p:nvSpPr>
        <p:spPr>
          <a:xfrm flipH="1" flipV="1">
            <a:off x="-636" y="5080"/>
            <a:ext cx="12192635" cy="6852920"/>
          </a:xfrm>
          <a:prstGeom prst="rect">
            <a:avLst/>
          </a:prstGeom>
          <a:gradFill>
            <a:gsLst>
              <a:gs pos="0">
                <a:srgbClr val="745181"/>
              </a:gs>
              <a:gs pos="81000">
                <a:srgbClr val="745181">
                  <a:alpha val="4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pic>
        <p:nvPicPr>
          <p:cNvPr id="34" name="图片 33" descr="资源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" y="276225"/>
            <a:ext cx="1962785" cy="341630"/>
          </a:xfrm>
          <a:prstGeom prst="rect">
            <a:avLst/>
          </a:prstGeom>
        </p:spPr>
      </p:pic>
      <p:sp>
        <p:nvSpPr>
          <p:cNvPr id="7" name="TextBox 1"/>
          <p:cNvSpPr txBox="1"/>
          <p:nvPr/>
        </p:nvSpPr>
        <p:spPr>
          <a:xfrm>
            <a:off x="947761" y="1903930"/>
            <a:ext cx="2393604" cy="270843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700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latin typeface="Calibri" panose="020F0502020204030204" charset="0"/>
                <a:ea typeface="Calibri" panose="020F0502020204030204" charset="0"/>
                <a:cs typeface="Calibri" panose="020F0502020204030204" charset="0"/>
              </a:defRPr>
            </a:lvl1pPr>
          </a:lstStyle>
          <a:p>
            <a:r>
              <a:rPr lang="en-US" altLang="zh-CN" dirty="0">
                <a:latin typeface="+mn-lt"/>
                <a:ea typeface="+mn-ea"/>
                <a:cs typeface="+mn-ea"/>
                <a:sym typeface="+mn-lt"/>
              </a:rPr>
              <a:t>03</a:t>
            </a:r>
            <a:endParaRPr lang="en-US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1"/>
          <p:cNvSpPr txBox="1"/>
          <p:nvPr/>
        </p:nvSpPr>
        <p:spPr>
          <a:xfrm>
            <a:off x="3689217" y="2380984"/>
            <a:ext cx="7429357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b="1" dirty="0">
                <a:solidFill>
                  <a:prstClr val="white"/>
                </a:solidFill>
                <a:cs typeface="+mn-ea"/>
                <a:sym typeface="+mn-lt"/>
              </a:rPr>
              <a:t>xxxxx</a:t>
            </a:r>
            <a:endParaRPr lang="en-US" sz="5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970280" y="2163957"/>
            <a:ext cx="10196830" cy="4192270"/>
            <a:chOff x="970280" y="1711325"/>
            <a:chExt cx="10196830" cy="4192270"/>
          </a:xfrm>
        </p:grpSpPr>
        <p:sp>
          <p:nvSpPr>
            <p:cNvPr id="12" name="TextBox 81"/>
            <p:cNvSpPr txBox="1"/>
            <p:nvPr/>
          </p:nvSpPr>
          <p:spPr>
            <a:xfrm>
              <a:off x="8709979" y="2685534"/>
              <a:ext cx="701040" cy="307340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lvl="0" algn="ctr">
                <a:defRPr/>
              </a:pPr>
              <a:r>
                <a:rPr kumimoji="1" lang="en-US" altLang="zh-CN" sz="2000" b="1" dirty="0">
                  <a:solidFill>
                    <a:schemeClr val="accent1"/>
                  </a:solidFill>
                  <a:cs typeface="+mn-ea"/>
                  <a:sym typeface="+mn-lt"/>
                </a:rPr>
                <a:t>xxxxxx</a:t>
              </a:r>
              <a:endParaRPr kumimoji="1" lang="en-US" altLang="zh-CN" sz="2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970280" y="1711325"/>
              <a:ext cx="10196830" cy="4192270"/>
              <a:chOff x="970280" y="1711325"/>
              <a:chExt cx="10196830" cy="4192270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4709160" y="2461260"/>
                <a:ext cx="2773680" cy="2773680"/>
                <a:chOff x="7416" y="3216"/>
                <a:chExt cx="4368" cy="4368"/>
              </a:xfrm>
            </p:grpSpPr>
            <p:sp>
              <p:nvSpPr>
                <p:cNvPr id="3" name="弧形 2"/>
                <p:cNvSpPr/>
                <p:nvPr/>
              </p:nvSpPr>
              <p:spPr>
                <a:xfrm rot="18900000">
                  <a:off x="7416" y="3216"/>
                  <a:ext cx="4369" cy="4369"/>
                </a:xfrm>
                <a:prstGeom prst="arc">
                  <a:avLst/>
                </a:prstGeom>
                <a:ln w="38100">
                  <a:solidFill>
                    <a:schemeClr val="accent4">
                      <a:alpha val="54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" name="弧形 3"/>
                <p:cNvSpPr/>
                <p:nvPr/>
              </p:nvSpPr>
              <p:spPr>
                <a:xfrm rot="8100000">
                  <a:off x="7416" y="3216"/>
                  <a:ext cx="4369" cy="4369"/>
                </a:xfrm>
                <a:prstGeom prst="arc">
                  <a:avLst/>
                </a:prstGeom>
                <a:ln w="38100">
                  <a:solidFill>
                    <a:schemeClr val="accent4">
                      <a:alpha val="54000"/>
                    </a:schemeClr>
                  </a:solidFill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" name="组合 4"/>
              <p:cNvGrpSpPr/>
              <p:nvPr/>
            </p:nvGrpSpPr>
            <p:grpSpPr>
              <a:xfrm rot="5400000">
                <a:off x="6974840" y="1711325"/>
                <a:ext cx="4192270" cy="4192270"/>
                <a:chOff x="7416" y="3216"/>
                <a:chExt cx="4368" cy="4368"/>
              </a:xfrm>
            </p:grpSpPr>
            <p:sp>
              <p:nvSpPr>
                <p:cNvPr id="6" name="弧形 5"/>
                <p:cNvSpPr/>
                <p:nvPr/>
              </p:nvSpPr>
              <p:spPr>
                <a:xfrm rot="18900000">
                  <a:off x="7416" y="3216"/>
                  <a:ext cx="4369" cy="4369"/>
                </a:xfrm>
                <a:prstGeom prst="arc">
                  <a:avLst/>
                </a:prstGeom>
                <a:ln w="38100" cap="rnd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7" name="弧形 6"/>
                <p:cNvSpPr/>
                <p:nvPr/>
              </p:nvSpPr>
              <p:spPr>
                <a:xfrm rot="8100000">
                  <a:off x="7416" y="3216"/>
                  <a:ext cx="4369" cy="4369"/>
                </a:xfrm>
                <a:prstGeom prst="arc">
                  <a:avLst/>
                </a:prstGeom>
                <a:ln w="38100" cap="rnd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组合 7"/>
              <p:cNvGrpSpPr/>
              <p:nvPr/>
            </p:nvGrpSpPr>
            <p:grpSpPr>
              <a:xfrm rot="5400000">
                <a:off x="970280" y="1711325"/>
                <a:ext cx="4192270" cy="4192270"/>
                <a:chOff x="7416" y="3216"/>
                <a:chExt cx="4368" cy="4368"/>
              </a:xfrm>
            </p:grpSpPr>
            <p:sp>
              <p:nvSpPr>
                <p:cNvPr id="9" name="弧形 8"/>
                <p:cNvSpPr/>
                <p:nvPr/>
              </p:nvSpPr>
              <p:spPr>
                <a:xfrm rot="18900000">
                  <a:off x="7416" y="3216"/>
                  <a:ext cx="4369" cy="4369"/>
                </a:xfrm>
                <a:prstGeom prst="arc">
                  <a:avLst/>
                </a:prstGeom>
                <a:ln w="38100" cap="rnd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0" name="弧形 9"/>
                <p:cNvSpPr/>
                <p:nvPr/>
              </p:nvSpPr>
              <p:spPr>
                <a:xfrm rot="8100000">
                  <a:off x="7416" y="3216"/>
                  <a:ext cx="4369" cy="4369"/>
                </a:xfrm>
                <a:prstGeom prst="arc">
                  <a:avLst/>
                </a:prstGeom>
                <a:ln w="38100" cap="rnd" cmpd="sng">
                  <a:solidFill>
                    <a:schemeClr val="tx1">
                      <a:lumMod val="65000"/>
                      <a:lumOff val="35000"/>
                    </a:schemeClr>
                  </a:solidFill>
                  <a:prstDash val="soli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TextBox 82"/>
              <p:cNvSpPr txBox="1"/>
              <p:nvPr/>
            </p:nvSpPr>
            <p:spPr>
              <a:xfrm>
                <a:off x="7413601" y="3131714"/>
                <a:ext cx="3294922" cy="36893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indent="457200" algn="just">
                  <a:lnSpc>
                    <a:spcPct val="150000"/>
                  </a:lnSpc>
                </a:pPr>
                <a:r>
                  <a:rPr lang="en-US" altLang="zh-CN" sz="1600" kern="100" dirty="0">
                    <a:cs typeface="+mn-ea"/>
                    <a:sym typeface="+mn-lt"/>
                  </a:rPr>
                  <a:t>xxxx</a:t>
                </a:r>
                <a:endParaRPr lang="en-US" altLang="zh-CN" sz="1600" kern="100" dirty="0">
                  <a:cs typeface="+mn-ea"/>
                  <a:sym typeface="+mn-lt"/>
                </a:endParaRPr>
              </a:p>
            </p:txBody>
          </p:sp>
          <p:sp>
            <p:nvSpPr>
              <p:cNvPr id="13" name="TextBox 82"/>
              <p:cNvSpPr txBox="1"/>
              <p:nvPr/>
            </p:nvSpPr>
            <p:spPr>
              <a:xfrm>
                <a:off x="1483477" y="3131714"/>
                <a:ext cx="3038123" cy="368935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t" anchorCtr="0">
                <a:spAutoFit/>
              </a:bodyPr>
              <a:lstStyle/>
              <a:p>
                <a:pPr lvl="0" indent="457200" algn="just">
                  <a:lnSpc>
                    <a:spcPct val="150000"/>
                  </a:lnSpc>
                </a:pPr>
                <a:r>
                  <a:rPr lang="en-US" altLang="zh-CN" sz="1600" kern="100" dirty="0">
                    <a:effectLst/>
                    <a:cs typeface="+mn-ea"/>
                    <a:sym typeface="+mn-lt"/>
                  </a:rPr>
                  <a:t>xxxxx</a:t>
                </a:r>
                <a:endParaRPr lang="en-US" altLang="zh-CN" sz="1600" kern="100" dirty="0"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4" name="TextBox 81"/>
              <p:cNvSpPr txBox="1"/>
              <p:nvPr/>
            </p:nvSpPr>
            <p:spPr>
              <a:xfrm>
                <a:off x="2662239" y="2685534"/>
                <a:ext cx="701040" cy="30734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lvl="0" algn="just"/>
                <a:r>
                  <a:rPr lang="en-US" altLang="zh-CN" sz="2000" b="1" kern="100" dirty="0">
                    <a:solidFill>
                      <a:srgbClr val="404040"/>
                    </a:solidFill>
                    <a:effectLst/>
                    <a:cs typeface="+mn-ea"/>
                    <a:sym typeface="+mn-lt"/>
                  </a:rPr>
                  <a:t>xxxxxx</a:t>
                </a:r>
                <a:endParaRPr lang="en-US" altLang="zh-CN" sz="2000" b="1" kern="100" dirty="0">
                  <a:solidFill>
                    <a:srgbClr val="404040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5795010" y="3595453"/>
                <a:ext cx="601980" cy="50673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en-US" b="1" kern="1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cs typeface="+mn-ea"/>
                    <a:sym typeface="+mn-lt"/>
                  </a:rPr>
                  <a:t>xxxx</a:t>
                </a:r>
                <a:endParaRPr lang="en-US" sz="2000" b="1" kern="100" dirty="0">
                  <a:solidFill>
                    <a:srgbClr val="40404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圆角矩形 1"/>
              <p:cNvSpPr/>
              <p:nvPr/>
            </p:nvSpPr>
            <p:spPr>
              <a:xfrm>
                <a:off x="2251075" y="4737735"/>
                <a:ext cx="1518285" cy="12192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圆角矩形 3"/>
              <p:cNvSpPr/>
              <p:nvPr/>
            </p:nvSpPr>
            <p:spPr>
              <a:xfrm>
                <a:off x="8258810" y="4737735"/>
                <a:ext cx="1518285" cy="121920"/>
              </a:xfrm>
              <a:prstGeom prst="round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28" name="Picture 4" descr="【上海方筑影像】--建筑西湖大学云谷校区_上海方筑影像-站酷ZCOOL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69" b="23112"/>
          <a:stretch>
            <a:fillRect/>
          </a:stretch>
        </p:blipFill>
        <p:spPr bwMode="auto">
          <a:xfrm>
            <a:off x="-193319" y="-101599"/>
            <a:ext cx="12385319" cy="2118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: Diagonal Corners Rounded 3"/>
          <p:cNvSpPr/>
          <p:nvPr/>
        </p:nvSpPr>
        <p:spPr>
          <a:xfrm flipH="1" flipV="1">
            <a:off x="-193675" y="-101600"/>
            <a:ext cx="12385675" cy="2118360"/>
          </a:xfrm>
          <a:prstGeom prst="rect">
            <a:avLst/>
          </a:prstGeom>
          <a:gradFill>
            <a:gsLst>
              <a:gs pos="0">
                <a:srgbClr val="745181"/>
              </a:gs>
              <a:gs pos="82000">
                <a:srgbClr val="745181">
                  <a:alpha val="4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969886" y="747197"/>
            <a:ext cx="8058265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7677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xxxx</a:t>
            </a:r>
            <a:endParaRPr kumimoji="1" lang="en-US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/>
          <p:cNvSpPr/>
          <p:nvPr/>
        </p:nvSpPr>
        <p:spPr>
          <a:xfrm rot="10800000" flipH="1">
            <a:off x="-341" y="-5388"/>
            <a:ext cx="12192000" cy="3779080"/>
          </a:xfrm>
          <a:custGeom>
            <a:avLst/>
            <a:gdLst>
              <a:gd name="connsiteX0" fmla="*/ 10435927 w 12192000"/>
              <a:gd name="connsiteY0" fmla="*/ 2809100 h 2977628"/>
              <a:gd name="connsiteX1" fmla="*/ 9619422 w 12192000"/>
              <a:gd name="connsiteY1" fmla="*/ 2956564 h 2977628"/>
              <a:gd name="connsiteX2" fmla="*/ 10489848 w 12192000"/>
              <a:gd name="connsiteY2" fmla="*/ 2858255 h 2977628"/>
              <a:gd name="connsiteX3" fmla="*/ 10435927 w 12192000"/>
              <a:gd name="connsiteY3" fmla="*/ 2809100 h 2977628"/>
              <a:gd name="connsiteX4" fmla="*/ 7177594 w 12192000"/>
              <a:gd name="connsiteY4" fmla="*/ 2415871 h 2977628"/>
              <a:gd name="connsiteX5" fmla="*/ 7123665 w 12192000"/>
              <a:gd name="connsiteY5" fmla="*/ 2465025 h 2977628"/>
              <a:gd name="connsiteX6" fmla="*/ 7231514 w 12192000"/>
              <a:gd name="connsiteY6" fmla="*/ 2465025 h 2977628"/>
              <a:gd name="connsiteX7" fmla="*/ 7177594 w 12192000"/>
              <a:gd name="connsiteY7" fmla="*/ 2415871 h 2977628"/>
              <a:gd name="connsiteX8" fmla="*/ 11687652 w 12192000"/>
              <a:gd name="connsiteY8" fmla="*/ 800797 h 2977628"/>
              <a:gd name="connsiteX9" fmla="*/ 10328093 w 12192000"/>
              <a:gd name="connsiteY9" fmla="*/ 1046570 h 2977628"/>
              <a:gd name="connsiteX10" fmla="*/ 11741573 w 12192000"/>
              <a:gd name="connsiteY10" fmla="*/ 800797 h 2977628"/>
              <a:gd name="connsiteX11" fmla="*/ 11687652 w 12192000"/>
              <a:gd name="connsiteY11" fmla="*/ 800797 h 2977628"/>
              <a:gd name="connsiteX12" fmla="*/ 10274172 w 12192000"/>
              <a:gd name="connsiteY12" fmla="*/ 800797 h 2977628"/>
              <a:gd name="connsiteX13" fmla="*/ 9785038 w 12192000"/>
              <a:gd name="connsiteY13" fmla="*/ 899106 h 2977628"/>
              <a:gd name="connsiteX14" fmla="*/ 10328093 w 12192000"/>
              <a:gd name="connsiteY14" fmla="*/ 849952 h 2977628"/>
              <a:gd name="connsiteX15" fmla="*/ 10274172 w 12192000"/>
              <a:gd name="connsiteY15" fmla="*/ 800797 h 2977628"/>
              <a:gd name="connsiteX16" fmla="*/ 121871 w 12192000"/>
              <a:gd name="connsiteY16" fmla="*/ 139 h 2977628"/>
              <a:gd name="connsiteX17" fmla="*/ 194883 w 12192000"/>
              <a:gd name="connsiteY17" fmla="*/ 3799 h 2977628"/>
              <a:gd name="connsiteX18" fmla="*/ 4000133 w 12192000"/>
              <a:gd name="connsiteY18" fmla="*/ 737604 h 2977628"/>
              <a:gd name="connsiteX19" fmla="*/ 4597108 w 12192000"/>
              <a:gd name="connsiteY19" fmla="*/ 737604 h 2977628"/>
              <a:gd name="connsiteX20" fmla="*/ 5140163 w 12192000"/>
              <a:gd name="connsiteY20" fmla="*/ 786759 h 2977628"/>
              <a:gd name="connsiteX21" fmla="*/ 3075779 w 12192000"/>
              <a:gd name="connsiteY21" fmla="*/ 688450 h 2977628"/>
              <a:gd name="connsiteX22" fmla="*/ 4054054 w 12192000"/>
              <a:gd name="connsiteY22" fmla="*/ 835913 h 2977628"/>
              <a:gd name="connsiteX23" fmla="*/ 4000133 w 12192000"/>
              <a:gd name="connsiteY23" fmla="*/ 885061 h 2977628"/>
              <a:gd name="connsiteX24" fmla="*/ 6172358 w 12192000"/>
              <a:gd name="connsiteY24" fmla="*/ 1032525 h 2977628"/>
              <a:gd name="connsiteX25" fmla="*/ 7042791 w 12192000"/>
              <a:gd name="connsiteY25" fmla="*/ 934216 h 2977628"/>
              <a:gd name="connsiteX26" fmla="*/ 7639766 w 12192000"/>
              <a:gd name="connsiteY26" fmla="*/ 934216 h 2977628"/>
              <a:gd name="connsiteX27" fmla="*/ 7855450 w 12192000"/>
              <a:gd name="connsiteY27" fmla="*/ 885061 h 2977628"/>
              <a:gd name="connsiteX28" fmla="*/ 7801528 w 12192000"/>
              <a:gd name="connsiteY28" fmla="*/ 934216 h 2977628"/>
              <a:gd name="connsiteX29" fmla="*/ 7963292 w 12192000"/>
              <a:gd name="connsiteY29" fmla="*/ 934216 h 2977628"/>
              <a:gd name="connsiteX30" fmla="*/ 10570729 w 12192000"/>
              <a:gd name="connsiteY30" fmla="*/ 737604 h 2977628"/>
              <a:gd name="connsiteX31" fmla="*/ 10408974 w 12192000"/>
              <a:gd name="connsiteY31" fmla="*/ 786759 h 2977628"/>
              <a:gd name="connsiteX32" fmla="*/ 10462895 w 12192000"/>
              <a:gd name="connsiteY32" fmla="*/ 835913 h 2977628"/>
              <a:gd name="connsiteX33" fmla="*/ 7092859 w 12192000"/>
              <a:gd name="connsiteY33" fmla="*/ 1229143 h 2977628"/>
              <a:gd name="connsiteX34" fmla="*/ 8941566 w 12192000"/>
              <a:gd name="connsiteY34" fmla="*/ 1130834 h 2977628"/>
              <a:gd name="connsiteX35" fmla="*/ 9157242 w 12192000"/>
              <a:gd name="connsiteY35" fmla="*/ 1130834 h 2977628"/>
              <a:gd name="connsiteX36" fmla="*/ 9157242 w 12192000"/>
              <a:gd name="connsiteY36" fmla="*/ 1179988 h 2977628"/>
              <a:gd name="connsiteX37" fmla="*/ 9265083 w 12192000"/>
              <a:gd name="connsiteY37" fmla="*/ 1130834 h 2977628"/>
              <a:gd name="connsiteX38" fmla="*/ 9211162 w 12192000"/>
              <a:gd name="connsiteY38" fmla="*/ 1130834 h 2977628"/>
              <a:gd name="connsiteX39" fmla="*/ 12145979 w 12192000"/>
              <a:gd name="connsiteY39" fmla="*/ 688450 h 2977628"/>
              <a:gd name="connsiteX40" fmla="*/ 11818608 w 12192000"/>
              <a:gd name="connsiteY40" fmla="*/ 786759 h 2977628"/>
              <a:gd name="connsiteX41" fmla="*/ 11980370 w 12192000"/>
              <a:gd name="connsiteY41" fmla="*/ 835913 h 2977628"/>
              <a:gd name="connsiteX42" fmla="*/ 12192000 w 12192000"/>
              <a:gd name="connsiteY42" fmla="*/ 800644 h 2977628"/>
              <a:gd name="connsiteX43" fmla="*/ 12192000 w 12192000"/>
              <a:gd name="connsiteY43" fmla="*/ 899171 h 2977628"/>
              <a:gd name="connsiteX44" fmla="*/ 11433462 w 12192000"/>
              <a:gd name="connsiteY44" fmla="*/ 1032525 h 2977628"/>
              <a:gd name="connsiteX45" fmla="*/ 11541304 w 12192000"/>
              <a:gd name="connsiteY45" fmla="*/ 1081679 h 2977628"/>
              <a:gd name="connsiteX46" fmla="*/ 12160367 w 12192000"/>
              <a:gd name="connsiteY46" fmla="*/ 977997 h 2977628"/>
              <a:gd name="connsiteX47" fmla="*/ 12192000 w 12192000"/>
              <a:gd name="connsiteY47" fmla="*/ 972699 h 2977628"/>
              <a:gd name="connsiteX48" fmla="*/ 12192000 w 12192000"/>
              <a:gd name="connsiteY48" fmla="*/ 1218652 h 2977628"/>
              <a:gd name="connsiteX49" fmla="*/ 12120946 w 12192000"/>
              <a:gd name="connsiteY49" fmla="*/ 1232983 h 2977628"/>
              <a:gd name="connsiteX50" fmla="*/ 10509108 w 12192000"/>
              <a:gd name="connsiteY50" fmla="*/ 1474915 h 2977628"/>
              <a:gd name="connsiteX51" fmla="*/ 10670871 w 12192000"/>
              <a:gd name="connsiteY51" fmla="*/ 1524070 h 2977628"/>
              <a:gd name="connsiteX52" fmla="*/ 12083857 w 12192000"/>
              <a:gd name="connsiteY52" fmla="*/ 1285619 h 2977628"/>
              <a:gd name="connsiteX53" fmla="*/ 12192000 w 12192000"/>
              <a:gd name="connsiteY53" fmla="*/ 1267370 h 2977628"/>
              <a:gd name="connsiteX54" fmla="*/ 12192000 w 12192000"/>
              <a:gd name="connsiteY54" fmla="*/ 1384215 h 2977628"/>
              <a:gd name="connsiteX55" fmla="*/ 12100804 w 12192000"/>
              <a:gd name="connsiteY55" fmla="*/ 1401143 h 2977628"/>
              <a:gd name="connsiteX56" fmla="*/ 11487383 w 12192000"/>
              <a:gd name="connsiteY56" fmla="*/ 1524070 h 2977628"/>
              <a:gd name="connsiteX57" fmla="*/ 11487383 w 12192000"/>
              <a:gd name="connsiteY57" fmla="*/ 1573225 h 2977628"/>
              <a:gd name="connsiteX58" fmla="*/ 11379541 w 12192000"/>
              <a:gd name="connsiteY58" fmla="*/ 1573225 h 2977628"/>
              <a:gd name="connsiteX59" fmla="*/ 11541304 w 12192000"/>
              <a:gd name="connsiteY59" fmla="*/ 1622379 h 2977628"/>
              <a:gd name="connsiteX60" fmla="*/ 12112064 w 12192000"/>
              <a:gd name="connsiteY60" fmla="*/ 1526374 h 2977628"/>
              <a:gd name="connsiteX61" fmla="*/ 12192000 w 12192000"/>
              <a:gd name="connsiteY61" fmla="*/ 1512929 h 2977628"/>
              <a:gd name="connsiteX62" fmla="*/ 12192000 w 12192000"/>
              <a:gd name="connsiteY62" fmla="*/ 1805239 h 2977628"/>
              <a:gd name="connsiteX63" fmla="*/ 12153685 w 12192000"/>
              <a:gd name="connsiteY63" fmla="*/ 1811535 h 2977628"/>
              <a:gd name="connsiteX64" fmla="*/ 7358609 w 12192000"/>
              <a:gd name="connsiteY64" fmla="*/ 2405332 h 2977628"/>
              <a:gd name="connsiteX65" fmla="*/ 7520372 w 12192000"/>
              <a:gd name="connsiteY65" fmla="*/ 2454486 h 2977628"/>
              <a:gd name="connsiteX66" fmla="*/ 12157099 w 12192000"/>
              <a:gd name="connsiteY66" fmla="*/ 1940387 h 2977628"/>
              <a:gd name="connsiteX67" fmla="*/ 12192000 w 12192000"/>
              <a:gd name="connsiteY67" fmla="*/ 1934824 h 2977628"/>
              <a:gd name="connsiteX68" fmla="*/ 12192000 w 12192000"/>
              <a:gd name="connsiteY68" fmla="*/ 2498969 h 2977628"/>
              <a:gd name="connsiteX69" fmla="*/ 12160321 w 12192000"/>
              <a:gd name="connsiteY69" fmla="*/ 2504850 h 2977628"/>
              <a:gd name="connsiteX70" fmla="*/ 10559176 w 12192000"/>
              <a:gd name="connsiteY70" fmla="*/ 2802081 h 2977628"/>
              <a:gd name="connsiteX71" fmla="*/ 10720938 w 12192000"/>
              <a:gd name="connsiteY71" fmla="*/ 2851236 h 2977628"/>
              <a:gd name="connsiteX72" fmla="*/ 12050055 w 12192000"/>
              <a:gd name="connsiteY72" fmla="*/ 2624610 h 2977628"/>
              <a:gd name="connsiteX73" fmla="*/ 12192000 w 12192000"/>
              <a:gd name="connsiteY73" fmla="*/ 2600407 h 2977628"/>
              <a:gd name="connsiteX74" fmla="*/ 12192000 w 12192000"/>
              <a:gd name="connsiteY74" fmla="*/ 2977628 h 2977628"/>
              <a:gd name="connsiteX75" fmla="*/ 0 w 12192000"/>
              <a:gd name="connsiteY75" fmla="*/ 2977628 h 2977628"/>
              <a:gd name="connsiteX76" fmla="*/ 0 w 12192000"/>
              <a:gd name="connsiteY76" fmla="*/ 38136 h 2977628"/>
              <a:gd name="connsiteX77" fmla="*/ 21162 w 12192000"/>
              <a:gd name="connsiteY77" fmla="*/ 22484 h 2977628"/>
              <a:gd name="connsiteX78" fmla="*/ 121871 w 12192000"/>
              <a:gd name="connsiteY78" fmla="*/ 139 h 297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2192000" h="2977628">
                <a:moveTo>
                  <a:pt x="10435927" y="2809100"/>
                </a:moveTo>
                <a:lnTo>
                  <a:pt x="9619422" y="2956564"/>
                </a:lnTo>
                <a:cubicBezTo>
                  <a:pt x="9619422" y="2956564"/>
                  <a:pt x="9619422" y="2956564"/>
                  <a:pt x="10489848" y="2858255"/>
                </a:cubicBezTo>
                <a:cubicBezTo>
                  <a:pt x="10489848" y="2858255"/>
                  <a:pt x="10489848" y="2858255"/>
                  <a:pt x="10435927" y="2809100"/>
                </a:cubicBezTo>
                <a:close/>
                <a:moveTo>
                  <a:pt x="7177594" y="2415871"/>
                </a:moveTo>
                <a:cubicBezTo>
                  <a:pt x="7177594" y="2415871"/>
                  <a:pt x="7177594" y="2415871"/>
                  <a:pt x="7123665" y="2465025"/>
                </a:cubicBezTo>
                <a:lnTo>
                  <a:pt x="7231514" y="2465025"/>
                </a:lnTo>
                <a:cubicBezTo>
                  <a:pt x="7231514" y="2465025"/>
                  <a:pt x="7231514" y="2465025"/>
                  <a:pt x="7177594" y="2415871"/>
                </a:cubicBezTo>
                <a:close/>
                <a:moveTo>
                  <a:pt x="11687652" y="800797"/>
                </a:moveTo>
                <a:lnTo>
                  <a:pt x="10328093" y="1046570"/>
                </a:lnTo>
                <a:cubicBezTo>
                  <a:pt x="10328093" y="1046570"/>
                  <a:pt x="10328093" y="1046570"/>
                  <a:pt x="11741573" y="800797"/>
                </a:cubicBezTo>
                <a:cubicBezTo>
                  <a:pt x="11741573" y="800797"/>
                  <a:pt x="11741573" y="800797"/>
                  <a:pt x="11687652" y="800797"/>
                </a:cubicBezTo>
                <a:close/>
                <a:moveTo>
                  <a:pt x="10274172" y="800797"/>
                </a:moveTo>
                <a:lnTo>
                  <a:pt x="9785038" y="899106"/>
                </a:lnTo>
                <a:cubicBezTo>
                  <a:pt x="9785038" y="899106"/>
                  <a:pt x="9785038" y="899106"/>
                  <a:pt x="10328093" y="849952"/>
                </a:cubicBezTo>
                <a:cubicBezTo>
                  <a:pt x="10328093" y="849952"/>
                  <a:pt x="10328093" y="849952"/>
                  <a:pt x="10274172" y="800797"/>
                </a:cubicBezTo>
                <a:close/>
                <a:moveTo>
                  <a:pt x="121871" y="139"/>
                </a:moveTo>
                <a:cubicBezTo>
                  <a:pt x="143461" y="-425"/>
                  <a:pt x="167683" y="727"/>
                  <a:pt x="194883" y="3799"/>
                </a:cubicBezTo>
                <a:cubicBezTo>
                  <a:pt x="1392687" y="491832"/>
                  <a:pt x="2806175" y="540986"/>
                  <a:pt x="4000133" y="737604"/>
                </a:cubicBezTo>
                <a:cubicBezTo>
                  <a:pt x="4215809" y="639295"/>
                  <a:pt x="4381425" y="835913"/>
                  <a:pt x="4597108" y="737604"/>
                </a:cubicBezTo>
                <a:cubicBezTo>
                  <a:pt x="4758871" y="688450"/>
                  <a:pt x="4924479" y="786759"/>
                  <a:pt x="5140163" y="786759"/>
                </a:cubicBezTo>
                <a:cubicBezTo>
                  <a:pt x="4435346" y="786759"/>
                  <a:pt x="3726675" y="737604"/>
                  <a:pt x="3075779" y="688450"/>
                </a:cubicBezTo>
                <a:cubicBezTo>
                  <a:pt x="3349229" y="786759"/>
                  <a:pt x="3726675" y="786759"/>
                  <a:pt x="4054054" y="835913"/>
                </a:cubicBezTo>
                <a:cubicBezTo>
                  <a:pt x="4054054" y="835913"/>
                  <a:pt x="4054054" y="835913"/>
                  <a:pt x="4000133" y="885061"/>
                </a:cubicBezTo>
                <a:cubicBezTo>
                  <a:pt x="4704950" y="1032525"/>
                  <a:pt x="5467542" y="934216"/>
                  <a:pt x="6172358" y="1032525"/>
                </a:cubicBezTo>
                <a:cubicBezTo>
                  <a:pt x="6499729" y="934216"/>
                  <a:pt x="6769333" y="1081679"/>
                  <a:pt x="7042791" y="934216"/>
                </a:cubicBezTo>
                <a:cubicBezTo>
                  <a:pt x="7258467" y="1032525"/>
                  <a:pt x="7424083" y="885061"/>
                  <a:pt x="7639766" y="934216"/>
                </a:cubicBezTo>
                <a:cubicBezTo>
                  <a:pt x="7693688" y="835913"/>
                  <a:pt x="7801528" y="934216"/>
                  <a:pt x="7855450" y="885061"/>
                </a:cubicBezTo>
                <a:cubicBezTo>
                  <a:pt x="7855450" y="885061"/>
                  <a:pt x="7855450" y="885061"/>
                  <a:pt x="7801528" y="934216"/>
                </a:cubicBezTo>
                <a:cubicBezTo>
                  <a:pt x="7801528" y="934216"/>
                  <a:pt x="7801528" y="934216"/>
                  <a:pt x="7963292" y="934216"/>
                </a:cubicBezTo>
                <a:cubicBezTo>
                  <a:pt x="8833717" y="885061"/>
                  <a:pt x="9700296" y="786759"/>
                  <a:pt x="10570729" y="737604"/>
                </a:cubicBezTo>
                <a:cubicBezTo>
                  <a:pt x="10570729" y="737604"/>
                  <a:pt x="10570729" y="737604"/>
                  <a:pt x="10408974" y="786759"/>
                </a:cubicBezTo>
                <a:cubicBezTo>
                  <a:pt x="10408974" y="835913"/>
                  <a:pt x="10462895" y="835913"/>
                  <a:pt x="10462895" y="835913"/>
                </a:cubicBezTo>
                <a:cubicBezTo>
                  <a:pt x="9376778" y="1032525"/>
                  <a:pt x="8232896" y="1081679"/>
                  <a:pt x="7092859" y="1229143"/>
                </a:cubicBezTo>
                <a:cubicBezTo>
                  <a:pt x="7689834" y="1327452"/>
                  <a:pt x="8344583" y="1130834"/>
                  <a:pt x="8941566" y="1130834"/>
                </a:cubicBezTo>
                <a:cubicBezTo>
                  <a:pt x="8941566" y="1130834"/>
                  <a:pt x="8941566" y="1130834"/>
                  <a:pt x="9157242" y="1130834"/>
                </a:cubicBezTo>
                <a:cubicBezTo>
                  <a:pt x="9103321" y="1130834"/>
                  <a:pt x="9157242" y="1130834"/>
                  <a:pt x="9157242" y="1179988"/>
                </a:cubicBezTo>
                <a:cubicBezTo>
                  <a:pt x="9211162" y="1179988"/>
                  <a:pt x="9211162" y="1130834"/>
                  <a:pt x="9265083" y="1130834"/>
                </a:cubicBezTo>
                <a:cubicBezTo>
                  <a:pt x="9265083" y="1130834"/>
                  <a:pt x="9265083" y="1130834"/>
                  <a:pt x="9211162" y="1130834"/>
                </a:cubicBezTo>
                <a:cubicBezTo>
                  <a:pt x="10189437" y="983370"/>
                  <a:pt x="11167704" y="786759"/>
                  <a:pt x="12145979" y="688450"/>
                </a:cubicBezTo>
                <a:cubicBezTo>
                  <a:pt x="12145979" y="688450"/>
                  <a:pt x="12145979" y="688450"/>
                  <a:pt x="11818608" y="786759"/>
                </a:cubicBezTo>
                <a:cubicBezTo>
                  <a:pt x="11818608" y="786759"/>
                  <a:pt x="11818608" y="786759"/>
                  <a:pt x="11980370" y="835913"/>
                </a:cubicBezTo>
                <a:lnTo>
                  <a:pt x="12192000" y="800644"/>
                </a:lnTo>
                <a:lnTo>
                  <a:pt x="12192000" y="899171"/>
                </a:lnTo>
                <a:lnTo>
                  <a:pt x="11433462" y="1032525"/>
                </a:lnTo>
                <a:cubicBezTo>
                  <a:pt x="11433462" y="1032525"/>
                  <a:pt x="11433462" y="1032525"/>
                  <a:pt x="11541304" y="1081679"/>
                </a:cubicBezTo>
                <a:cubicBezTo>
                  <a:pt x="11541304" y="1081679"/>
                  <a:pt x="11541304" y="1081679"/>
                  <a:pt x="12160367" y="977997"/>
                </a:cubicBezTo>
                <a:lnTo>
                  <a:pt x="12192000" y="972699"/>
                </a:lnTo>
                <a:lnTo>
                  <a:pt x="12192000" y="1218652"/>
                </a:lnTo>
                <a:lnTo>
                  <a:pt x="12120946" y="1232983"/>
                </a:lnTo>
                <a:cubicBezTo>
                  <a:pt x="11598832" y="1327452"/>
                  <a:pt x="11037721" y="1401183"/>
                  <a:pt x="10509108" y="1474915"/>
                </a:cubicBezTo>
                <a:cubicBezTo>
                  <a:pt x="10509108" y="1474915"/>
                  <a:pt x="10509108" y="1474915"/>
                  <a:pt x="10670871" y="1524070"/>
                </a:cubicBezTo>
                <a:cubicBezTo>
                  <a:pt x="10670871" y="1524070"/>
                  <a:pt x="10670871" y="1524070"/>
                  <a:pt x="12083857" y="1285619"/>
                </a:cubicBezTo>
                <a:lnTo>
                  <a:pt x="12192000" y="1267370"/>
                </a:lnTo>
                <a:lnTo>
                  <a:pt x="12192000" y="1384215"/>
                </a:lnTo>
                <a:lnTo>
                  <a:pt x="12100804" y="1401143"/>
                </a:lnTo>
                <a:cubicBezTo>
                  <a:pt x="11895578" y="1440409"/>
                  <a:pt x="11691029" y="1481060"/>
                  <a:pt x="11487383" y="1524070"/>
                </a:cubicBezTo>
                <a:cubicBezTo>
                  <a:pt x="11487383" y="1524070"/>
                  <a:pt x="11487383" y="1524070"/>
                  <a:pt x="11487383" y="1573225"/>
                </a:cubicBezTo>
                <a:cubicBezTo>
                  <a:pt x="11487383" y="1573225"/>
                  <a:pt x="11487383" y="1573225"/>
                  <a:pt x="11379541" y="1573225"/>
                </a:cubicBezTo>
                <a:cubicBezTo>
                  <a:pt x="11379541" y="1573225"/>
                  <a:pt x="11379541" y="1573225"/>
                  <a:pt x="11541304" y="1622379"/>
                </a:cubicBezTo>
                <a:cubicBezTo>
                  <a:pt x="11541304" y="1622379"/>
                  <a:pt x="11541304" y="1622379"/>
                  <a:pt x="12112064" y="1526374"/>
                </a:cubicBezTo>
                <a:lnTo>
                  <a:pt x="12192000" y="1512929"/>
                </a:lnTo>
                <a:lnTo>
                  <a:pt x="12192000" y="1805239"/>
                </a:lnTo>
                <a:lnTo>
                  <a:pt x="12153685" y="1811535"/>
                </a:lnTo>
                <a:cubicBezTo>
                  <a:pt x="10563992" y="2062134"/>
                  <a:pt x="8960819" y="2233295"/>
                  <a:pt x="7358609" y="2405332"/>
                </a:cubicBezTo>
                <a:cubicBezTo>
                  <a:pt x="7358609" y="2405332"/>
                  <a:pt x="7358609" y="2405332"/>
                  <a:pt x="7520372" y="2454486"/>
                </a:cubicBezTo>
                <a:cubicBezTo>
                  <a:pt x="9082624" y="2362326"/>
                  <a:pt x="10623810" y="2175530"/>
                  <a:pt x="12157099" y="1940387"/>
                </a:cubicBezTo>
                <a:lnTo>
                  <a:pt x="12192000" y="1934824"/>
                </a:lnTo>
                <a:lnTo>
                  <a:pt x="12192000" y="2498969"/>
                </a:lnTo>
                <a:lnTo>
                  <a:pt x="12160321" y="2504850"/>
                </a:lnTo>
                <a:cubicBezTo>
                  <a:pt x="11850022" y="2562453"/>
                  <a:pt x="11353543" y="2654618"/>
                  <a:pt x="10559176" y="2802081"/>
                </a:cubicBezTo>
                <a:cubicBezTo>
                  <a:pt x="10559176" y="2802081"/>
                  <a:pt x="10559176" y="2802081"/>
                  <a:pt x="10720938" y="2851236"/>
                </a:cubicBezTo>
                <a:cubicBezTo>
                  <a:pt x="10720938" y="2851236"/>
                  <a:pt x="10720938" y="2851236"/>
                  <a:pt x="12050055" y="2624610"/>
                </a:cubicBezTo>
                <a:lnTo>
                  <a:pt x="12192000" y="2600407"/>
                </a:lnTo>
                <a:lnTo>
                  <a:pt x="12192000" y="2977628"/>
                </a:lnTo>
                <a:lnTo>
                  <a:pt x="0" y="2977628"/>
                </a:lnTo>
                <a:lnTo>
                  <a:pt x="0" y="38136"/>
                </a:lnTo>
                <a:lnTo>
                  <a:pt x="21162" y="22484"/>
                </a:lnTo>
                <a:cubicBezTo>
                  <a:pt x="46046" y="9260"/>
                  <a:pt x="78693" y="1267"/>
                  <a:pt x="121871" y="139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8900000" scaled="1"/>
            <a:tileRect/>
          </a:gradFill>
          <a:ln w="3175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78" name="梯形 77"/>
          <p:cNvSpPr/>
          <p:nvPr>
            <p:custDataLst>
              <p:tags r:id="rId1"/>
            </p:custDataLst>
          </p:nvPr>
        </p:nvSpPr>
        <p:spPr>
          <a:xfrm rot="5400000">
            <a:off x="959078" y="4883251"/>
            <a:ext cx="3779081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50606" y="3015375"/>
            <a:ext cx="1933978" cy="3838520"/>
            <a:chOff x="850606" y="3024611"/>
            <a:chExt cx="1933978" cy="3838520"/>
          </a:xfrm>
        </p:grpSpPr>
        <p:sp>
          <p:nvSpPr>
            <p:cNvPr id="77" name="圆角矩形 10"/>
            <p:cNvSpPr/>
            <p:nvPr/>
          </p:nvSpPr>
          <p:spPr>
            <a:xfrm>
              <a:off x="850606" y="3024611"/>
              <a:ext cx="1933978" cy="3838520"/>
            </a:xfrm>
            <a:prstGeom prst="roundRect">
              <a:avLst>
                <a:gd name="adj" fmla="val 288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ctr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电商体量增速迅猛初步搭建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342256" y="4095172"/>
              <a:ext cx="1047750" cy="27686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14400">
                <a:defRPr/>
              </a:pPr>
              <a:r>
                <a:rPr kumimoji="1" lang="en-US" altLang="zh-CN" sz="1800" b="1" dirty="0">
                  <a:solidFill>
                    <a:schemeClr val="tx1"/>
                  </a:solidFill>
                  <a:cs typeface="+mn-ea"/>
                  <a:sym typeface="+mn-lt"/>
                </a:rPr>
                <a:t>xxxxxxxxxx</a:t>
              </a:r>
              <a:endParaRPr kumimoji="1" lang="en-US" altLang="zh-CN" sz="1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935595" y="4556994"/>
              <a:ext cx="1764000" cy="33337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914400">
                <a:lnSpc>
                  <a:spcPts val="2600"/>
                </a:lnSpc>
                <a:defRPr/>
              </a:pPr>
              <a:r>
                <a:rPr lang="en-US" sz="1400" dirty="0">
                  <a:cs typeface="+mn-ea"/>
                  <a:sym typeface="+mn-lt"/>
                </a:rPr>
                <a:t>xxxxx</a:t>
              </a:r>
              <a:endParaRPr lang="en-US" sz="1600" kern="100" dirty="0">
                <a:effectLst/>
                <a:cs typeface="+mn-ea"/>
                <a:sym typeface="+mn-lt"/>
              </a:endParaRPr>
            </a:p>
          </p:txBody>
        </p:sp>
        <p:sp>
          <p:nvSpPr>
            <p:cNvPr id="90" name="椭圆 89"/>
            <p:cNvSpPr/>
            <p:nvPr/>
          </p:nvSpPr>
          <p:spPr>
            <a:xfrm>
              <a:off x="1434084" y="3221640"/>
              <a:ext cx="767022" cy="7670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5" name="iconfont-1191-801535"/>
            <p:cNvSpPr/>
            <p:nvPr/>
          </p:nvSpPr>
          <p:spPr>
            <a:xfrm>
              <a:off x="1680905" y="3440333"/>
              <a:ext cx="273381" cy="346851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0" name="梯形 79"/>
          <p:cNvSpPr/>
          <p:nvPr>
            <p:custDataLst>
              <p:tags r:id="rId2"/>
            </p:custDataLst>
          </p:nvPr>
        </p:nvSpPr>
        <p:spPr>
          <a:xfrm rot="5400000">
            <a:off x="2954066" y="4729596"/>
            <a:ext cx="4093066" cy="163751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2" name="梯形 81"/>
          <p:cNvSpPr/>
          <p:nvPr>
            <p:custDataLst>
              <p:tags r:id="rId3"/>
            </p:custDataLst>
          </p:nvPr>
        </p:nvSpPr>
        <p:spPr>
          <a:xfrm rot="16200000" flipH="1">
            <a:off x="5149757" y="4728986"/>
            <a:ext cx="4093066" cy="164972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6" name="梯形 75"/>
          <p:cNvSpPr/>
          <p:nvPr>
            <p:custDataLst>
              <p:tags r:id="rId4"/>
            </p:custDataLst>
          </p:nvPr>
        </p:nvSpPr>
        <p:spPr>
          <a:xfrm rot="16200000" flipH="1">
            <a:off x="7458225" y="4883254"/>
            <a:ext cx="3779083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281940" y="2700556"/>
            <a:ext cx="2021296" cy="4157443"/>
            <a:chOff x="7281940" y="2700556"/>
            <a:chExt cx="2021296" cy="4157443"/>
          </a:xfrm>
        </p:grpSpPr>
        <p:sp>
          <p:nvSpPr>
            <p:cNvPr id="81" name="圆角矩形 16"/>
            <p:cNvSpPr/>
            <p:nvPr/>
          </p:nvSpPr>
          <p:spPr>
            <a:xfrm>
              <a:off x="7281940" y="2700556"/>
              <a:ext cx="2021296" cy="4157443"/>
            </a:xfrm>
            <a:prstGeom prst="roundRect">
              <a:avLst>
                <a:gd name="adj" fmla="val 288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ctr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电商体量增速迅猛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7901870" y="3781785"/>
              <a:ext cx="733425" cy="27686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14400">
                <a:defRPr/>
              </a:pPr>
              <a:r>
                <a:rPr kumimoji="1" lang="en-US" altLang="zh-CN" sz="1800" b="1" dirty="0">
                  <a:solidFill>
                    <a:schemeClr val="tx1"/>
                  </a:solidFill>
                  <a:cs typeface="+mn-ea"/>
                  <a:sym typeface="+mn-lt"/>
                </a:rPr>
                <a:t>xxxxxxx</a:t>
              </a:r>
              <a:endParaRPr kumimoji="1" lang="en-US" altLang="zh-CN" sz="1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909077" y="2846737"/>
              <a:ext cx="767022" cy="767022"/>
              <a:chOff x="7928894" y="2846737"/>
              <a:chExt cx="767022" cy="767022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7928894" y="2846737"/>
                <a:ext cx="767022" cy="76702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8" name="iconfont-1191-801535"/>
              <p:cNvSpPr/>
              <p:nvPr/>
            </p:nvSpPr>
            <p:spPr>
              <a:xfrm>
                <a:off x="8126292" y="3045721"/>
                <a:ext cx="372226" cy="371918"/>
              </a:xfrm>
              <a:custGeom>
                <a:avLst/>
                <a:gdLst>
                  <a:gd name="T0" fmla="*/ 11212 w 12607"/>
                  <a:gd name="T1" fmla="*/ 4855 h 12594"/>
                  <a:gd name="T2" fmla="*/ 11019 w 12607"/>
                  <a:gd name="T3" fmla="*/ 4855 h 12594"/>
                  <a:gd name="T4" fmla="*/ 10644 w 12607"/>
                  <a:gd name="T5" fmla="*/ 3981 h 12594"/>
                  <a:gd name="T6" fmla="*/ 10796 w 12607"/>
                  <a:gd name="T7" fmla="*/ 3830 h 12594"/>
                  <a:gd name="T8" fmla="*/ 10796 w 12607"/>
                  <a:gd name="T9" fmla="*/ 1864 h 12594"/>
                  <a:gd name="T10" fmla="*/ 10755 w 12607"/>
                  <a:gd name="T11" fmla="*/ 1823 h 12594"/>
                  <a:gd name="T12" fmla="*/ 8781 w 12607"/>
                  <a:gd name="T13" fmla="*/ 1823 h 12594"/>
                  <a:gd name="T14" fmla="*/ 8611 w 12607"/>
                  <a:gd name="T15" fmla="*/ 1992 h 12594"/>
                  <a:gd name="T16" fmla="*/ 7729 w 12607"/>
                  <a:gd name="T17" fmla="*/ 1634 h 12594"/>
                  <a:gd name="T18" fmla="*/ 7729 w 12607"/>
                  <a:gd name="T19" fmla="*/ 1390 h 12594"/>
                  <a:gd name="T20" fmla="*/ 6333 w 12607"/>
                  <a:gd name="T21" fmla="*/ 0 h 12594"/>
                  <a:gd name="T22" fmla="*/ 6274 w 12607"/>
                  <a:gd name="T23" fmla="*/ 0 h 12594"/>
                  <a:gd name="T24" fmla="*/ 4878 w 12607"/>
                  <a:gd name="T25" fmla="*/ 1390 h 12594"/>
                  <a:gd name="T26" fmla="*/ 4878 w 12607"/>
                  <a:gd name="T27" fmla="*/ 1652 h 12594"/>
                  <a:gd name="T28" fmla="*/ 4033 w 12607"/>
                  <a:gd name="T29" fmla="*/ 2003 h 12594"/>
                  <a:gd name="T30" fmla="*/ 3852 w 12607"/>
                  <a:gd name="T31" fmla="*/ 1823 h 12594"/>
                  <a:gd name="T32" fmla="*/ 1878 w 12607"/>
                  <a:gd name="T33" fmla="*/ 1823 h 12594"/>
                  <a:gd name="T34" fmla="*/ 1837 w 12607"/>
                  <a:gd name="T35" fmla="*/ 1864 h 12594"/>
                  <a:gd name="T36" fmla="*/ 1837 w 12607"/>
                  <a:gd name="T37" fmla="*/ 3830 h 12594"/>
                  <a:gd name="T38" fmla="*/ 2012 w 12607"/>
                  <a:gd name="T39" fmla="*/ 4004 h 12594"/>
                  <a:gd name="T40" fmla="*/ 1650 w 12607"/>
                  <a:gd name="T41" fmla="*/ 4855 h 12594"/>
                  <a:gd name="T42" fmla="*/ 1396 w 12607"/>
                  <a:gd name="T43" fmla="*/ 4855 h 12594"/>
                  <a:gd name="T44" fmla="*/ 0 w 12607"/>
                  <a:gd name="T45" fmla="*/ 6245 h 12594"/>
                  <a:gd name="T46" fmla="*/ 0 w 12607"/>
                  <a:gd name="T47" fmla="*/ 6304 h 12594"/>
                  <a:gd name="T48" fmla="*/ 1396 w 12607"/>
                  <a:gd name="T49" fmla="*/ 7694 h 12594"/>
                  <a:gd name="T50" fmla="*/ 1618 w 12607"/>
                  <a:gd name="T51" fmla="*/ 7694 h 12594"/>
                  <a:gd name="T52" fmla="*/ 1983 w 12607"/>
                  <a:gd name="T53" fmla="*/ 8593 h 12594"/>
                  <a:gd name="T54" fmla="*/ 1814 w 12607"/>
                  <a:gd name="T55" fmla="*/ 8761 h 12594"/>
                  <a:gd name="T56" fmla="*/ 1814 w 12607"/>
                  <a:gd name="T57" fmla="*/ 10728 h 12594"/>
                  <a:gd name="T58" fmla="*/ 1855 w 12607"/>
                  <a:gd name="T59" fmla="*/ 10769 h 12594"/>
                  <a:gd name="T60" fmla="*/ 3829 w 12607"/>
                  <a:gd name="T61" fmla="*/ 10769 h 12594"/>
                  <a:gd name="T62" fmla="*/ 3981 w 12607"/>
                  <a:gd name="T63" fmla="*/ 10618 h 12594"/>
                  <a:gd name="T64" fmla="*/ 4878 w 12607"/>
                  <a:gd name="T65" fmla="*/ 10999 h 12594"/>
                  <a:gd name="T66" fmla="*/ 4878 w 12607"/>
                  <a:gd name="T67" fmla="*/ 11204 h 12594"/>
                  <a:gd name="T68" fmla="*/ 6274 w 12607"/>
                  <a:gd name="T69" fmla="*/ 12594 h 12594"/>
                  <a:gd name="T70" fmla="*/ 6333 w 12607"/>
                  <a:gd name="T71" fmla="*/ 12594 h 12594"/>
                  <a:gd name="T72" fmla="*/ 7729 w 12607"/>
                  <a:gd name="T73" fmla="*/ 11204 h 12594"/>
                  <a:gd name="T74" fmla="*/ 7729 w 12607"/>
                  <a:gd name="T75" fmla="*/ 11016 h 12594"/>
                  <a:gd name="T76" fmla="*/ 8664 w 12607"/>
                  <a:gd name="T77" fmla="*/ 10630 h 12594"/>
                  <a:gd name="T78" fmla="*/ 8803 w 12607"/>
                  <a:gd name="T79" fmla="*/ 10769 h 12594"/>
                  <a:gd name="T80" fmla="*/ 10777 w 12607"/>
                  <a:gd name="T81" fmla="*/ 10769 h 12594"/>
                  <a:gd name="T82" fmla="*/ 10819 w 12607"/>
                  <a:gd name="T83" fmla="*/ 10728 h 12594"/>
                  <a:gd name="T84" fmla="*/ 10819 w 12607"/>
                  <a:gd name="T85" fmla="*/ 8761 h 12594"/>
                  <a:gd name="T86" fmla="*/ 10673 w 12607"/>
                  <a:gd name="T87" fmla="*/ 8616 h 12594"/>
                  <a:gd name="T88" fmla="*/ 11051 w 12607"/>
                  <a:gd name="T89" fmla="*/ 7694 h 12594"/>
                  <a:gd name="T90" fmla="*/ 11211 w 12607"/>
                  <a:gd name="T91" fmla="*/ 7694 h 12594"/>
                  <a:gd name="T92" fmla="*/ 12607 w 12607"/>
                  <a:gd name="T93" fmla="*/ 6304 h 12594"/>
                  <a:gd name="T94" fmla="*/ 12607 w 12607"/>
                  <a:gd name="T95" fmla="*/ 6245 h 12594"/>
                  <a:gd name="T96" fmla="*/ 11212 w 12607"/>
                  <a:gd name="T97" fmla="*/ 4855 h 12594"/>
                  <a:gd name="T98" fmla="*/ 6337 w 12607"/>
                  <a:gd name="T99" fmla="*/ 8498 h 12594"/>
                  <a:gd name="T100" fmla="*/ 4152 w 12607"/>
                  <a:gd name="T101" fmla="*/ 6323 h 12594"/>
                  <a:gd name="T102" fmla="*/ 6337 w 12607"/>
                  <a:gd name="T103" fmla="*/ 4146 h 12594"/>
                  <a:gd name="T104" fmla="*/ 8521 w 12607"/>
                  <a:gd name="T105" fmla="*/ 6323 h 12594"/>
                  <a:gd name="T106" fmla="*/ 6337 w 12607"/>
                  <a:gd name="T107" fmla="*/ 8498 h 12594"/>
                  <a:gd name="T108" fmla="*/ 6337 w 12607"/>
                  <a:gd name="T109" fmla="*/ 8498 h 125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607" h="12594">
                    <a:moveTo>
                      <a:pt x="11212" y="4855"/>
                    </a:moveTo>
                    <a:lnTo>
                      <a:pt x="11019" y="4855"/>
                    </a:lnTo>
                    <a:cubicBezTo>
                      <a:pt x="10923" y="4550"/>
                      <a:pt x="10796" y="4258"/>
                      <a:pt x="10644" y="3981"/>
                    </a:cubicBezTo>
                    <a:lnTo>
                      <a:pt x="10796" y="3830"/>
                    </a:lnTo>
                    <a:cubicBezTo>
                      <a:pt x="11341" y="3287"/>
                      <a:pt x="11341" y="2407"/>
                      <a:pt x="10796" y="1864"/>
                    </a:cubicBezTo>
                    <a:lnTo>
                      <a:pt x="10755" y="1823"/>
                    </a:lnTo>
                    <a:cubicBezTo>
                      <a:pt x="10209" y="1279"/>
                      <a:pt x="9326" y="1279"/>
                      <a:pt x="8781" y="1823"/>
                    </a:cubicBezTo>
                    <a:lnTo>
                      <a:pt x="8611" y="1992"/>
                    </a:lnTo>
                    <a:cubicBezTo>
                      <a:pt x="8332" y="1846"/>
                      <a:pt x="8037" y="1725"/>
                      <a:pt x="7729" y="1634"/>
                    </a:cubicBezTo>
                    <a:lnTo>
                      <a:pt x="7729" y="1390"/>
                    </a:lnTo>
                    <a:cubicBezTo>
                      <a:pt x="7729" y="622"/>
                      <a:pt x="7104" y="0"/>
                      <a:pt x="6333" y="0"/>
                    </a:cubicBezTo>
                    <a:lnTo>
                      <a:pt x="6274" y="0"/>
                    </a:lnTo>
                    <a:cubicBezTo>
                      <a:pt x="5503" y="0"/>
                      <a:pt x="4878" y="622"/>
                      <a:pt x="4878" y="1390"/>
                    </a:cubicBezTo>
                    <a:lnTo>
                      <a:pt x="4878" y="1652"/>
                    </a:lnTo>
                    <a:cubicBezTo>
                      <a:pt x="4584" y="1742"/>
                      <a:pt x="4301" y="1861"/>
                      <a:pt x="4033" y="2003"/>
                    </a:cubicBezTo>
                    <a:lnTo>
                      <a:pt x="3852" y="1823"/>
                    </a:lnTo>
                    <a:cubicBezTo>
                      <a:pt x="3307" y="1280"/>
                      <a:pt x="2423" y="1280"/>
                      <a:pt x="1878" y="1823"/>
                    </a:cubicBezTo>
                    <a:lnTo>
                      <a:pt x="1837" y="1864"/>
                    </a:lnTo>
                    <a:cubicBezTo>
                      <a:pt x="1292" y="2407"/>
                      <a:pt x="1292" y="3287"/>
                      <a:pt x="1837" y="3830"/>
                    </a:cubicBezTo>
                    <a:lnTo>
                      <a:pt x="2012" y="4004"/>
                    </a:lnTo>
                    <a:cubicBezTo>
                      <a:pt x="1865" y="4274"/>
                      <a:pt x="1743" y="4558"/>
                      <a:pt x="1650" y="4855"/>
                    </a:cubicBezTo>
                    <a:lnTo>
                      <a:pt x="1396" y="4855"/>
                    </a:lnTo>
                    <a:cubicBezTo>
                      <a:pt x="625" y="4855"/>
                      <a:pt x="0" y="5478"/>
                      <a:pt x="0" y="6245"/>
                    </a:cubicBezTo>
                    <a:lnTo>
                      <a:pt x="0" y="6304"/>
                    </a:lnTo>
                    <a:cubicBezTo>
                      <a:pt x="0" y="7072"/>
                      <a:pt x="625" y="7694"/>
                      <a:pt x="1396" y="7694"/>
                    </a:cubicBezTo>
                    <a:lnTo>
                      <a:pt x="1618" y="7694"/>
                    </a:lnTo>
                    <a:cubicBezTo>
                      <a:pt x="1710" y="8008"/>
                      <a:pt x="1833" y="8308"/>
                      <a:pt x="1983" y="8593"/>
                    </a:cubicBezTo>
                    <a:lnTo>
                      <a:pt x="1814" y="8761"/>
                    </a:lnTo>
                    <a:cubicBezTo>
                      <a:pt x="1269" y="9304"/>
                      <a:pt x="1269" y="10185"/>
                      <a:pt x="1814" y="10728"/>
                    </a:cubicBezTo>
                    <a:lnTo>
                      <a:pt x="1855" y="10769"/>
                    </a:lnTo>
                    <a:cubicBezTo>
                      <a:pt x="2400" y="11312"/>
                      <a:pt x="3284" y="11312"/>
                      <a:pt x="3829" y="10769"/>
                    </a:cubicBezTo>
                    <a:lnTo>
                      <a:pt x="3981" y="10618"/>
                    </a:lnTo>
                    <a:cubicBezTo>
                      <a:pt x="4264" y="10773"/>
                      <a:pt x="4564" y="10902"/>
                      <a:pt x="4878" y="10999"/>
                    </a:cubicBezTo>
                    <a:lnTo>
                      <a:pt x="4878" y="11204"/>
                    </a:lnTo>
                    <a:cubicBezTo>
                      <a:pt x="4878" y="11972"/>
                      <a:pt x="5503" y="12594"/>
                      <a:pt x="6274" y="12594"/>
                    </a:cubicBezTo>
                    <a:lnTo>
                      <a:pt x="6333" y="12594"/>
                    </a:lnTo>
                    <a:cubicBezTo>
                      <a:pt x="7104" y="12594"/>
                      <a:pt x="7729" y="11972"/>
                      <a:pt x="7729" y="11204"/>
                    </a:cubicBezTo>
                    <a:lnTo>
                      <a:pt x="7729" y="11016"/>
                    </a:lnTo>
                    <a:cubicBezTo>
                      <a:pt x="8056" y="10920"/>
                      <a:pt x="8368" y="10788"/>
                      <a:pt x="8664" y="10630"/>
                    </a:cubicBezTo>
                    <a:lnTo>
                      <a:pt x="8803" y="10769"/>
                    </a:lnTo>
                    <a:cubicBezTo>
                      <a:pt x="9348" y="11312"/>
                      <a:pt x="10233" y="11312"/>
                      <a:pt x="10777" y="10769"/>
                    </a:cubicBezTo>
                    <a:lnTo>
                      <a:pt x="10819" y="10728"/>
                    </a:lnTo>
                    <a:cubicBezTo>
                      <a:pt x="11364" y="10185"/>
                      <a:pt x="11364" y="9304"/>
                      <a:pt x="10819" y="8761"/>
                    </a:cubicBezTo>
                    <a:lnTo>
                      <a:pt x="10673" y="8616"/>
                    </a:lnTo>
                    <a:cubicBezTo>
                      <a:pt x="10828" y="8324"/>
                      <a:pt x="10956" y="8017"/>
                      <a:pt x="11051" y="7694"/>
                    </a:cubicBezTo>
                    <a:lnTo>
                      <a:pt x="11211" y="7694"/>
                    </a:lnTo>
                    <a:cubicBezTo>
                      <a:pt x="11982" y="7694"/>
                      <a:pt x="12607" y="7071"/>
                      <a:pt x="12607" y="6304"/>
                    </a:cubicBezTo>
                    <a:lnTo>
                      <a:pt x="12607" y="6245"/>
                    </a:lnTo>
                    <a:cubicBezTo>
                      <a:pt x="12607" y="5477"/>
                      <a:pt x="11982" y="4855"/>
                      <a:pt x="11212" y="4855"/>
                    </a:cubicBezTo>
                    <a:close/>
                    <a:moveTo>
                      <a:pt x="6337" y="8498"/>
                    </a:moveTo>
                    <a:cubicBezTo>
                      <a:pt x="5130" y="8498"/>
                      <a:pt x="4152" y="7524"/>
                      <a:pt x="4152" y="6323"/>
                    </a:cubicBezTo>
                    <a:cubicBezTo>
                      <a:pt x="4152" y="5120"/>
                      <a:pt x="5130" y="4146"/>
                      <a:pt x="6337" y="4146"/>
                    </a:cubicBezTo>
                    <a:cubicBezTo>
                      <a:pt x="7544" y="4146"/>
                      <a:pt x="8521" y="5120"/>
                      <a:pt x="8521" y="6323"/>
                    </a:cubicBezTo>
                    <a:cubicBezTo>
                      <a:pt x="8521" y="7524"/>
                      <a:pt x="7544" y="8498"/>
                      <a:pt x="6337" y="8498"/>
                    </a:cubicBezTo>
                    <a:close/>
                    <a:moveTo>
                      <a:pt x="6337" y="8498"/>
                    </a:move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103" name="文本框 102"/>
            <p:cNvSpPr txBox="1"/>
            <p:nvPr/>
          </p:nvSpPr>
          <p:spPr>
            <a:xfrm>
              <a:off x="7410588" y="4156599"/>
              <a:ext cx="1764000" cy="33337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914400">
                <a:lnSpc>
                  <a:spcPts val="2600"/>
                </a:lnSpc>
                <a:defRPr/>
              </a:pPr>
              <a:r>
                <a:rPr lang="en-US" sz="1400" b="1" dirty="0">
                  <a:cs typeface="+mn-ea"/>
                  <a:sym typeface="+mn-lt"/>
                </a:rPr>
                <a:t>xxxxxxx</a:t>
              </a:r>
              <a:endParaRPr lang="en-US" sz="1400" dirty="0">
                <a:cs typeface="+mn-ea"/>
                <a:sym typeface="+mn-lt"/>
              </a:endParaRPr>
            </a:p>
          </p:txBody>
        </p:sp>
      </p:grpSp>
      <p:sp>
        <p:nvSpPr>
          <p:cNvPr id="75" name="圆角矩形 7"/>
          <p:cNvSpPr/>
          <p:nvPr/>
        </p:nvSpPr>
        <p:spPr>
          <a:xfrm>
            <a:off x="9437997" y="3019203"/>
            <a:ext cx="2105715" cy="3838521"/>
          </a:xfrm>
          <a:prstGeom prst="roundRect">
            <a:avLst>
              <a:gd name="adj" fmla="val 2882"/>
            </a:avLst>
          </a:prstGeom>
          <a:solidFill>
            <a:schemeClr val="bg1"/>
          </a:solidFill>
          <a:ln>
            <a:noFill/>
          </a:ln>
          <a:effectLst>
            <a:outerShdw blurRad="254000" dist="127000" dir="5400000" algn="ctr" rotWithShape="0">
              <a:schemeClr val="accent1">
                <a:lumMod val="7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电商体量增速迅猛</a:t>
            </a:r>
            <a:endParaRPr kumimoji="0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10107343" y="3216232"/>
            <a:ext cx="767022" cy="76702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798357" y="4089764"/>
            <a:ext cx="838200" cy="27686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defTabSz="914400">
              <a:defRPr/>
            </a:pPr>
            <a:r>
              <a:rPr kumimoji="1" lang="en-US" altLang="zh-CN" sz="1800" b="1" dirty="0">
                <a:solidFill>
                  <a:schemeClr val="tx1"/>
                </a:solidFill>
                <a:cs typeface="+mn-ea"/>
                <a:sym typeface="+mn-lt"/>
              </a:rPr>
              <a:t>xxxxxxxx</a:t>
            </a:r>
            <a:endParaRPr kumimoji="1" lang="en-US" altLang="zh-CN" sz="1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608854" y="4406117"/>
            <a:ext cx="1764000" cy="33337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6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72507E"/>
                </a:solidFill>
                <a:effectLst/>
                <a:uLnTx/>
                <a:uFillTx/>
                <a:cs typeface="+mn-ea"/>
                <a:sym typeface="+mn-lt"/>
              </a:rPr>
              <a:t>xxxxxx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2F2F2F">
                  <a:lumMod val="65000"/>
                  <a:lumOff val="35000"/>
                </a:srgb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75215" y="2518428"/>
            <a:ext cx="2021296" cy="4341889"/>
            <a:chOff x="5103019" y="1918820"/>
            <a:chExt cx="2021296" cy="4341889"/>
          </a:xfrm>
        </p:grpSpPr>
        <p:sp>
          <p:nvSpPr>
            <p:cNvPr id="83" name="圆角矩形 18"/>
            <p:cNvSpPr/>
            <p:nvPr/>
          </p:nvSpPr>
          <p:spPr>
            <a:xfrm>
              <a:off x="5103019" y="1918820"/>
              <a:ext cx="2021296" cy="4341889"/>
            </a:xfrm>
            <a:prstGeom prst="roundRect">
              <a:avLst>
                <a:gd name="adj" fmla="val 288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algn="ctr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电商体量增速迅猛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5634087" y="3505228"/>
              <a:ext cx="733425" cy="276860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14400">
                <a:defRPr/>
              </a:pPr>
              <a:r>
                <a:rPr kumimoji="1" lang="en-US" altLang="zh-CN" sz="1800" b="1" dirty="0">
                  <a:solidFill>
                    <a:schemeClr val="tx1"/>
                  </a:solidFill>
                  <a:cs typeface="+mn-ea"/>
                  <a:sym typeface="+mn-lt"/>
                </a:rPr>
                <a:t>xxxxxxx</a:t>
              </a:r>
              <a:endParaRPr kumimoji="1" lang="en-US" altLang="zh-CN" sz="1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5231666" y="3889379"/>
              <a:ext cx="1775067" cy="33337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914400">
                <a:lnSpc>
                  <a:spcPts val="2600"/>
                </a:lnSpc>
                <a:defRPr/>
              </a:pPr>
              <a:r>
                <a:rPr lang="en-US" altLang="zh-CN" sz="1400" kern="100" dirty="0">
                  <a:cs typeface="+mn-ea"/>
                  <a:sym typeface="+mn-lt"/>
                </a:rPr>
                <a:t>xxxxx</a:t>
              </a:r>
              <a:endParaRPr lang="en-US" altLang="zh-CN" sz="1400" dirty="0"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712148" y="2627159"/>
              <a:ext cx="767022" cy="767022"/>
              <a:chOff x="5733932" y="2627159"/>
              <a:chExt cx="767022" cy="767022"/>
            </a:xfrm>
          </p:grpSpPr>
          <p:sp>
            <p:nvSpPr>
              <p:cNvPr id="92" name="椭圆 91"/>
              <p:cNvSpPr/>
              <p:nvPr/>
            </p:nvSpPr>
            <p:spPr>
              <a:xfrm>
                <a:off x="5733932" y="2627159"/>
                <a:ext cx="767022" cy="767022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5863853" y="2733077"/>
                <a:ext cx="511778" cy="516271"/>
              </a:xfrm>
              <a:custGeom>
                <a:avLst/>
                <a:gdLst>
                  <a:gd name="T0" fmla="*/ 4347 w 5840"/>
                  <a:gd name="T1" fmla="*/ 1420 h 5900"/>
                  <a:gd name="T2" fmla="*/ 4814 w 5840"/>
                  <a:gd name="T3" fmla="*/ 2514 h 5900"/>
                  <a:gd name="T4" fmla="*/ 5014 w 5840"/>
                  <a:gd name="T5" fmla="*/ 594 h 5900"/>
                  <a:gd name="T6" fmla="*/ 4480 w 5840"/>
                  <a:gd name="T7" fmla="*/ 1154 h 5900"/>
                  <a:gd name="T8" fmla="*/ 4214 w 5840"/>
                  <a:gd name="T9" fmla="*/ 860 h 5900"/>
                  <a:gd name="T10" fmla="*/ 3686 w 5840"/>
                  <a:gd name="T11" fmla="*/ 1154 h 5900"/>
                  <a:gd name="T12" fmla="*/ 3455 w 5840"/>
                  <a:gd name="T13" fmla="*/ 760 h 5900"/>
                  <a:gd name="T14" fmla="*/ 2812 w 5840"/>
                  <a:gd name="T15" fmla="*/ 190 h 5900"/>
                  <a:gd name="T16" fmla="*/ 2630 w 5840"/>
                  <a:gd name="T17" fmla="*/ 210 h 5900"/>
                  <a:gd name="T18" fmla="*/ 1991 w 5840"/>
                  <a:gd name="T19" fmla="*/ 210 h 5900"/>
                  <a:gd name="T20" fmla="*/ 1821 w 5840"/>
                  <a:gd name="T21" fmla="*/ 210 h 5900"/>
                  <a:gd name="T22" fmla="*/ 1422 w 5840"/>
                  <a:gd name="T23" fmla="*/ 43 h 5900"/>
                  <a:gd name="T24" fmla="*/ 1040 w 5840"/>
                  <a:gd name="T25" fmla="*/ 875 h 5900"/>
                  <a:gd name="T26" fmla="*/ 886 w 5840"/>
                  <a:gd name="T27" fmla="*/ 1485 h 5900"/>
                  <a:gd name="T28" fmla="*/ 134 w 5840"/>
                  <a:gd name="T29" fmla="*/ 2780 h 5900"/>
                  <a:gd name="T30" fmla="*/ 134 w 5840"/>
                  <a:gd name="T31" fmla="*/ 3420 h 5900"/>
                  <a:gd name="T32" fmla="*/ 627 w 5840"/>
                  <a:gd name="T33" fmla="*/ 5900 h 5900"/>
                  <a:gd name="T34" fmla="*/ 5080 w 5840"/>
                  <a:gd name="T35" fmla="*/ 4087 h 5900"/>
                  <a:gd name="T36" fmla="*/ 5347 w 5840"/>
                  <a:gd name="T37" fmla="*/ 5767 h 5900"/>
                  <a:gd name="T38" fmla="*/ 5840 w 5840"/>
                  <a:gd name="T39" fmla="*/ 3287 h 5900"/>
                  <a:gd name="T40" fmla="*/ 4814 w 5840"/>
                  <a:gd name="T41" fmla="*/ 2247 h 5900"/>
                  <a:gd name="T42" fmla="*/ 4880 w 5840"/>
                  <a:gd name="T43" fmla="*/ 1420 h 5900"/>
                  <a:gd name="T44" fmla="*/ 4747 w 5840"/>
                  <a:gd name="T45" fmla="*/ 860 h 5900"/>
                  <a:gd name="T46" fmla="*/ 4747 w 5840"/>
                  <a:gd name="T47" fmla="*/ 1154 h 5900"/>
                  <a:gd name="T48" fmla="*/ 3778 w 5840"/>
                  <a:gd name="T49" fmla="*/ 2131 h 5900"/>
                  <a:gd name="T50" fmla="*/ 2878 w 5840"/>
                  <a:gd name="T51" fmla="*/ 2220 h 5900"/>
                  <a:gd name="T52" fmla="*/ 3168 w 5840"/>
                  <a:gd name="T53" fmla="*/ 1484 h 5900"/>
                  <a:gd name="T54" fmla="*/ 3419 w 5840"/>
                  <a:gd name="T55" fmla="*/ 1420 h 5900"/>
                  <a:gd name="T56" fmla="*/ 3184 w 5840"/>
                  <a:gd name="T57" fmla="*/ 1154 h 5900"/>
                  <a:gd name="T58" fmla="*/ 3419 w 5840"/>
                  <a:gd name="T59" fmla="*/ 1154 h 5900"/>
                  <a:gd name="T60" fmla="*/ 1173 w 5840"/>
                  <a:gd name="T61" fmla="*/ 1142 h 5900"/>
                  <a:gd name="T62" fmla="*/ 1173 w 5840"/>
                  <a:gd name="T63" fmla="*/ 1317 h 5900"/>
                  <a:gd name="T64" fmla="*/ 1415 w 5840"/>
                  <a:gd name="T65" fmla="*/ 1584 h 5900"/>
                  <a:gd name="T66" fmla="*/ 1283 w 5840"/>
                  <a:gd name="T67" fmla="*/ 2780 h 5900"/>
                  <a:gd name="T68" fmla="*/ 1012 w 5840"/>
                  <a:gd name="T69" fmla="*/ 1720 h 5900"/>
                  <a:gd name="T70" fmla="*/ 1651 w 5840"/>
                  <a:gd name="T71" fmla="*/ 1009 h 5900"/>
                  <a:gd name="T72" fmla="*/ 1433 w 5840"/>
                  <a:gd name="T73" fmla="*/ 381 h 5900"/>
                  <a:gd name="T74" fmla="*/ 1586 w 5840"/>
                  <a:gd name="T75" fmla="*/ 337 h 5900"/>
                  <a:gd name="T76" fmla="*/ 2225 w 5840"/>
                  <a:gd name="T77" fmla="*/ 337 h 5900"/>
                  <a:gd name="T78" fmla="*/ 2395 w 5840"/>
                  <a:gd name="T79" fmla="*/ 337 h 5900"/>
                  <a:gd name="T80" fmla="*/ 3038 w 5840"/>
                  <a:gd name="T81" fmla="*/ 331 h 5900"/>
                  <a:gd name="T82" fmla="*/ 3188 w 5840"/>
                  <a:gd name="T83" fmla="*/ 760 h 5900"/>
                  <a:gd name="T84" fmla="*/ 2917 w 5840"/>
                  <a:gd name="T85" fmla="*/ 1388 h 5900"/>
                  <a:gd name="T86" fmla="*/ 2878 w 5840"/>
                  <a:gd name="T87" fmla="*/ 2487 h 5900"/>
                  <a:gd name="T88" fmla="*/ 4014 w 5840"/>
                  <a:gd name="T89" fmla="*/ 2006 h 5900"/>
                  <a:gd name="T90" fmla="*/ 4080 w 5840"/>
                  <a:gd name="T91" fmla="*/ 2780 h 5900"/>
                  <a:gd name="T92" fmla="*/ 3301 w 5840"/>
                  <a:gd name="T93" fmla="*/ 2594 h 5900"/>
                  <a:gd name="T94" fmla="*/ 1887 w 5840"/>
                  <a:gd name="T95" fmla="*/ 2780 h 5900"/>
                  <a:gd name="T96" fmla="*/ 5080 w 5840"/>
                  <a:gd name="T97" fmla="*/ 3820 h 5900"/>
                  <a:gd name="T98" fmla="*/ 5080 w 5840"/>
                  <a:gd name="T99" fmla="*/ 3420 h 5900"/>
                  <a:gd name="T100" fmla="*/ 267 w 5840"/>
                  <a:gd name="T101" fmla="*/ 3154 h 5900"/>
                  <a:gd name="T102" fmla="*/ 5574 w 5840"/>
                  <a:gd name="T103" fmla="*/ 3154 h 59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5840" h="5900">
                    <a:moveTo>
                      <a:pt x="5707" y="2780"/>
                    </a:moveTo>
                    <a:lnTo>
                      <a:pt x="4347" y="2780"/>
                    </a:lnTo>
                    <a:lnTo>
                      <a:pt x="4347" y="1420"/>
                    </a:lnTo>
                    <a:lnTo>
                      <a:pt x="4480" y="1420"/>
                    </a:lnTo>
                    <a:lnTo>
                      <a:pt x="4480" y="2180"/>
                    </a:lnTo>
                    <a:cubicBezTo>
                      <a:pt x="4480" y="2364"/>
                      <a:pt x="4630" y="2514"/>
                      <a:pt x="4814" y="2514"/>
                    </a:cubicBezTo>
                    <a:cubicBezTo>
                      <a:pt x="4997" y="2514"/>
                      <a:pt x="5147" y="2364"/>
                      <a:pt x="5147" y="2180"/>
                    </a:cubicBezTo>
                    <a:lnTo>
                      <a:pt x="5147" y="727"/>
                    </a:lnTo>
                    <a:cubicBezTo>
                      <a:pt x="5147" y="653"/>
                      <a:pt x="5087" y="594"/>
                      <a:pt x="5014" y="594"/>
                    </a:cubicBezTo>
                    <a:lnTo>
                      <a:pt x="4614" y="594"/>
                    </a:lnTo>
                    <a:cubicBezTo>
                      <a:pt x="4540" y="594"/>
                      <a:pt x="4480" y="653"/>
                      <a:pt x="4480" y="727"/>
                    </a:cubicBezTo>
                    <a:lnTo>
                      <a:pt x="4480" y="1154"/>
                    </a:lnTo>
                    <a:lnTo>
                      <a:pt x="4347" y="1154"/>
                    </a:lnTo>
                    <a:lnTo>
                      <a:pt x="4347" y="994"/>
                    </a:lnTo>
                    <a:cubicBezTo>
                      <a:pt x="4347" y="920"/>
                      <a:pt x="4287" y="860"/>
                      <a:pt x="4214" y="860"/>
                    </a:cubicBezTo>
                    <a:cubicBezTo>
                      <a:pt x="4140" y="860"/>
                      <a:pt x="4080" y="920"/>
                      <a:pt x="4080" y="994"/>
                    </a:cubicBezTo>
                    <a:lnTo>
                      <a:pt x="4080" y="1154"/>
                    </a:lnTo>
                    <a:lnTo>
                      <a:pt x="3686" y="1154"/>
                    </a:lnTo>
                    <a:lnTo>
                      <a:pt x="3686" y="894"/>
                    </a:lnTo>
                    <a:cubicBezTo>
                      <a:pt x="3686" y="820"/>
                      <a:pt x="3626" y="760"/>
                      <a:pt x="3552" y="760"/>
                    </a:cubicBezTo>
                    <a:lnTo>
                      <a:pt x="3455" y="760"/>
                    </a:lnTo>
                    <a:lnTo>
                      <a:pt x="3455" y="381"/>
                    </a:lnTo>
                    <a:cubicBezTo>
                      <a:pt x="3455" y="223"/>
                      <a:pt x="3352" y="87"/>
                      <a:pt x="3198" y="43"/>
                    </a:cubicBezTo>
                    <a:cubicBezTo>
                      <a:pt x="3046" y="0"/>
                      <a:pt x="2895" y="57"/>
                      <a:pt x="2812" y="190"/>
                    </a:cubicBezTo>
                    <a:cubicBezTo>
                      <a:pt x="2807" y="197"/>
                      <a:pt x="2804" y="203"/>
                      <a:pt x="2800" y="210"/>
                    </a:cubicBezTo>
                    <a:cubicBezTo>
                      <a:pt x="2775" y="256"/>
                      <a:pt x="2732" y="261"/>
                      <a:pt x="2715" y="261"/>
                    </a:cubicBezTo>
                    <a:cubicBezTo>
                      <a:pt x="2698" y="261"/>
                      <a:pt x="2655" y="256"/>
                      <a:pt x="2630" y="210"/>
                    </a:cubicBezTo>
                    <a:cubicBezTo>
                      <a:pt x="2566" y="93"/>
                      <a:pt x="2444" y="20"/>
                      <a:pt x="2310" y="20"/>
                    </a:cubicBezTo>
                    <a:cubicBezTo>
                      <a:pt x="2310" y="20"/>
                      <a:pt x="2310" y="20"/>
                      <a:pt x="2310" y="20"/>
                    </a:cubicBezTo>
                    <a:cubicBezTo>
                      <a:pt x="2177" y="20"/>
                      <a:pt x="2055" y="93"/>
                      <a:pt x="1991" y="210"/>
                    </a:cubicBezTo>
                    <a:cubicBezTo>
                      <a:pt x="1991" y="210"/>
                      <a:pt x="1991" y="211"/>
                      <a:pt x="1991" y="211"/>
                    </a:cubicBezTo>
                    <a:cubicBezTo>
                      <a:pt x="1966" y="256"/>
                      <a:pt x="1923" y="261"/>
                      <a:pt x="1906" y="261"/>
                    </a:cubicBezTo>
                    <a:cubicBezTo>
                      <a:pt x="1889" y="261"/>
                      <a:pt x="1846" y="256"/>
                      <a:pt x="1821" y="210"/>
                    </a:cubicBezTo>
                    <a:cubicBezTo>
                      <a:pt x="1821" y="210"/>
                      <a:pt x="1821" y="210"/>
                      <a:pt x="1821" y="210"/>
                    </a:cubicBezTo>
                    <a:cubicBezTo>
                      <a:pt x="1817" y="203"/>
                      <a:pt x="1813" y="196"/>
                      <a:pt x="1809" y="190"/>
                    </a:cubicBezTo>
                    <a:cubicBezTo>
                      <a:pt x="1726" y="57"/>
                      <a:pt x="1574" y="0"/>
                      <a:pt x="1422" y="43"/>
                    </a:cubicBezTo>
                    <a:cubicBezTo>
                      <a:pt x="1269" y="87"/>
                      <a:pt x="1166" y="223"/>
                      <a:pt x="1166" y="381"/>
                    </a:cubicBezTo>
                    <a:lnTo>
                      <a:pt x="1166" y="875"/>
                    </a:lnTo>
                    <a:lnTo>
                      <a:pt x="1040" y="875"/>
                    </a:lnTo>
                    <a:cubicBezTo>
                      <a:pt x="966" y="875"/>
                      <a:pt x="906" y="935"/>
                      <a:pt x="906" y="1009"/>
                    </a:cubicBezTo>
                    <a:lnTo>
                      <a:pt x="906" y="1450"/>
                    </a:lnTo>
                    <a:cubicBezTo>
                      <a:pt x="906" y="1465"/>
                      <a:pt x="898" y="1478"/>
                      <a:pt x="886" y="1485"/>
                    </a:cubicBezTo>
                    <a:cubicBezTo>
                      <a:pt x="616" y="1630"/>
                      <a:pt x="448" y="1911"/>
                      <a:pt x="448" y="2217"/>
                    </a:cubicBezTo>
                    <a:cubicBezTo>
                      <a:pt x="448" y="2427"/>
                      <a:pt x="527" y="2626"/>
                      <a:pt x="671" y="2780"/>
                    </a:cubicBezTo>
                    <a:lnTo>
                      <a:pt x="134" y="2780"/>
                    </a:lnTo>
                    <a:cubicBezTo>
                      <a:pt x="60" y="2780"/>
                      <a:pt x="0" y="2840"/>
                      <a:pt x="0" y="2914"/>
                    </a:cubicBezTo>
                    <a:lnTo>
                      <a:pt x="0" y="3287"/>
                    </a:lnTo>
                    <a:cubicBezTo>
                      <a:pt x="0" y="3361"/>
                      <a:pt x="60" y="3420"/>
                      <a:pt x="134" y="3420"/>
                    </a:cubicBezTo>
                    <a:lnTo>
                      <a:pt x="494" y="3420"/>
                    </a:lnTo>
                    <a:lnTo>
                      <a:pt x="494" y="5767"/>
                    </a:lnTo>
                    <a:cubicBezTo>
                      <a:pt x="494" y="5841"/>
                      <a:pt x="553" y="5900"/>
                      <a:pt x="627" y="5900"/>
                    </a:cubicBezTo>
                    <a:cubicBezTo>
                      <a:pt x="701" y="5900"/>
                      <a:pt x="760" y="5841"/>
                      <a:pt x="760" y="5767"/>
                    </a:cubicBezTo>
                    <a:lnTo>
                      <a:pt x="760" y="4087"/>
                    </a:lnTo>
                    <a:lnTo>
                      <a:pt x="5080" y="4087"/>
                    </a:lnTo>
                    <a:lnTo>
                      <a:pt x="5080" y="5767"/>
                    </a:lnTo>
                    <a:cubicBezTo>
                      <a:pt x="5080" y="5841"/>
                      <a:pt x="5140" y="5900"/>
                      <a:pt x="5214" y="5900"/>
                    </a:cubicBezTo>
                    <a:cubicBezTo>
                      <a:pt x="5287" y="5900"/>
                      <a:pt x="5347" y="5841"/>
                      <a:pt x="5347" y="5767"/>
                    </a:cubicBezTo>
                    <a:lnTo>
                      <a:pt x="5347" y="3420"/>
                    </a:lnTo>
                    <a:lnTo>
                      <a:pt x="5707" y="3420"/>
                    </a:lnTo>
                    <a:cubicBezTo>
                      <a:pt x="5781" y="3420"/>
                      <a:pt x="5840" y="3361"/>
                      <a:pt x="5840" y="3287"/>
                    </a:cubicBezTo>
                    <a:lnTo>
                      <a:pt x="5840" y="2914"/>
                    </a:lnTo>
                    <a:cubicBezTo>
                      <a:pt x="5840" y="2840"/>
                      <a:pt x="5781" y="2780"/>
                      <a:pt x="5707" y="2780"/>
                    </a:cubicBezTo>
                    <a:close/>
                    <a:moveTo>
                      <a:pt x="4814" y="2247"/>
                    </a:moveTo>
                    <a:cubicBezTo>
                      <a:pt x="4777" y="2247"/>
                      <a:pt x="4747" y="2217"/>
                      <a:pt x="4747" y="2180"/>
                    </a:cubicBezTo>
                    <a:lnTo>
                      <a:pt x="4747" y="1420"/>
                    </a:lnTo>
                    <a:lnTo>
                      <a:pt x="4880" y="1420"/>
                    </a:lnTo>
                    <a:lnTo>
                      <a:pt x="4880" y="2180"/>
                    </a:lnTo>
                    <a:cubicBezTo>
                      <a:pt x="4880" y="2217"/>
                      <a:pt x="4850" y="2247"/>
                      <a:pt x="4814" y="2247"/>
                    </a:cubicBezTo>
                    <a:close/>
                    <a:moveTo>
                      <a:pt x="4747" y="860"/>
                    </a:moveTo>
                    <a:lnTo>
                      <a:pt x="4880" y="860"/>
                    </a:lnTo>
                    <a:lnTo>
                      <a:pt x="4880" y="1154"/>
                    </a:lnTo>
                    <a:lnTo>
                      <a:pt x="4747" y="1154"/>
                    </a:lnTo>
                    <a:lnTo>
                      <a:pt x="4747" y="860"/>
                    </a:lnTo>
                    <a:close/>
                    <a:moveTo>
                      <a:pt x="3434" y="1484"/>
                    </a:moveTo>
                    <a:lnTo>
                      <a:pt x="3778" y="2131"/>
                    </a:lnTo>
                    <a:cubicBezTo>
                      <a:pt x="3792" y="2158"/>
                      <a:pt x="3783" y="2180"/>
                      <a:pt x="3777" y="2191"/>
                    </a:cubicBezTo>
                    <a:cubicBezTo>
                      <a:pt x="3770" y="2202"/>
                      <a:pt x="3755" y="2220"/>
                      <a:pt x="3725" y="2220"/>
                    </a:cubicBezTo>
                    <a:lnTo>
                      <a:pt x="2878" y="2220"/>
                    </a:lnTo>
                    <a:cubicBezTo>
                      <a:pt x="2848" y="2220"/>
                      <a:pt x="2833" y="2202"/>
                      <a:pt x="2826" y="2191"/>
                    </a:cubicBezTo>
                    <a:cubicBezTo>
                      <a:pt x="2820" y="2180"/>
                      <a:pt x="2811" y="2158"/>
                      <a:pt x="2825" y="2131"/>
                    </a:cubicBezTo>
                    <a:lnTo>
                      <a:pt x="3168" y="1484"/>
                    </a:lnTo>
                    <a:cubicBezTo>
                      <a:pt x="3179" y="1465"/>
                      <a:pt x="3184" y="1443"/>
                      <a:pt x="3184" y="1421"/>
                    </a:cubicBezTo>
                    <a:lnTo>
                      <a:pt x="3184" y="1420"/>
                    </a:lnTo>
                    <a:lnTo>
                      <a:pt x="3419" y="1420"/>
                    </a:lnTo>
                    <a:lnTo>
                      <a:pt x="3419" y="1421"/>
                    </a:lnTo>
                    <a:cubicBezTo>
                      <a:pt x="3419" y="1443"/>
                      <a:pt x="3424" y="1465"/>
                      <a:pt x="3434" y="1484"/>
                    </a:cubicBezTo>
                    <a:close/>
                    <a:moveTo>
                      <a:pt x="3184" y="1154"/>
                    </a:moveTo>
                    <a:lnTo>
                      <a:pt x="3184" y="1027"/>
                    </a:lnTo>
                    <a:lnTo>
                      <a:pt x="3419" y="1027"/>
                    </a:lnTo>
                    <a:lnTo>
                      <a:pt x="3419" y="1154"/>
                    </a:lnTo>
                    <a:lnTo>
                      <a:pt x="3184" y="1154"/>
                    </a:lnTo>
                    <a:close/>
                    <a:moveTo>
                      <a:pt x="1173" y="1317"/>
                    </a:moveTo>
                    <a:lnTo>
                      <a:pt x="1173" y="1142"/>
                    </a:lnTo>
                    <a:lnTo>
                      <a:pt x="1384" y="1142"/>
                    </a:lnTo>
                    <a:lnTo>
                      <a:pt x="1384" y="1317"/>
                    </a:lnTo>
                    <a:lnTo>
                      <a:pt x="1173" y="1317"/>
                    </a:lnTo>
                    <a:close/>
                    <a:moveTo>
                      <a:pt x="1012" y="1720"/>
                    </a:moveTo>
                    <a:cubicBezTo>
                      <a:pt x="1070" y="1689"/>
                      <a:pt x="1115" y="1641"/>
                      <a:pt x="1142" y="1584"/>
                    </a:cubicBezTo>
                    <a:lnTo>
                      <a:pt x="1415" y="1584"/>
                    </a:lnTo>
                    <a:cubicBezTo>
                      <a:pt x="1442" y="1641"/>
                      <a:pt x="1488" y="1689"/>
                      <a:pt x="1546" y="1720"/>
                    </a:cubicBezTo>
                    <a:cubicBezTo>
                      <a:pt x="1728" y="1819"/>
                      <a:pt x="1842" y="2009"/>
                      <a:pt x="1842" y="2217"/>
                    </a:cubicBezTo>
                    <a:cubicBezTo>
                      <a:pt x="1842" y="2525"/>
                      <a:pt x="1591" y="2778"/>
                      <a:pt x="1283" y="2780"/>
                    </a:cubicBezTo>
                    <a:cubicBezTo>
                      <a:pt x="1133" y="2782"/>
                      <a:pt x="991" y="2723"/>
                      <a:pt x="883" y="2616"/>
                    </a:cubicBezTo>
                    <a:cubicBezTo>
                      <a:pt x="774" y="2509"/>
                      <a:pt x="715" y="2367"/>
                      <a:pt x="715" y="2217"/>
                    </a:cubicBezTo>
                    <a:cubicBezTo>
                      <a:pt x="715" y="2009"/>
                      <a:pt x="829" y="1819"/>
                      <a:pt x="1012" y="1720"/>
                    </a:cubicBezTo>
                    <a:close/>
                    <a:moveTo>
                      <a:pt x="1672" y="1486"/>
                    </a:moveTo>
                    <a:cubicBezTo>
                      <a:pt x="1659" y="1479"/>
                      <a:pt x="1651" y="1465"/>
                      <a:pt x="1651" y="1450"/>
                    </a:cubicBezTo>
                    <a:lnTo>
                      <a:pt x="1651" y="1009"/>
                    </a:lnTo>
                    <a:cubicBezTo>
                      <a:pt x="1651" y="935"/>
                      <a:pt x="1591" y="875"/>
                      <a:pt x="1517" y="875"/>
                    </a:cubicBezTo>
                    <a:lnTo>
                      <a:pt x="1433" y="875"/>
                    </a:lnTo>
                    <a:lnTo>
                      <a:pt x="1433" y="381"/>
                    </a:lnTo>
                    <a:cubicBezTo>
                      <a:pt x="1433" y="322"/>
                      <a:pt x="1481" y="304"/>
                      <a:pt x="1496" y="299"/>
                    </a:cubicBezTo>
                    <a:cubicBezTo>
                      <a:pt x="1517" y="293"/>
                      <a:pt x="1557" y="289"/>
                      <a:pt x="1583" y="331"/>
                    </a:cubicBezTo>
                    <a:cubicBezTo>
                      <a:pt x="1584" y="333"/>
                      <a:pt x="1585" y="335"/>
                      <a:pt x="1586" y="337"/>
                    </a:cubicBezTo>
                    <a:cubicBezTo>
                      <a:pt x="1587" y="338"/>
                      <a:pt x="1587" y="338"/>
                      <a:pt x="1587" y="338"/>
                    </a:cubicBezTo>
                    <a:cubicBezTo>
                      <a:pt x="1651" y="455"/>
                      <a:pt x="1773" y="528"/>
                      <a:pt x="1906" y="528"/>
                    </a:cubicBezTo>
                    <a:cubicBezTo>
                      <a:pt x="2039" y="528"/>
                      <a:pt x="2162" y="455"/>
                      <a:pt x="2225" y="337"/>
                    </a:cubicBezTo>
                    <a:cubicBezTo>
                      <a:pt x="2225" y="337"/>
                      <a:pt x="2226" y="337"/>
                      <a:pt x="2226" y="337"/>
                    </a:cubicBezTo>
                    <a:cubicBezTo>
                      <a:pt x="2250" y="292"/>
                      <a:pt x="2293" y="287"/>
                      <a:pt x="2310" y="287"/>
                    </a:cubicBezTo>
                    <a:cubicBezTo>
                      <a:pt x="2328" y="287"/>
                      <a:pt x="2371" y="292"/>
                      <a:pt x="2395" y="337"/>
                    </a:cubicBezTo>
                    <a:cubicBezTo>
                      <a:pt x="2459" y="455"/>
                      <a:pt x="2581" y="528"/>
                      <a:pt x="2715" y="528"/>
                    </a:cubicBezTo>
                    <a:cubicBezTo>
                      <a:pt x="2848" y="528"/>
                      <a:pt x="2971" y="455"/>
                      <a:pt x="3034" y="337"/>
                    </a:cubicBezTo>
                    <a:cubicBezTo>
                      <a:pt x="3035" y="335"/>
                      <a:pt x="3037" y="333"/>
                      <a:pt x="3038" y="331"/>
                    </a:cubicBezTo>
                    <a:cubicBezTo>
                      <a:pt x="3064" y="289"/>
                      <a:pt x="3104" y="293"/>
                      <a:pt x="3125" y="299"/>
                    </a:cubicBezTo>
                    <a:cubicBezTo>
                      <a:pt x="3140" y="304"/>
                      <a:pt x="3188" y="322"/>
                      <a:pt x="3188" y="381"/>
                    </a:cubicBezTo>
                    <a:lnTo>
                      <a:pt x="3188" y="760"/>
                    </a:lnTo>
                    <a:lnTo>
                      <a:pt x="3051" y="760"/>
                    </a:lnTo>
                    <a:cubicBezTo>
                      <a:pt x="2977" y="760"/>
                      <a:pt x="2917" y="820"/>
                      <a:pt x="2917" y="893"/>
                    </a:cubicBezTo>
                    <a:lnTo>
                      <a:pt x="2917" y="1388"/>
                    </a:lnTo>
                    <a:lnTo>
                      <a:pt x="2589" y="2006"/>
                    </a:lnTo>
                    <a:cubicBezTo>
                      <a:pt x="2535" y="2109"/>
                      <a:pt x="2538" y="2229"/>
                      <a:pt x="2598" y="2328"/>
                    </a:cubicBezTo>
                    <a:cubicBezTo>
                      <a:pt x="2657" y="2428"/>
                      <a:pt x="2762" y="2487"/>
                      <a:pt x="2878" y="2487"/>
                    </a:cubicBezTo>
                    <a:lnTo>
                      <a:pt x="3725" y="2487"/>
                    </a:lnTo>
                    <a:cubicBezTo>
                      <a:pt x="3841" y="2487"/>
                      <a:pt x="3946" y="2428"/>
                      <a:pt x="4005" y="2328"/>
                    </a:cubicBezTo>
                    <a:cubicBezTo>
                      <a:pt x="4065" y="2229"/>
                      <a:pt x="4068" y="2109"/>
                      <a:pt x="4014" y="2006"/>
                    </a:cubicBezTo>
                    <a:lnTo>
                      <a:pt x="3703" y="1420"/>
                    </a:lnTo>
                    <a:lnTo>
                      <a:pt x="4080" y="1420"/>
                    </a:lnTo>
                    <a:lnTo>
                      <a:pt x="4080" y="2780"/>
                    </a:lnTo>
                    <a:lnTo>
                      <a:pt x="3435" y="2780"/>
                    </a:lnTo>
                    <a:lnTo>
                      <a:pt x="3435" y="2727"/>
                    </a:lnTo>
                    <a:cubicBezTo>
                      <a:pt x="3435" y="2653"/>
                      <a:pt x="3375" y="2594"/>
                      <a:pt x="3301" y="2594"/>
                    </a:cubicBezTo>
                    <a:cubicBezTo>
                      <a:pt x="3228" y="2594"/>
                      <a:pt x="3168" y="2653"/>
                      <a:pt x="3168" y="2727"/>
                    </a:cubicBezTo>
                    <a:lnTo>
                      <a:pt x="3168" y="2780"/>
                    </a:lnTo>
                    <a:lnTo>
                      <a:pt x="1887" y="2780"/>
                    </a:lnTo>
                    <a:cubicBezTo>
                      <a:pt x="2024" y="2632"/>
                      <a:pt x="2109" y="2434"/>
                      <a:pt x="2109" y="2217"/>
                    </a:cubicBezTo>
                    <a:cubicBezTo>
                      <a:pt x="2109" y="1911"/>
                      <a:pt x="1941" y="1631"/>
                      <a:pt x="1672" y="1486"/>
                    </a:cubicBezTo>
                    <a:close/>
                    <a:moveTo>
                      <a:pt x="5080" y="3820"/>
                    </a:moveTo>
                    <a:lnTo>
                      <a:pt x="760" y="3820"/>
                    </a:lnTo>
                    <a:lnTo>
                      <a:pt x="760" y="3420"/>
                    </a:lnTo>
                    <a:lnTo>
                      <a:pt x="5080" y="3420"/>
                    </a:lnTo>
                    <a:lnTo>
                      <a:pt x="5080" y="3820"/>
                    </a:lnTo>
                    <a:close/>
                    <a:moveTo>
                      <a:pt x="5574" y="3154"/>
                    </a:moveTo>
                    <a:lnTo>
                      <a:pt x="267" y="3154"/>
                    </a:lnTo>
                    <a:lnTo>
                      <a:pt x="267" y="3047"/>
                    </a:lnTo>
                    <a:lnTo>
                      <a:pt x="5574" y="3047"/>
                    </a:lnTo>
                    <a:lnTo>
                      <a:pt x="5574" y="315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878795" y="2700557"/>
            <a:ext cx="2021296" cy="4157443"/>
            <a:chOff x="2878795" y="2700557"/>
            <a:chExt cx="2021296" cy="4157443"/>
          </a:xfrm>
        </p:grpSpPr>
        <p:sp>
          <p:nvSpPr>
            <p:cNvPr id="79" name="圆角矩形 13"/>
            <p:cNvSpPr/>
            <p:nvPr/>
          </p:nvSpPr>
          <p:spPr>
            <a:xfrm>
              <a:off x="2878795" y="2700557"/>
              <a:ext cx="2021296" cy="4157443"/>
            </a:xfrm>
            <a:prstGeom prst="roundRect">
              <a:avLst>
                <a:gd name="adj" fmla="val 2882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27000" dir="5400000" sx="70000" sy="70000" algn="ctr" rotWithShape="0">
                <a:schemeClr val="accent1">
                  <a:lumMod val="75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cs typeface="+mn-ea"/>
                  <a:sym typeface="+mn-lt"/>
                </a:rPr>
                <a:t>电商体量增速迅猛</a:t>
              </a:r>
              <a:endParaRPr kumimoji="0" lang="en-US" altLang="zh-CN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3592686" y="3847054"/>
              <a:ext cx="560070" cy="245745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defTabSz="914400">
                <a:defRPr/>
              </a:pPr>
              <a:r>
                <a:rPr kumimoji="1" lang="en-US" altLang="zh-CN" sz="1600" b="1" dirty="0">
                  <a:solidFill>
                    <a:schemeClr val="tx1"/>
                  </a:solidFill>
                  <a:cs typeface="+mn-ea"/>
                  <a:sym typeface="+mn-lt"/>
                </a:rPr>
                <a:t>xxxxxx</a:t>
              </a:r>
              <a:endParaRPr kumimoji="1" lang="en-US" altLang="zh-CN" sz="16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2946790" y="4201140"/>
              <a:ext cx="1846659" cy="333375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 defTabSz="914400">
                <a:lnSpc>
                  <a:spcPts val="2600"/>
                </a:lnSpc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+mn-ea"/>
                  <a:sym typeface="+mn-lt"/>
                </a:rPr>
                <a:t>xxxxx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3527938" y="2924400"/>
              <a:ext cx="767022" cy="76702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/>
            <p:nvPr/>
          </p:nvSpPr>
          <p:spPr>
            <a:xfrm>
              <a:off x="3642201" y="3075529"/>
              <a:ext cx="538496" cy="464765"/>
            </a:xfrm>
            <a:custGeom>
              <a:avLst/>
              <a:gdLst>
                <a:gd name="T0" fmla="*/ 6447 w 6827"/>
                <a:gd name="T1" fmla="*/ 4479 h 5901"/>
                <a:gd name="T2" fmla="*/ 5320 w 6827"/>
                <a:gd name="T3" fmla="*/ 242 h 5901"/>
                <a:gd name="T4" fmla="*/ 3929 w 6827"/>
                <a:gd name="T5" fmla="*/ 320 h 5901"/>
                <a:gd name="T6" fmla="*/ 3836 w 6827"/>
                <a:gd name="T7" fmla="*/ 1069 h 5901"/>
                <a:gd name="T8" fmla="*/ 853 w 6827"/>
                <a:gd name="T9" fmla="*/ 1066 h 5901"/>
                <a:gd name="T10" fmla="*/ 718 w 6827"/>
                <a:gd name="T11" fmla="*/ 1702 h 5901"/>
                <a:gd name="T12" fmla="*/ 682 w 6827"/>
                <a:gd name="T13" fmla="*/ 2204 h 5901"/>
                <a:gd name="T14" fmla="*/ 318 w 6827"/>
                <a:gd name="T15" fmla="*/ 2621 h 5901"/>
                <a:gd name="T16" fmla="*/ 433 w 6827"/>
                <a:gd name="T17" fmla="*/ 3274 h 5901"/>
                <a:gd name="T18" fmla="*/ 569 w 6827"/>
                <a:gd name="T19" fmla="*/ 3910 h 5901"/>
                <a:gd name="T20" fmla="*/ 718 w 6827"/>
                <a:gd name="T21" fmla="*/ 3978 h 5901"/>
                <a:gd name="T22" fmla="*/ 682 w 6827"/>
                <a:gd name="T23" fmla="*/ 4479 h 5901"/>
                <a:gd name="T24" fmla="*/ 0 w 6827"/>
                <a:gd name="T25" fmla="*/ 4764 h 5901"/>
                <a:gd name="T26" fmla="*/ 284 w 6827"/>
                <a:gd name="T27" fmla="*/ 5901 h 5901"/>
                <a:gd name="T28" fmla="*/ 6827 w 6827"/>
                <a:gd name="T29" fmla="*/ 5617 h 5901"/>
                <a:gd name="T30" fmla="*/ 6542 w 6827"/>
                <a:gd name="T31" fmla="*/ 4479 h 5901"/>
                <a:gd name="T32" fmla="*/ 5814 w 6827"/>
                <a:gd name="T33" fmla="*/ 4283 h 5901"/>
                <a:gd name="T34" fmla="*/ 4351 w 6827"/>
                <a:gd name="T35" fmla="*/ 796 h 5901"/>
                <a:gd name="T36" fmla="*/ 1016 w 6827"/>
                <a:gd name="T37" fmla="*/ 2772 h 5901"/>
                <a:gd name="T38" fmla="*/ 3698 w 6827"/>
                <a:gd name="T39" fmla="*/ 3057 h 5901"/>
                <a:gd name="T40" fmla="*/ 1016 w 6827"/>
                <a:gd name="T41" fmla="*/ 3341 h 5901"/>
                <a:gd name="T42" fmla="*/ 1300 w 6827"/>
                <a:gd name="T43" fmla="*/ 1635 h 5901"/>
                <a:gd name="T44" fmla="*/ 3982 w 6827"/>
                <a:gd name="T45" fmla="*/ 1919 h 5901"/>
                <a:gd name="T46" fmla="*/ 3480 w 6827"/>
                <a:gd name="T47" fmla="*/ 2204 h 5901"/>
                <a:gd name="T48" fmla="*/ 1300 w 6827"/>
                <a:gd name="T49" fmla="*/ 1635 h 5901"/>
                <a:gd name="T50" fmla="*/ 3765 w 6827"/>
                <a:gd name="T51" fmla="*/ 3910 h 5901"/>
                <a:gd name="T52" fmla="*/ 3765 w 6827"/>
                <a:gd name="T53" fmla="*/ 4479 h 5901"/>
                <a:gd name="T54" fmla="*/ 1300 w 6827"/>
                <a:gd name="T55" fmla="*/ 3910 h 5901"/>
                <a:gd name="T56" fmla="*/ 4172 w 6827"/>
                <a:gd name="T57" fmla="*/ 3464 h 5901"/>
                <a:gd name="T58" fmla="*/ 4172 w 6827"/>
                <a:gd name="T59" fmla="*/ 2650 h 5901"/>
                <a:gd name="T60" fmla="*/ 4749 w 6827"/>
                <a:gd name="T61" fmla="*/ 4479 h 5901"/>
                <a:gd name="T62" fmla="*/ 4551 w 6827"/>
                <a:gd name="T63" fmla="*/ 4195 h 5901"/>
                <a:gd name="T64" fmla="*/ 6258 w 6827"/>
                <a:gd name="T65" fmla="*/ 5333 h 5901"/>
                <a:gd name="T66" fmla="*/ 569 w 6827"/>
                <a:gd name="T67" fmla="*/ 5048 h 5901"/>
                <a:gd name="T68" fmla="*/ 6258 w 6827"/>
                <a:gd name="T69" fmla="*/ 5333 h 5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27" h="5901">
                  <a:moveTo>
                    <a:pt x="6542" y="4479"/>
                  </a:moveTo>
                  <a:lnTo>
                    <a:pt x="6447" y="4479"/>
                  </a:lnTo>
                  <a:cubicBezTo>
                    <a:pt x="6446" y="4457"/>
                    <a:pt x="6443" y="4434"/>
                    <a:pt x="6437" y="4411"/>
                  </a:cubicBezTo>
                  <a:lnTo>
                    <a:pt x="5320" y="242"/>
                  </a:lnTo>
                  <a:cubicBezTo>
                    <a:pt x="5279" y="90"/>
                    <a:pt x="5123" y="0"/>
                    <a:pt x="4972" y="41"/>
                  </a:cubicBezTo>
                  <a:lnTo>
                    <a:pt x="3929" y="320"/>
                  </a:lnTo>
                  <a:cubicBezTo>
                    <a:pt x="3778" y="361"/>
                    <a:pt x="3688" y="517"/>
                    <a:pt x="3728" y="669"/>
                  </a:cubicBezTo>
                  <a:lnTo>
                    <a:pt x="3836" y="1069"/>
                  </a:lnTo>
                  <a:cubicBezTo>
                    <a:pt x="3812" y="1067"/>
                    <a:pt x="3789" y="1066"/>
                    <a:pt x="3765" y="1066"/>
                  </a:cubicBezTo>
                  <a:lnTo>
                    <a:pt x="853" y="1066"/>
                  </a:lnTo>
                  <a:cubicBezTo>
                    <a:pt x="639" y="1066"/>
                    <a:pt x="502" y="1294"/>
                    <a:pt x="602" y="1483"/>
                  </a:cubicBezTo>
                  <a:lnTo>
                    <a:pt x="718" y="1702"/>
                  </a:lnTo>
                  <a:cubicBezTo>
                    <a:pt x="788" y="1834"/>
                    <a:pt x="788" y="2004"/>
                    <a:pt x="718" y="2136"/>
                  </a:cubicBezTo>
                  <a:lnTo>
                    <a:pt x="682" y="2204"/>
                  </a:lnTo>
                  <a:lnTo>
                    <a:pt x="569" y="2204"/>
                  </a:lnTo>
                  <a:cubicBezTo>
                    <a:pt x="355" y="2204"/>
                    <a:pt x="217" y="2432"/>
                    <a:pt x="318" y="2621"/>
                  </a:cubicBezTo>
                  <a:lnTo>
                    <a:pt x="433" y="2840"/>
                  </a:lnTo>
                  <a:cubicBezTo>
                    <a:pt x="503" y="2972"/>
                    <a:pt x="503" y="3142"/>
                    <a:pt x="433" y="3274"/>
                  </a:cubicBezTo>
                  <a:lnTo>
                    <a:pt x="318" y="3493"/>
                  </a:lnTo>
                  <a:cubicBezTo>
                    <a:pt x="217" y="3682"/>
                    <a:pt x="355" y="3910"/>
                    <a:pt x="569" y="3910"/>
                  </a:cubicBezTo>
                  <a:lnTo>
                    <a:pt x="682" y="3910"/>
                  </a:lnTo>
                  <a:lnTo>
                    <a:pt x="718" y="3978"/>
                  </a:lnTo>
                  <a:cubicBezTo>
                    <a:pt x="788" y="4110"/>
                    <a:pt x="788" y="4279"/>
                    <a:pt x="718" y="4412"/>
                  </a:cubicBezTo>
                  <a:lnTo>
                    <a:pt x="682" y="4479"/>
                  </a:lnTo>
                  <a:lnTo>
                    <a:pt x="284" y="4479"/>
                  </a:lnTo>
                  <a:cubicBezTo>
                    <a:pt x="127" y="4479"/>
                    <a:pt x="0" y="4607"/>
                    <a:pt x="0" y="4764"/>
                  </a:cubicBezTo>
                  <a:lnTo>
                    <a:pt x="0" y="5617"/>
                  </a:lnTo>
                  <a:cubicBezTo>
                    <a:pt x="0" y="5774"/>
                    <a:pt x="127" y="5901"/>
                    <a:pt x="284" y="5901"/>
                  </a:cubicBezTo>
                  <a:lnTo>
                    <a:pt x="6542" y="5901"/>
                  </a:lnTo>
                  <a:cubicBezTo>
                    <a:pt x="6699" y="5901"/>
                    <a:pt x="6827" y="5774"/>
                    <a:pt x="6827" y="5617"/>
                  </a:cubicBezTo>
                  <a:lnTo>
                    <a:pt x="6827" y="4764"/>
                  </a:lnTo>
                  <a:cubicBezTo>
                    <a:pt x="6827" y="4607"/>
                    <a:pt x="6699" y="4479"/>
                    <a:pt x="6542" y="4479"/>
                  </a:cubicBezTo>
                  <a:close/>
                  <a:moveTo>
                    <a:pt x="4844" y="664"/>
                  </a:moveTo>
                  <a:lnTo>
                    <a:pt x="5814" y="4283"/>
                  </a:lnTo>
                  <a:lnTo>
                    <a:pt x="5321" y="4415"/>
                  </a:lnTo>
                  <a:lnTo>
                    <a:pt x="4351" y="796"/>
                  </a:lnTo>
                  <a:lnTo>
                    <a:pt x="4844" y="664"/>
                  </a:lnTo>
                  <a:close/>
                  <a:moveTo>
                    <a:pt x="1016" y="2772"/>
                  </a:moveTo>
                  <a:lnTo>
                    <a:pt x="3480" y="2772"/>
                  </a:lnTo>
                  <a:cubicBezTo>
                    <a:pt x="3592" y="2772"/>
                    <a:pt x="3698" y="2892"/>
                    <a:pt x="3698" y="3057"/>
                  </a:cubicBezTo>
                  <a:cubicBezTo>
                    <a:pt x="3698" y="3221"/>
                    <a:pt x="3592" y="3341"/>
                    <a:pt x="3480" y="3341"/>
                  </a:cubicBezTo>
                  <a:lnTo>
                    <a:pt x="1016" y="3341"/>
                  </a:lnTo>
                  <a:cubicBezTo>
                    <a:pt x="1068" y="3156"/>
                    <a:pt x="1068" y="2958"/>
                    <a:pt x="1016" y="2772"/>
                  </a:cubicBezTo>
                  <a:close/>
                  <a:moveTo>
                    <a:pt x="1300" y="1635"/>
                  </a:moveTo>
                  <a:lnTo>
                    <a:pt x="3765" y="1635"/>
                  </a:lnTo>
                  <a:cubicBezTo>
                    <a:pt x="3877" y="1635"/>
                    <a:pt x="3982" y="1755"/>
                    <a:pt x="3982" y="1919"/>
                  </a:cubicBezTo>
                  <a:cubicBezTo>
                    <a:pt x="3982" y="2084"/>
                    <a:pt x="3877" y="2204"/>
                    <a:pt x="3765" y="2204"/>
                  </a:cubicBezTo>
                  <a:lnTo>
                    <a:pt x="3480" y="2204"/>
                  </a:lnTo>
                  <a:lnTo>
                    <a:pt x="1300" y="2204"/>
                  </a:lnTo>
                  <a:cubicBezTo>
                    <a:pt x="1352" y="2018"/>
                    <a:pt x="1352" y="1820"/>
                    <a:pt x="1300" y="1635"/>
                  </a:cubicBezTo>
                  <a:close/>
                  <a:moveTo>
                    <a:pt x="3480" y="3910"/>
                  </a:moveTo>
                  <a:lnTo>
                    <a:pt x="3765" y="3910"/>
                  </a:lnTo>
                  <a:cubicBezTo>
                    <a:pt x="3877" y="3910"/>
                    <a:pt x="3982" y="4030"/>
                    <a:pt x="3982" y="4195"/>
                  </a:cubicBezTo>
                  <a:cubicBezTo>
                    <a:pt x="3982" y="4359"/>
                    <a:pt x="3877" y="4479"/>
                    <a:pt x="3765" y="4479"/>
                  </a:cubicBezTo>
                  <a:lnTo>
                    <a:pt x="1300" y="4479"/>
                  </a:lnTo>
                  <a:cubicBezTo>
                    <a:pt x="1352" y="4294"/>
                    <a:pt x="1352" y="4095"/>
                    <a:pt x="1300" y="3910"/>
                  </a:cubicBezTo>
                  <a:lnTo>
                    <a:pt x="3480" y="3910"/>
                  </a:lnTo>
                  <a:close/>
                  <a:moveTo>
                    <a:pt x="4172" y="3464"/>
                  </a:moveTo>
                  <a:cubicBezTo>
                    <a:pt x="4233" y="3342"/>
                    <a:pt x="4267" y="3203"/>
                    <a:pt x="4267" y="3057"/>
                  </a:cubicBezTo>
                  <a:cubicBezTo>
                    <a:pt x="4267" y="2911"/>
                    <a:pt x="4233" y="2772"/>
                    <a:pt x="4172" y="2650"/>
                  </a:cubicBezTo>
                  <a:cubicBezTo>
                    <a:pt x="4197" y="2633"/>
                    <a:pt x="4221" y="2615"/>
                    <a:pt x="4245" y="2596"/>
                  </a:cubicBezTo>
                  <a:lnTo>
                    <a:pt x="4749" y="4479"/>
                  </a:lnTo>
                  <a:lnTo>
                    <a:pt x="4506" y="4479"/>
                  </a:lnTo>
                  <a:cubicBezTo>
                    <a:pt x="4535" y="4390"/>
                    <a:pt x="4551" y="4294"/>
                    <a:pt x="4551" y="4195"/>
                  </a:cubicBezTo>
                  <a:cubicBezTo>
                    <a:pt x="4551" y="3888"/>
                    <a:pt x="4401" y="3614"/>
                    <a:pt x="4172" y="3464"/>
                  </a:cubicBezTo>
                  <a:close/>
                  <a:moveTo>
                    <a:pt x="6258" y="5333"/>
                  </a:moveTo>
                  <a:lnTo>
                    <a:pt x="569" y="5333"/>
                  </a:lnTo>
                  <a:lnTo>
                    <a:pt x="569" y="5048"/>
                  </a:lnTo>
                  <a:lnTo>
                    <a:pt x="6258" y="5048"/>
                  </a:lnTo>
                  <a:lnTo>
                    <a:pt x="6258" y="53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52" name="Icon1"/>
          <p:cNvSpPr/>
          <p:nvPr/>
        </p:nvSpPr>
        <p:spPr>
          <a:xfrm>
            <a:off x="10322983" y="3384351"/>
            <a:ext cx="335743" cy="360140"/>
          </a:xfrm>
          <a:custGeom>
            <a:avLst/>
            <a:gdLst>
              <a:gd name="connsiteX0" fmla="*/ 8356 w 487477"/>
              <a:gd name="connsiteY0" fmla="*/ 512114 h 522922"/>
              <a:gd name="connsiteX1" fmla="*/ 8356 w 487477"/>
              <a:gd name="connsiteY1" fmla="*/ 512114 h 522922"/>
              <a:gd name="connsiteX2" fmla="*/ 8356 w 487477"/>
              <a:gd name="connsiteY2" fmla="*/ 512114 h 522922"/>
              <a:gd name="connsiteX3" fmla="*/ 7404 w 487477"/>
              <a:gd name="connsiteY3" fmla="*/ 511161 h 522922"/>
              <a:gd name="connsiteX4" fmla="*/ 5499 w 487477"/>
              <a:gd name="connsiteY4" fmla="*/ 508303 h 522922"/>
              <a:gd name="connsiteX5" fmla="*/ 5499 w 487477"/>
              <a:gd name="connsiteY5" fmla="*/ 508303 h 522922"/>
              <a:gd name="connsiteX6" fmla="*/ 5499 w 487477"/>
              <a:gd name="connsiteY6" fmla="*/ 507351 h 522922"/>
              <a:gd name="connsiteX7" fmla="*/ 4546 w 487477"/>
              <a:gd name="connsiteY7" fmla="*/ 505446 h 522922"/>
              <a:gd name="connsiteX8" fmla="*/ 3593 w 487477"/>
              <a:gd name="connsiteY8" fmla="*/ 503541 h 522922"/>
              <a:gd name="connsiteX9" fmla="*/ 3593 w 487477"/>
              <a:gd name="connsiteY9" fmla="*/ 503541 h 522922"/>
              <a:gd name="connsiteX10" fmla="*/ 3593 w 487477"/>
              <a:gd name="connsiteY10" fmla="*/ 503541 h 522922"/>
              <a:gd name="connsiteX11" fmla="*/ 3593 w 487477"/>
              <a:gd name="connsiteY11" fmla="*/ 503541 h 522922"/>
              <a:gd name="connsiteX12" fmla="*/ 2641 w 487477"/>
              <a:gd name="connsiteY12" fmla="*/ 501636 h 522922"/>
              <a:gd name="connsiteX13" fmla="*/ 2641 w 487477"/>
              <a:gd name="connsiteY13" fmla="*/ 500684 h 522922"/>
              <a:gd name="connsiteX14" fmla="*/ 1689 w 487477"/>
              <a:gd name="connsiteY14" fmla="*/ 498778 h 522922"/>
              <a:gd name="connsiteX15" fmla="*/ 736 w 487477"/>
              <a:gd name="connsiteY15" fmla="*/ 494968 h 522922"/>
              <a:gd name="connsiteX16" fmla="*/ 736 w 487477"/>
              <a:gd name="connsiteY16" fmla="*/ 492111 h 522922"/>
              <a:gd name="connsiteX17" fmla="*/ 736 w 487477"/>
              <a:gd name="connsiteY17" fmla="*/ 485443 h 522922"/>
              <a:gd name="connsiteX18" fmla="*/ 5499 w 487477"/>
              <a:gd name="connsiteY18" fmla="*/ 467346 h 522922"/>
              <a:gd name="connsiteX19" fmla="*/ 155041 w 487477"/>
              <a:gd name="connsiteY19" fmla="*/ 151116 h 522922"/>
              <a:gd name="connsiteX20" fmla="*/ 158851 w 487477"/>
              <a:gd name="connsiteY20" fmla="*/ 134924 h 522922"/>
              <a:gd name="connsiteX21" fmla="*/ 158851 w 487477"/>
              <a:gd name="connsiteY21" fmla="*/ 19671 h 522922"/>
              <a:gd name="connsiteX22" fmla="*/ 120751 w 487477"/>
              <a:gd name="connsiteY22" fmla="*/ 19671 h 522922"/>
              <a:gd name="connsiteX23" fmla="*/ 120751 w 487477"/>
              <a:gd name="connsiteY23" fmla="*/ 621 h 522922"/>
              <a:gd name="connsiteX24" fmla="*/ 368401 w 487477"/>
              <a:gd name="connsiteY24" fmla="*/ 621 h 522922"/>
              <a:gd name="connsiteX25" fmla="*/ 368401 w 487477"/>
              <a:gd name="connsiteY25" fmla="*/ 19671 h 522922"/>
              <a:gd name="connsiteX26" fmla="*/ 330301 w 487477"/>
              <a:gd name="connsiteY26" fmla="*/ 19671 h 522922"/>
              <a:gd name="connsiteX27" fmla="*/ 330301 w 487477"/>
              <a:gd name="connsiteY27" fmla="*/ 134924 h 522922"/>
              <a:gd name="connsiteX28" fmla="*/ 334111 w 487477"/>
              <a:gd name="connsiteY28" fmla="*/ 151116 h 522922"/>
              <a:gd name="connsiteX29" fmla="*/ 483654 w 487477"/>
              <a:gd name="connsiteY29" fmla="*/ 467346 h 522922"/>
              <a:gd name="connsiteX30" fmla="*/ 485558 w 487477"/>
              <a:gd name="connsiteY30" fmla="*/ 504493 h 522922"/>
              <a:gd name="connsiteX31" fmla="*/ 485558 w 487477"/>
              <a:gd name="connsiteY31" fmla="*/ 504493 h 522922"/>
              <a:gd name="connsiteX32" fmla="*/ 484606 w 487477"/>
              <a:gd name="connsiteY32" fmla="*/ 506399 h 522922"/>
              <a:gd name="connsiteX33" fmla="*/ 459841 w 487477"/>
              <a:gd name="connsiteY33" fmla="*/ 523543 h 522922"/>
              <a:gd name="connsiteX34" fmla="*/ 457936 w 487477"/>
              <a:gd name="connsiteY34" fmla="*/ 523543 h 522922"/>
              <a:gd name="connsiteX35" fmla="*/ 32168 w 487477"/>
              <a:gd name="connsiteY35" fmla="*/ 523543 h 522922"/>
              <a:gd name="connsiteX36" fmla="*/ 30264 w 487477"/>
              <a:gd name="connsiteY36" fmla="*/ 523543 h 522922"/>
              <a:gd name="connsiteX37" fmla="*/ 27406 w 487477"/>
              <a:gd name="connsiteY37" fmla="*/ 523543 h 522922"/>
              <a:gd name="connsiteX38" fmla="*/ 23596 w 487477"/>
              <a:gd name="connsiteY38" fmla="*/ 522591 h 522922"/>
              <a:gd name="connsiteX39" fmla="*/ 23596 w 487477"/>
              <a:gd name="connsiteY39" fmla="*/ 522591 h 522922"/>
              <a:gd name="connsiteX40" fmla="*/ 17881 w 487477"/>
              <a:gd name="connsiteY40" fmla="*/ 520686 h 522922"/>
              <a:gd name="connsiteX41" fmla="*/ 15976 w 487477"/>
              <a:gd name="connsiteY41" fmla="*/ 519734 h 522922"/>
              <a:gd name="connsiteX42" fmla="*/ 15024 w 487477"/>
              <a:gd name="connsiteY42" fmla="*/ 518781 h 522922"/>
              <a:gd name="connsiteX43" fmla="*/ 10261 w 487477"/>
              <a:gd name="connsiteY43" fmla="*/ 514971 h 522922"/>
              <a:gd name="connsiteX44" fmla="*/ 8356 w 487477"/>
              <a:gd name="connsiteY44" fmla="*/ 512114 h 522922"/>
              <a:gd name="connsiteX45" fmla="*/ 8356 w 487477"/>
              <a:gd name="connsiteY45" fmla="*/ 512114 h 522922"/>
              <a:gd name="connsiteX46" fmla="*/ 255054 w 487477"/>
              <a:gd name="connsiteY46" fmla="*/ 402576 h 522922"/>
              <a:gd name="connsiteX47" fmla="*/ 252196 w 487477"/>
              <a:gd name="connsiteY47" fmla="*/ 404481 h 522922"/>
              <a:gd name="connsiteX48" fmla="*/ 246481 w 487477"/>
              <a:gd name="connsiteY48" fmla="*/ 408291 h 522922"/>
              <a:gd name="connsiteX49" fmla="*/ 55029 w 487477"/>
              <a:gd name="connsiteY49" fmla="*/ 414959 h 522922"/>
              <a:gd name="connsiteX50" fmla="*/ 51218 w 487477"/>
              <a:gd name="connsiteY50" fmla="*/ 413053 h 522922"/>
              <a:gd name="connsiteX51" fmla="*/ 22643 w 487477"/>
              <a:gd name="connsiteY51" fmla="*/ 474014 h 522922"/>
              <a:gd name="connsiteX52" fmla="*/ 21691 w 487477"/>
              <a:gd name="connsiteY52" fmla="*/ 475918 h 522922"/>
              <a:gd name="connsiteX53" fmla="*/ 21691 w 487477"/>
              <a:gd name="connsiteY53" fmla="*/ 495921 h 522922"/>
              <a:gd name="connsiteX54" fmla="*/ 29311 w 487477"/>
              <a:gd name="connsiteY54" fmla="*/ 502589 h 522922"/>
              <a:gd name="connsiteX55" fmla="*/ 30264 w 487477"/>
              <a:gd name="connsiteY55" fmla="*/ 502589 h 522922"/>
              <a:gd name="connsiteX56" fmla="*/ 31216 w 487477"/>
              <a:gd name="connsiteY56" fmla="*/ 502589 h 522922"/>
              <a:gd name="connsiteX57" fmla="*/ 456983 w 487477"/>
              <a:gd name="connsiteY57" fmla="*/ 502589 h 522922"/>
              <a:gd name="connsiteX58" fmla="*/ 457936 w 487477"/>
              <a:gd name="connsiteY58" fmla="*/ 502589 h 522922"/>
              <a:gd name="connsiteX59" fmla="*/ 466508 w 487477"/>
              <a:gd name="connsiteY59" fmla="*/ 495921 h 522922"/>
              <a:gd name="connsiteX60" fmla="*/ 467461 w 487477"/>
              <a:gd name="connsiteY60" fmla="*/ 477824 h 522922"/>
              <a:gd name="connsiteX61" fmla="*/ 466508 w 487477"/>
              <a:gd name="connsiteY61" fmla="*/ 475918 h 522922"/>
              <a:gd name="connsiteX62" fmla="*/ 465556 w 487477"/>
              <a:gd name="connsiteY62" fmla="*/ 474014 h 522922"/>
              <a:gd name="connsiteX63" fmla="*/ 423646 w 487477"/>
              <a:gd name="connsiteY63" fmla="*/ 385431 h 522922"/>
              <a:gd name="connsiteX64" fmla="*/ 255054 w 487477"/>
              <a:gd name="connsiteY64" fmla="*/ 402576 h 522922"/>
              <a:gd name="connsiteX65" fmla="*/ 305536 w 487477"/>
              <a:gd name="connsiteY65" fmla="*/ 255891 h 522922"/>
              <a:gd name="connsiteX66" fmla="*/ 272199 w 487477"/>
              <a:gd name="connsiteY66" fmla="*/ 289228 h 522922"/>
              <a:gd name="connsiteX67" fmla="*/ 305536 w 487477"/>
              <a:gd name="connsiteY67" fmla="*/ 322566 h 522922"/>
              <a:gd name="connsiteX68" fmla="*/ 338874 w 487477"/>
              <a:gd name="connsiteY68" fmla="*/ 289228 h 522922"/>
              <a:gd name="connsiteX69" fmla="*/ 305536 w 487477"/>
              <a:gd name="connsiteY69" fmla="*/ 255891 h 522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</a:cxnLst>
            <a:rect l="l" t="t" r="r" b="b"/>
            <a:pathLst>
              <a:path w="487477" h="522922">
                <a:moveTo>
                  <a:pt x="8356" y="512114"/>
                </a:moveTo>
                <a:lnTo>
                  <a:pt x="8356" y="512114"/>
                </a:lnTo>
                <a:lnTo>
                  <a:pt x="8356" y="512114"/>
                </a:lnTo>
                <a:lnTo>
                  <a:pt x="7404" y="511161"/>
                </a:lnTo>
                <a:cubicBezTo>
                  <a:pt x="6451" y="510209"/>
                  <a:pt x="6451" y="509256"/>
                  <a:pt x="5499" y="508303"/>
                </a:cubicBezTo>
                <a:lnTo>
                  <a:pt x="5499" y="508303"/>
                </a:lnTo>
                <a:lnTo>
                  <a:pt x="5499" y="507351"/>
                </a:lnTo>
                <a:lnTo>
                  <a:pt x="4546" y="505446"/>
                </a:lnTo>
                <a:lnTo>
                  <a:pt x="3593" y="503541"/>
                </a:lnTo>
                <a:lnTo>
                  <a:pt x="3593" y="503541"/>
                </a:lnTo>
                <a:lnTo>
                  <a:pt x="3593" y="503541"/>
                </a:lnTo>
                <a:lnTo>
                  <a:pt x="3593" y="503541"/>
                </a:lnTo>
                <a:lnTo>
                  <a:pt x="2641" y="501636"/>
                </a:lnTo>
                <a:cubicBezTo>
                  <a:pt x="2641" y="501636"/>
                  <a:pt x="2641" y="500684"/>
                  <a:pt x="2641" y="500684"/>
                </a:cubicBezTo>
                <a:cubicBezTo>
                  <a:pt x="2641" y="499731"/>
                  <a:pt x="2641" y="499731"/>
                  <a:pt x="1689" y="498778"/>
                </a:cubicBezTo>
                <a:cubicBezTo>
                  <a:pt x="1689" y="497826"/>
                  <a:pt x="736" y="495921"/>
                  <a:pt x="736" y="494968"/>
                </a:cubicBezTo>
                <a:lnTo>
                  <a:pt x="736" y="492111"/>
                </a:lnTo>
                <a:cubicBezTo>
                  <a:pt x="736" y="490206"/>
                  <a:pt x="736" y="487349"/>
                  <a:pt x="736" y="485443"/>
                </a:cubicBezTo>
                <a:cubicBezTo>
                  <a:pt x="736" y="478776"/>
                  <a:pt x="2641" y="473061"/>
                  <a:pt x="5499" y="467346"/>
                </a:cubicBezTo>
                <a:lnTo>
                  <a:pt x="155041" y="151116"/>
                </a:lnTo>
                <a:cubicBezTo>
                  <a:pt x="157899" y="146353"/>
                  <a:pt x="158851" y="140639"/>
                  <a:pt x="158851" y="134924"/>
                </a:cubicBezTo>
                <a:lnTo>
                  <a:pt x="158851" y="19671"/>
                </a:lnTo>
                <a:lnTo>
                  <a:pt x="120751" y="19671"/>
                </a:lnTo>
                <a:lnTo>
                  <a:pt x="120751" y="621"/>
                </a:lnTo>
                <a:lnTo>
                  <a:pt x="368401" y="621"/>
                </a:lnTo>
                <a:lnTo>
                  <a:pt x="368401" y="19671"/>
                </a:lnTo>
                <a:lnTo>
                  <a:pt x="330301" y="19671"/>
                </a:lnTo>
                <a:lnTo>
                  <a:pt x="330301" y="134924"/>
                </a:lnTo>
                <a:cubicBezTo>
                  <a:pt x="330301" y="140639"/>
                  <a:pt x="331254" y="146353"/>
                  <a:pt x="334111" y="151116"/>
                </a:cubicBezTo>
                <a:lnTo>
                  <a:pt x="483654" y="467346"/>
                </a:lnTo>
                <a:cubicBezTo>
                  <a:pt x="489368" y="478776"/>
                  <a:pt x="489368" y="492111"/>
                  <a:pt x="485558" y="504493"/>
                </a:cubicBezTo>
                <a:lnTo>
                  <a:pt x="485558" y="504493"/>
                </a:lnTo>
                <a:lnTo>
                  <a:pt x="484606" y="506399"/>
                </a:lnTo>
                <a:cubicBezTo>
                  <a:pt x="479843" y="515924"/>
                  <a:pt x="470318" y="522591"/>
                  <a:pt x="459841" y="523543"/>
                </a:cubicBezTo>
                <a:lnTo>
                  <a:pt x="457936" y="523543"/>
                </a:lnTo>
                <a:lnTo>
                  <a:pt x="32168" y="523543"/>
                </a:lnTo>
                <a:lnTo>
                  <a:pt x="30264" y="523543"/>
                </a:lnTo>
                <a:cubicBezTo>
                  <a:pt x="29311" y="523543"/>
                  <a:pt x="28358" y="523543"/>
                  <a:pt x="27406" y="523543"/>
                </a:cubicBezTo>
                <a:cubicBezTo>
                  <a:pt x="26454" y="523543"/>
                  <a:pt x="24549" y="523543"/>
                  <a:pt x="23596" y="522591"/>
                </a:cubicBezTo>
                <a:lnTo>
                  <a:pt x="23596" y="522591"/>
                </a:lnTo>
                <a:cubicBezTo>
                  <a:pt x="21691" y="521639"/>
                  <a:pt x="19786" y="521639"/>
                  <a:pt x="17881" y="520686"/>
                </a:cubicBezTo>
                <a:lnTo>
                  <a:pt x="15976" y="519734"/>
                </a:lnTo>
                <a:cubicBezTo>
                  <a:pt x="15976" y="519734"/>
                  <a:pt x="15024" y="519734"/>
                  <a:pt x="15024" y="518781"/>
                </a:cubicBezTo>
                <a:cubicBezTo>
                  <a:pt x="13118" y="517828"/>
                  <a:pt x="11214" y="515924"/>
                  <a:pt x="10261" y="514971"/>
                </a:cubicBezTo>
                <a:lnTo>
                  <a:pt x="8356" y="512114"/>
                </a:lnTo>
                <a:lnTo>
                  <a:pt x="8356" y="512114"/>
                </a:lnTo>
                <a:close/>
                <a:moveTo>
                  <a:pt x="255054" y="402576"/>
                </a:moveTo>
                <a:lnTo>
                  <a:pt x="252196" y="404481"/>
                </a:lnTo>
                <a:lnTo>
                  <a:pt x="246481" y="408291"/>
                </a:lnTo>
                <a:cubicBezTo>
                  <a:pt x="198856" y="439724"/>
                  <a:pt x="119799" y="440676"/>
                  <a:pt x="55029" y="414959"/>
                </a:cubicBezTo>
                <a:lnTo>
                  <a:pt x="51218" y="413053"/>
                </a:lnTo>
                <a:lnTo>
                  <a:pt x="22643" y="474014"/>
                </a:lnTo>
                <a:lnTo>
                  <a:pt x="21691" y="475918"/>
                </a:lnTo>
                <a:cubicBezTo>
                  <a:pt x="18833" y="482586"/>
                  <a:pt x="18833" y="490206"/>
                  <a:pt x="21691" y="495921"/>
                </a:cubicBezTo>
                <a:cubicBezTo>
                  <a:pt x="22643" y="498778"/>
                  <a:pt x="25501" y="501636"/>
                  <a:pt x="29311" y="502589"/>
                </a:cubicBezTo>
                <a:lnTo>
                  <a:pt x="30264" y="502589"/>
                </a:lnTo>
                <a:lnTo>
                  <a:pt x="31216" y="502589"/>
                </a:lnTo>
                <a:lnTo>
                  <a:pt x="456983" y="502589"/>
                </a:lnTo>
                <a:lnTo>
                  <a:pt x="457936" y="502589"/>
                </a:lnTo>
                <a:cubicBezTo>
                  <a:pt x="461746" y="502589"/>
                  <a:pt x="464604" y="499731"/>
                  <a:pt x="466508" y="495921"/>
                </a:cubicBezTo>
                <a:cubicBezTo>
                  <a:pt x="468414" y="490206"/>
                  <a:pt x="469366" y="483539"/>
                  <a:pt x="467461" y="477824"/>
                </a:cubicBezTo>
                <a:lnTo>
                  <a:pt x="466508" y="475918"/>
                </a:lnTo>
                <a:lnTo>
                  <a:pt x="465556" y="474014"/>
                </a:lnTo>
                <a:lnTo>
                  <a:pt x="423646" y="385431"/>
                </a:lnTo>
                <a:cubicBezTo>
                  <a:pt x="365543" y="372096"/>
                  <a:pt x="296011" y="376859"/>
                  <a:pt x="255054" y="402576"/>
                </a:cubicBezTo>
                <a:close/>
                <a:moveTo>
                  <a:pt x="305536" y="255891"/>
                </a:moveTo>
                <a:cubicBezTo>
                  <a:pt x="287439" y="255891"/>
                  <a:pt x="272199" y="271131"/>
                  <a:pt x="272199" y="289228"/>
                </a:cubicBezTo>
                <a:cubicBezTo>
                  <a:pt x="272199" y="307326"/>
                  <a:pt x="287439" y="322566"/>
                  <a:pt x="305536" y="322566"/>
                </a:cubicBezTo>
                <a:cubicBezTo>
                  <a:pt x="323633" y="322566"/>
                  <a:pt x="338874" y="307326"/>
                  <a:pt x="338874" y="289228"/>
                </a:cubicBezTo>
                <a:cubicBezTo>
                  <a:pt x="338874" y="270178"/>
                  <a:pt x="323633" y="255891"/>
                  <a:pt x="305536" y="255891"/>
                </a:cubicBezTo>
                <a:close/>
              </a:path>
            </a:pathLst>
          </a:custGeom>
          <a:solidFill>
            <a:srgbClr val="FFFFFF"/>
          </a:solidFill>
        </p:spPr>
        <p:txBody>
          <a:bodyPr wrap="none" lIns="91440" tIns="45720" rIns="91440" bIns="45720" rtlCol="0" anchor="ctr" anchorCtr="0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kumimoji="1" lang="zh-CN" altLang="en-US" sz="2000" b="1" dirty="0">
              <a:noFill/>
              <a:cs typeface="+mn-ea"/>
              <a:sym typeface="+mn-lt"/>
            </a:endParaRPr>
          </a:p>
        </p:txBody>
      </p:sp>
      <p:sp>
        <p:nvSpPr>
          <p:cNvPr id="55" name="任意多边形: 形状 54"/>
          <p:cNvSpPr/>
          <p:nvPr/>
        </p:nvSpPr>
        <p:spPr>
          <a:xfrm rot="10800000" flipH="1">
            <a:off x="-341" y="0"/>
            <a:ext cx="12192000" cy="3782227"/>
          </a:xfrm>
          <a:custGeom>
            <a:avLst/>
            <a:gdLst>
              <a:gd name="connsiteX0" fmla="*/ 10435927 w 12192000"/>
              <a:gd name="connsiteY0" fmla="*/ 2809100 h 2977628"/>
              <a:gd name="connsiteX1" fmla="*/ 9619422 w 12192000"/>
              <a:gd name="connsiteY1" fmla="*/ 2956564 h 2977628"/>
              <a:gd name="connsiteX2" fmla="*/ 10489848 w 12192000"/>
              <a:gd name="connsiteY2" fmla="*/ 2858255 h 2977628"/>
              <a:gd name="connsiteX3" fmla="*/ 10435927 w 12192000"/>
              <a:gd name="connsiteY3" fmla="*/ 2809100 h 2977628"/>
              <a:gd name="connsiteX4" fmla="*/ 7177594 w 12192000"/>
              <a:gd name="connsiteY4" fmla="*/ 2415871 h 2977628"/>
              <a:gd name="connsiteX5" fmla="*/ 7123665 w 12192000"/>
              <a:gd name="connsiteY5" fmla="*/ 2465025 h 2977628"/>
              <a:gd name="connsiteX6" fmla="*/ 7231514 w 12192000"/>
              <a:gd name="connsiteY6" fmla="*/ 2465025 h 2977628"/>
              <a:gd name="connsiteX7" fmla="*/ 7177594 w 12192000"/>
              <a:gd name="connsiteY7" fmla="*/ 2415871 h 2977628"/>
              <a:gd name="connsiteX8" fmla="*/ 11687652 w 12192000"/>
              <a:gd name="connsiteY8" fmla="*/ 800797 h 2977628"/>
              <a:gd name="connsiteX9" fmla="*/ 10328093 w 12192000"/>
              <a:gd name="connsiteY9" fmla="*/ 1046570 h 2977628"/>
              <a:gd name="connsiteX10" fmla="*/ 11741573 w 12192000"/>
              <a:gd name="connsiteY10" fmla="*/ 800797 h 2977628"/>
              <a:gd name="connsiteX11" fmla="*/ 11687652 w 12192000"/>
              <a:gd name="connsiteY11" fmla="*/ 800797 h 2977628"/>
              <a:gd name="connsiteX12" fmla="*/ 10274172 w 12192000"/>
              <a:gd name="connsiteY12" fmla="*/ 800797 h 2977628"/>
              <a:gd name="connsiteX13" fmla="*/ 9785038 w 12192000"/>
              <a:gd name="connsiteY13" fmla="*/ 899106 h 2977628"/>
              <a:gd name="connsiteX14" fmla="*/ 10328093 w 12192000"/>
              <a:gd name="connsiteY14" fmla="*/ 849952 h 2977628"/>
              <a:gd name="connsiteX15" fmla="*/ 10274172 w 12192000"/>
              <a:gd name="connsiteY15" fmla="*/ 800797 h 2977628"/>
              <a:gd name="connsiteX16" fmla="*/ 121871 w 12192000"/>
              <a:gd name="connsiteY16" fmla="*/ 139 h 2977628"/>
              <a:gd name="connsiteX17" fmla="*/ 194883 w 12192000"/>
              <a:gd name="connsiteY17" fmla="*/ 3799 h 2977628"/>
              <a:gd name="connsiteX18" fmla="*/ 4000133 w 12192000"/>
              <a:gd name="connsiteY18" fmla="*/ 737604 h 2977628"/>
              <a:gd name="connsiteX19" fmla="*/ 4597108 w 12192000"/>
              <a:gd name="connsiteY19" fmla="*/ 737604 h 2977628"/>
              <a:gd name="connsiteX20" fmla="*/ 5140163 w 12192000"/>
              <a:gd name="connsiteY20" fmla="*/ 786759 h 2977628"/>
              <a:gd name="connsiteX21" fmla="*/ 3075779 w 12192000"/>
              <a:gd name="connsiteY21" fmla="*/ 688450 h 2977628"/>
              <a:gd name="connsiteX22" fmla="*/ 4054054 w 12192000"/>
              <a:gd name="connsiteY22" fmla="*/ 835913 h 2977628"/>
              <a:gd name="connsiteX23" fmla="*/ 4000133 w 12192000"/>
              <a:gd name="connsiteY23" fmla="*/ 885061 h 2977628"/>
              <a:gd name="connsiteX24" fmla="*/ 6172358 w 12192000"/>
              <a:gd name="connsiteY24" fmla="*/ 1032525 h 2977628"/>
              <a:gd name="connsiteX25" fmla="*/ 7042791 w 12192000"/>
              <a:gd name="connsiteY25" fmla="*/ 934216 h 2977628"/>
              <a:gd name="connsiteX26" fmla="*/ 7639766 w 12192000"/>
              <a:gd name="connsiteY26" fmla="*/ 934216 h 2977628"/>
              <a:gd name="connsiteX27" fmla="*/ 7855450 w 12192000"/>
              <a:gd name="connsiteY27" fmla="*/ 885061 h 2977628"/>
              <a:gd name="connsiteX28" fmla="*/ 7801528 w 12192000"/>
              <a:gd name="connsiteY28" fmla="*/ 934216 h 2977628"/>
              <a:gd name="connsiteX29" fmla="*/ 7963292 w 12192000"/>
              <a:gd name="connsiteY29" fmla="*/ 934216 h 2977628"/>
              <a:gd name="connsiteX30" fmla="*/ 10570729 w 12192000"/>
              <a:gd name="connsiteY30" fmla="*/ 737604 h 2977628"/>
              <a:gd name="connsiteX31" fmla="*/ 10408974 w 12192000"/>
              <a:gd name="connsiteY31" fmla="*/ 786759 h 2977628"/>
              <a:gd name="connsiteX32" fmla="*/ 10462895 w 12192000"/>
              <a:gd name="connsiteY32" fmla="*/ 835913 h 2977628"/>
              <a:gd name="connsiteX33" fmla="*/ 7092859 w 12192000"/>
              <a:gd name="connsiteY33" fmla="*/ 1229143 h 2977628"/>
              <a:gd name="connsiteX34" fmla="*/ 8941566 w 12192000"/>
              <a:gd name="connsiteY34" fmla="*/ 1130834 h 2977628"/>
              <a:gd name="connsiteX35" fmla="*/ 9157242 w 12192000"/>
              <a:gd name="connsiteY35" fmla="*/ 1130834 h 2977628"/>
              <a:gd name="connsiteX36" fmla="*/ 9157242 w 12192000"/>
              <a:gd name="connsiteY36" fmla="*/ 1179988 h 2977628"/>
              <a:gd name="connsiteX37" fmla="*/ 9265083 w 12192000"/>
              <a:gd name="connsiteY37" fmla="*/ 1130834 h 2977628"/>
              <a:gd name="connsiteX38" fmla="*/ 9211162 w 12192000"/>
              <a:gd name="connsiteY38" fmla="*/ 1130834 h 2977628"/>
              <a:gd name="connsiteX39" fmla="*/ 12145979 w 12192000"/>
              <a:gd name="connsiteY39" fmla="*/ 688450 h 2977628"/>
              <a:gd name="connsiteX40" fmla="*/ 11818608 w 12192000"/>
              <a:gd name="connsiteY40" fmla="*/ 786759 h 2977628"/>
              <a:gd name="connsiteX41" fmla="*/ 11980370 w 12192000"/>
              <a:gd name="connsiteY41" fmla="*/ 835913 h 2977628"/>
              <a:gd name="connsiteX42" fmla="*/ 12192000 w 12192000"/>
              <a:gd name="connsiteY42" fmla="*/ 800644 h 2977628"/>
              <a:gd name="connsiteX43" fmla="*/ 12192000 w 12192000"/>
              <a:gd name="connsiteY43" fmla="*/ 899171 h 2977628"/>
              <a:gd name="connsiteX44" fmla="*/ 11433462 w 12192000"/>
              <a:gd name="connsiteY44" fmla="*/ 1032525 h 2977628"/>
              <a:gd name="connsiteX45" fmla="*/ 11541304 w 12192000"/>
              <a:gd name="connsiteY45" fmla="*/ 1081679 h 2977628"/>
              <a:gd name="connsiteX46" fmla="*/ 12160367 w 12192000"/>
              <a:gd name="connsiteY46" fmla="*/ 977997 h 2977628"/>
              <a:gd name="connsiteX47" fmla="*/ 12192000 w 12192000"/>
              <a:gd name="connsiteY47" fmla="*/ 972699 h 2977628"/>
              <a:gd name="connsiteX48" fmla="*/ 12192000 w 12192000"/>
              <a:gd name="connsiteY48" fmla="*/ 1218652 h 2977628"/>
              <a:gd name="connsiteX49" fmla="*/ 12120946 w 12192000"/>
              <a:gd name="connsiteY49" fmla="*/ 1232983 h 2977628"/>
              <a:gd name="connsiteX50" fmla="*/ 10509108 w 12192000"/>
              <a:gd name="connsiteY50" fmla="*/ 1474915 h 2977628"/>
              <a:gd name="connsiteX51" fmla="*/ 10670871 w 12192000"/>
              <a:gd name="connsiteY51" fmla="*/ 1524070 h 2977628"/>
              <a:gd name="connsiteX52" fmla="*/ 12083857 w 12192000"/>
              <a:gd name="connsiteY52" fmla="*/ 1285619 h 2977628"/>
              <a:gd name="connsiteX53" fmla="*/ 12192000 w 12192000"/>
              <a:gd name="connsiteY53" fmla="*/ 1267370 h 2977628"/>
              <a:gd name="connsiteX54" fmla="*/ 12192000 w 12192000"/>
              <a:gd name="connsiteY54" fmla="*/ 1384215 h 2977628"/>
              <a:gd name="connsiteX55" fmla="*/ 12100804 w 12192000"/>
              <a:gd name="connsiteY55" fmla="*/ 1401143 h 2977628"/>
              <a:gd name="connsiteX56" fmla="*/ 11487383 w 12192000"/>
              <a:gd name="connsiteY56" fmla="*/ 1524070 h 2977628"/>
              <a:gd name="connsiteX57" fmla="*/ 11487383 w 12192000"/>
              <a:gd name="connsiteY57" fmla="*/ 1573225 h 2977628"/>
              <a:gd name="connsiteX58" fmla="*/ 11379541 w 12192000"/>
              <a:gd name="connsiteY58" fmla="*/ 1573225 h 2977628"/>
              <a:gd name="connsiteX59" fmla="*/ 11541304 w 12192000"/>
              <a:gd name="connsiteY59" fmla="*/ 1622379 h 2977628"/>
              <a:gd name="connsiteX60" fmla="*/ 12112064 w 12192000"/>
              <a:gd name="connsiteY60" fmla="*/ 1526374 h 2977628"/>
              <a:gd name="connsiteX61" fmla="*/ 12192000 w 12192000"/>
              <a:gd name="connsiteY61" fmla="*/ 1512929 h 2977628"/>
              <a:gd name="connsiteX62" fmla="*/ 12192000 w 12192000"/>
              <a:gd name="connsiteY62" fmla="*/ 1805239 h 2977628"/>
              <a:gd name="connsiteX63" fmla="*/ 12153685 w 12192000"/>
              <a:gd name="connsiteY63" fmla="*/ 1811535 h 2977628"/>
              <a:gd name="connsiteX64" fmla="*/ 7358609 w 12192000"/>
              <a:gd name="connsiteY64" fmla="*/ 2405332 h 2977628"/>
              <a:gd name="connsiteX65" fmla="*/ 7520372 w 12192000"/>
              <a:gd name="connsiteY65" fmla="*/ 2454486 h 2977628"/>
              <a:gd name="connsiteX66" fmla="*/ 12157099 w 12192000"/>
              <a:gd name="connsiteY66" fmla="*/ 1940387 h 2977628"/>
              <a:gd name="connsiteX67" fmla="*/ 12192000 w 12192000"/>
              <a:gd name="connsiteY67" fmla="*/ 1934824 h 2977628"/>
              <a:gd name="connsiteX68" fmla="*/ 12192000 w 12192000"/>
              <a:gd name="connsiteY68" fmla="*/ 2498969 h 2977628"/>
              <a:gd name="connsiteX69" fmla="*/ 12160321 w 12192000"/>
              <a:gd name="connsiteY69" fmla="*/ 2504850 h 2977628"/>
              <a:gd name="connsiteX70" fmla="*/ 10559176 w 12192000"/>
              <a:gd name="connsiteY70" fmla="*/ 2802081 h 2977628"/>
              <a:gd name="connsiteX71" fmla="*/ 10720938 w 12192000"/>
              <a:gd name="connsiteY71" fmla="*/ 2851236 h 2977628"/>
              <a:gd name="connsiteX72" fmla="*/ 12050055 w 12192000"/>
              <a:gd name="connsiteY72" fmla="*/ 2624610 h 2977628"/>
              <a:gd name="connsiteX73" fmla="*/ 12192000 w 12192000"/>
              <a:gd name="connsiteY73" fmla="*/ 2600407 h 2977628"/>
              <a:gd name="connsiteX74" fmla="*/ 12192000 w 12192000"/>
              <a:gd name="connsiteY74" fmla="*/ 2977628 h 2977628"/>
              <a:gd name="connsiteX75" fmla="*/ 0 w 12192000"/>
              <a:gd name="connsiteY75" fmla="*/ 2977628 h 2977628"/>
              <a:gd name="connsiteX76" fmla="*/ 0 w 12192000"/>
              <a:gd name="connsiteY76" fmla="*/ 38136 h 2977628"/>
              <a:gd name="connsiteX77" fmla="*/ 21162 w 12192000"/>
              <a:gd name="connsiteY77" fmla="*/ 22484 h 2977628"/>
              <a:gd name="connsiteX78" fmla="*/ 121871 w 12192000"/>
              <a:gd name="connsiteY78" fmla="*/ 139 h 2977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2192000" h="2977628">
                <a:moveTo>
                  <a:pt x="10435927" y="2809100"/>
                </a:moveTo>
                <a:lnTo>
                  <a:pt x="9619422" y="2956564"/>
                </a:lnTo>
                <a:cubicBezTo>
                  <a:pt x="9619422" y="2956564"/>
                  <a:pt x="9619422" y="2956564"/>
                  <a:pt x="10489848" y="2858255"/>
                </a:cubicBezTo>
                <a:cubicBezTo>
                  <a:pt x="10489848" y="2858255"/>
                  <a:pt x="10489848" y="2858255"/>
                  <a:pt x="10435927" y="2809100"/>
                </a:cubicBezTo>
                <a:close/>
                <a:moveTo>
                  <a:pt x="7177594" y="2415871"/>
                </a:moveTo>
                <a:cubicBezTo>
                  <a:pt x="7177594" y="2415871"/>
                  <a:pt x="7177594" y="2415871"/>
                  <a:pt x="7123665" y="2465025"/>
                </a:cubicBezTo>
                <a:lnTo>
                  <a:pt x="7231514" y="2465025"/>
                </a:lnTo>
                <a:cubicBezTo>
                  <a:pt x="7231514" y="2465025"/>
                  <a:pt x="7231514" y="2465025"/>
                  <a:pt x="7177594" y="2415871"/>
                </a:cubicBezTo>
                <a:close/>
                <a:moveTo>
                  <a:pt x="11687652" y="800797"/>
                </a:moveTo>
                <a:lnTo>
                  <a:pt x="10328093" y="1046570"/>
                </a:lnTo>
                <a:cubicBezTo>
                  <a:pt x="10328093" y="1046570"/>
                  <a:pt x="10328093" y="1046570"/>
                  <a:pt x="11741573" y="800797"/>
                </a:cubicBezTo>
                <a:cubicBezTo>
                  <a:pt x="11741573" y="800797"/>
                  <a:pt x="11741573" y="800797"/>
                  <a:pt x="11687652" y="800797"/>
                </a:cubicBezTo>
                <a:close/>
                <a:moveTo>
                  <a:pt x="10274172" y="800797"/>
                </a:moveTo>
                <a:lnTo>
                  <a:pt x="9785038" y="899106"/>
                </a:lnTo>
                <a:cubicBezTo>
                  <a:pt x="9785038" y="899106"/>
                  <a:pt x="9785038" y="899106"/>
                  <a:pt x="10328093" y="849952"/>
                </a:cubicBezTo>
                <a:cubicBezTo>
                  <a:pt x="10328093" y="849952"/>
                  <a:pt x="10328093" y="849952"/>
                  <a:pt x="10274172" y="800797"/>
                </a:cubicBezTo>
                <a:close/>
                <a:moveTo>
                  <a:pt x="121871" y="139"/>
                </a:moveTo>
                <a:cubicBezTo>
                  <a:pt x="143461" y="-425"/>
                  <a:pt x="167683" y="727"/>
                  <a:pt x="194883" y="3799"/>
                </a:cubicBezTo>
                <a:cubicBezTo>
                  <a:pt x="1392687" y="491832"/>
                  <a:pt x="2806175" y="540986"/>
                  <a:pt x="4000133" y="737604"/>
                </a:cubicBezTo>
                <a:cubicBezTo>
                  <a:pt x="4215809" y="639295"/>
                  <a:pt x="4381425" y="835913"/>
                  <a:pt x="4597108" y="737604"/>
                </a:cubicBezTo>
                <a:cubicBezTo>
                  <a:pt x="4758871" y="688450"/>
                  <a:pt x="4924479" y="786759"/>
                  <a:pt x="5140163" y="786759"/>
                </a:cubicBezTo>
                <a:cubicBezTo>
                  <a:pt x="4435346" y="786759"/>
                  <a:pt x="3726675" y="737604"/>
                  <a:pt x="3075779" y="688450"/>
                </a:cubicBezTo>
                <a:cubicBezTo>
                  <a:pt x="3349229" y="786759"/>
                  <a:pt x="3726675" y="786759"/>
                  <a:pt x="4054054" y="835913"/>
                </a:cubicBezTo>
                <a:cubicBezTo>
                  <a:pt x="4054054" y="835913"/>
                  <a:pt x="4054054" y="835913"/>
                  <a:pt x="4000133" y="885061"/>
                </a:cubicBezTo>
                <a:cubicBezTo>
                  <a:pt x="4704950" y="1032525"/>
                  <a:pt x="5467542" y="934216"/>
                  <a:pt x="6172358" y="1032525"/>
                </a:cubicBezTo>
                <a:cubicBezTo>
                  <a:pt x="6499729" y="934216"/>
                  <a:pt x="6769333" y="1081679"/>
                  <a:pt x="7042791" y="934216"/>
                </a:cubicBezTo>
                <a:cubicBezTo>
                  <a:pt x="7258467" y="1032525"/>
                  <a:pt x="7424083" y="885061"/>
                  <a:pt x="7639766" y="934216"/>
                </a:cubicBezTo>
                <a:cubicBezTo>
                  <a:pt x="7693688" y="835913"/>
                  <a:pt x="7801528" y="934216"/>
                  <a:pt x="7855450" y="885061"/>
                </a:cubicBezTo>
                <a:cubicBezTo>
                  <a:pt x="7855450" y="885061"/>
                  <a:pt x="7855450" y="885061"/>
                  <a:pt x="7801528" y="934216"/>
                </a:cubicBezTo>
                <a:cubicBezTo>
                  <a:pt x="7801528" y="934216"/>
                  <a:pt x="7801528" y="934216"/>
                  <a:pt x="7963292" y="934216"/>
                </a:cubicBezTo>
                <a:cubicBezTo>
                  <a:pt x="8833717" y="885061"/>
                  <a:pt x="9700296" y="786759"/>
                  <a:pt x="10570729" y="737604"/>
                </a:cubicBezTo>
                <a:cubicBezTo>
                  <a:pt x="10570729" y="737604"/>
                  <a:pt x="10570729" y="737604"/>
                  <a:pt x="10408974" y="786759"/>
                </a:cubicBezTo>
                <a:cubicBezTo>
                  <a:pt x="10408974" y="835913"/>
                  <a:pt x="10462895" y="835913"/>
                  <a:pt x="10462895" y="835913"/>
                </a:cubicBezTo>
                <a:cubicBezTo>
                  <a:pt x="9376778" y="1032525"/>
                  <a:pt x="8232896" y="1081679"/>
                  <a:pt x="7092859" y="1229143"/>
                </a:cubicBezTo>
                <a:cubicBezTo>
                  <a:pt x="7689834" y="1327452"/>
                  <a:pt x="8344583" y="1130834"/>
                  <a:pt x="8941566" y="1130834"/>
                </a:cubicBezTo>
                <a:cubicBezTo>
                  <a:pt x="8941566" y="1130834"/>
                  <a:pt x="8941566" y="1130834"/>
                  <a:pt x="9157242" y="1130834"/>
                </a:cubicBezTo>
                <a:cubicBezTo>
                  <a:pt x="9103321" y="1130834"/>
                  <a:pt x="9157242" y="1130834"/>
                  <a:pt x="9157242" y="1179988"/>
                </a:cubicBezTo>
                <a:cubicBezTo>
                  <a:pt x="9211162" y="1179988"/>
                  <a:pt x="9211162" y="1130834"/>
                  <a:pt x="9265083" y="1130834"/>
                </a:cubicBezTo>
                <a:cubicBezTo>
                  <a:pt x="9265083" y="1130834"/>
                  <a:pt x="9265083" y="1130834"/>
                  <a:pt x="9211162" y="1130834"/>
                </a:cubicBezTo>
                <a:cubicBezTo>
                  <a:pt x="10189437" y="983370"/>
                  <a:pt x="11167704" y="786759"/>
                  <a:pt x="12145979" y="688450"/>
                </a:cubicBezTo>
                <a:cubicBezTo>
                  <a:pt x="12145979" y="688450"/>
                  <a:pt x="12145979" y="688450"/>
                  <a:pt x="11818608" y="786759"/>
                </a:cubicBezTo>
                <a:cubicBezTo>
                  <a:pt x="11818608" y="786759"/>
                  <a:pt x="11818608" y="786759"/>
                  <a:pt x="11980370" y="835913"/>
                </a:cubicBezTo>
                <a:lnTo>
                  <a:pt x="12192000" y="800644"/>
                </a:lnTo>
                <a:lnTo>
                  <a:pt x="12192000" y="899171"/>
                </a:lnTo>
                <a:lnTo>
                  <a:pt x="11433462" y="1032525"/>
                </a:lnTo>
                <a:cubicBezTo>
                  <a:pt x="11433462" y="1032525"/>
                  <a:pt x="11433462" y="1032525"/>
                  <a:pt x="11541304" y="1081679"/>
                </a:cubicBezTo>
                <a:cubicBezTo>
                  <a:pt x="11541304" y="1081679"/>
                  <a:pt x="11541304" y="1081679"/>
                  <a:pt x="12160367" y="977997"/>
                </a:cubicBezTo>
                <a:lnTo>
                  <a:pt x="12192000" y="972699"/>
                </a:lnTo>
                <a:lnTo>
                  <a:pt x="12192000" y="1218652"/>
                </a:lnTo>
                <a:lnTo>
                  <a:pt x="12120946" y="1232983"/>
                </a:lnTo>
                <a:cubicBezTo>
                  <a:pt x="11598832" y="1327452"/>
                  <a:pt x="11037721" y="1401183"/>
                  <a:pt x="10509108" y="1474915"/>
                </a:cubicBezTo>
                <a:cubicBezTo>
                  <a:pt x="10509108" y="1474915"/>
                  <a:pt x="10509108" y="1474915"/>
                  <a:pt x="10670871" y="1524070"/>
                </a:cubicBezTo>
                <a:cubicBezTo>
                  <a:pt x="10670871" y="1524070"/>
                  <a:pt x="10670871" y="1524070"/>
                  <a:pt x="12083857" y="1285619"/>
                </a:cubicBezTo>
                <a:lnTo>
                  <a:pt x="12192000" y="1267370"/>
                </a:lnTo>
                <a:lnTo>
                  <a:pt x="12192000" y="1384215"/>
                </a:lnTo>
                <a:lnTo>
                  <a:pt x="12100804" y="1401143"/>
                </a:lnTo>
                <a:cubicBezTo>
                  <a:pt x="11895578" y="1440409"/>
                  <a:pt x="11691029" y="1481060"/>
                  <a:pt x="11487383" y="1524070"/>
                </a:cubicBezTo>
                <a:cubicBezTo>
                  <a:pt x="11487383" y="1524070"/>
                  <a:pt x="11487383" y="1524070"/>
                  <a:pt x="11487383" y="1573225"/>
                </a:cubicBezTo>
                <a:cubicBezTo>
                  <a:pt x="11487383" y="1573225"/>
                  <a:pt x="11487383" y="1573225"/>
                  <a:pt x="11379541" y="1573225"/>
                </a:cubicBezTo>
                <a:cubicBezTo>
                  <a:pt x="11379541" y="1573225"/>
                  <a:pt x="11379541" y="1573225"/>
                  <a:pt x="11541304" y="1622379"/>
                </a:cubicBezTo>
                <a:cubicBezTo>
                  <a:pt x="11541304" y="1622379"/>
                  <a:pt x="11541304" y="1622379"/>
                  <a:pt x="12112064" y="1526374"/>
                </a:cubicBezTo>
                <a:lnTo>
                  <a:pt x="12192000" y="1512929"/>
                </a:lnTo>
                <a:lnTo>
                  <a:pt x="12192000" y="1805239"/>
                </a:lnTo>
                <a:lnTo>
                  <a:pt x="12153685" y="1811535"/>
                </a:lnTo>
                <a:cubicBezTo>
                  <a:pt x="10563992" y="2062134"/>
                  <a:pt x="8960819" y="2233295"/>
                  <a:pt x="7358609" y="2405332"/>
                </a:cubicBezTo>
                <a:cubicBezTo>
                  <a:pt x="7358609" y="2405332"/>
                  <a:pt x="7358609" y="2405332"/>
                  <a:pt x="7520372" y="2454486"/>
                </a:cubicBezTo>
                <a:cubicBezTo>
                  <a:pt x="9082624" y="2362326"/>
                  <a:pt x="10623810" y="2175530"/>
                  <a:pt x="12157099" y="1940387"/>
                </a:cubicBezTo>
                <a:lnTo>
                  <a:pt x="12192000" y="1934824"/>
                </a:lnTo>
                <a:lnTo>
                  <a:pt x="12192000" y="2498969"/>
                </a:lnTo>
                <a:lnTo>
                  <a:pt x="12160321" y="2504850"/>
                </a:lnTo>
                <a:cubicBezTo>
                  <a:pt x="11850022" y="2562453"/>
                  <a:pt x="11353543" y="2654618"/>
                  <a:pt x="10559176" y="2802081"/>
                </a:cubicBezTo>
                <a:cubicBezTo>
                  <a:pt x="10559176" y="2802081"/>
                  <a:pt x="10559176" y="2802081"/>
                  <a:pt x="10720938" y="2851236"/>
                </a:cubicBezTo>
                <a:cubicBezTo>
                  <a:pt x="10720938" y="2851236"/>
                  <a:pt x="10720938" y="2851236"/>
                  <a:pt x="12050055" y="2624610"/>
                </a:cubicBezTo>
                <a:lnTo>
                  <a:pt x="12192000" y="2600407"/>
                </a:lnTo>
                <a:lnTo>
                  <a:pt x="12192000" y="2977628"/>
                </a:lnTo>
                <a:lnTo>
                  <a:pt x="0" y="2977628"/>
                </a:lnTo>
                <a:lnTo>
                  <a:pt x="0" y="38136"/>
                </a:lnTo>
                <a:lnTo>
                  <a:pt x="21162" y="22484"/>
                </a:lnTo>
                <a:cubicBezTo>
                  <a:pt x="46046" y="9260"/>
                  <a:pt x="78693" y="1267"/>
                  <a:pt x="121871" y="139"/>
                </a:cubicBezTo>
                <a:close/>
              </a:path>
            </a:pathLst>
          </a:custGeom>
          <a:blipFill dpi="0" rotWithShape="0">
            <a:blip r:embed="rId5">
              <a:alphaModFix amt="9000"/>
            </a:blip>
            <a:srcRect/>
            <a:stretch>
              <a:fillRect/>
            </a:stretch>
          </a:blipFill>
          <a:ln w="3175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2000" dirty="0">
              <a:cs typeface="+mn-ea"/>
              <a:sym typeface="+mn-lt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174939" y="1106567"/>
            <a:ext cx="8090993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76771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xxxxxxx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xxxxx</a:t>
            </a:r>
            <a:endParaRPr kumimoji="0" lang="en-US" sz="2400" b="1" i="0" u="none" strike="noStrike" kern="0" cap="none" spc="0" normalizeH="0" baseline="0" noProof="0" dirty="0">
              <a:ln w="28575"/>
              <a:solidFill>
                <a:srgbClr val="653D7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1" name="任意多边形: 形状 40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rgbClr val="653D72">
                  <a:lumMod val="60000"/>
                  <a:lumOff val="40000"/>
                </a:srgbClr>
              </a:gs>
              <a:gs pos="84000">
                <a:srgbClr val="653D7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图表 46"/>
          <p:cNvGraphicFramePr/>
          <p:nvPr/>
        </p:nvGraphicFramePr>
        <p:xfrm>
          <a:off x="6261735" y="2181860"/>
          <a:ext cx="5334635" cy="35490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51" name="îš1ïdé"/>
          <p:cNvSpPr/>
          <p:nvPr/>
        </p:nvSpPr>
        <p:spPr>
          <a:xfrm>
            <a:off x="756445" y="922570"/>
            <a:ext cx="5030206" cy="521970"/>
          </a:xfrm>
          <a:prstGeom prst="rect">
            <a:avLst/>
          </a:prstGeom>
        </p:spPr>
        <p:txBody>
          <a:bodyPr wrap="square" anchor="b" anchorCtr="0">
            <a:spAutoFit/>
          </a:bodyPr>
          <a:lstStyle/>
          <a:p>
            <a:pPr>
              <a:buSzPct val="25000"/>
            </a:pPr>
            <a:r>
              <a:rPr lang="en-US" sz="2800" b="1" dirty="0">
                <a:solidFill>
                  <a:srgbClr val="745181"/>
                </a:solidFill>
                <a:cs typeface="+mn-ea"/>
                <a:sym typeface="+mn-lt"/>
              </a:rPr>
              <a:t>xxxxx</a:t>
            </a:r>
            <a:endParaRPr lang="en-US" sz="2800" b="1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>
            <p:custDataLst>
              <p:tags r:id="rId2"/>
            </p:custDataLst>
          </p:nvPr>
        </p:nvGrpSpPr>
        <p:grpSpPr>
          <a:xfrm>
            <a:off x="756446" y="3537111"/>
            <a:ext cx="5085554" cy="1085754"/>
            <a:chOff x="5865541" y="2252546"/>
            <a:chExt cx="2749938" cy="1481918"/>
          </a:xfrm>
        </p:grpSpPr>
        <p:sp>
          <p:nvSpPr>
            <p:cNvPr id="53" name="Rounded Rectangle 3_1"/>
            <p:cNvSpPr/>
            <p:nvPr>
              <p:custDataLst>
                <p:tags r:id="rId3"/>
              </p:custDataLst>
            </p:nvPr>
          </p:nvSpPr>
          <p:spPr>
            <a:xfrm>
              <a:off x="5865541" y="2252546"/>
              <a:ext cx="2749938" cy="1481918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îš1ïdé_1_1"/>
            <p:cNvSpPr/>
            <p:nvPr>
              <p:custDataLst>
                <p:tags r:id="rId4"/>
              </p:custDataLst>
            </p:nvPr>
          </p:nvSpPr>
          <p:spPr>
            <a:xfrm>
              <a:off x="5931846" y="2388556"/>
              <a:ext cx="2482488" cy="460215"/>
            </a:xfrm>
            <a:prstGeom prst="rect">
              <a:avLst/>
            </a:prstGeom>
          </p:spPr>
          <p:txBody>
            <a:bodyPr wrap="square" anchor="b" anchorCtr="0">
              <a:spAutoFit/>
            </a:bodyPr>
            <a:lstStyle/>
            <a:p>
              <a:pPr>
                <a:buSzPct val="25000"/>
              </a:pPr>
              <a:r>
                <a:rPr lang="en-US" altLang="zh-CN" sz="1600" b="1" dirty="0">
                  <a:cs typeface="+mn-ea"/>
                  <a:sym typeface="+mn-lt"/>
                </a:rPr>
                <a:t>xxxx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55" name="TextBox 19_1"/>
            <p:cNvSpPr txBox="1"/>
            <p:nvPr>
              <p:custDataLst>
                <p:tags r:id="rId5"/>
              </p:custDataLst>
            </p:nvPr>
          </p:nvSpPr>
          <p:spPr>
            <a:xfrm>
              <a:off x="5931846" y="2872097"/>
              <a:ext cx="2683633" cy="50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xxxx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56" name="矩形: 圆角 55"/>
            <p:cNvSpPr/>
            <p:nvPr>
              <p:custDataLst>
                <p:tags r:id="rId6"/>
              </p:custDataLst>
            </p:nvPr>
          </p:nvSpPr>
          <p:spPr>
            <a:xfrm>
              <a:off x="5865541" y="2252546"/>
              <a:ext cx="2749938" cy="49938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7" name="Group 5_1"/>
          <p:cNvGrpSpPr/>
          <p:nvPr/>
        </p:nvGrpSpPr>
        <p:grpSpPr>
          <a:xfrm>
            <a:off x="756446" y="4830751"/>
            <a:ext cx="5085554" cy="1085754"/>
            <a:chOff x="5865541" y="2252546"/>
            <a:chExt cx="2749938" cy="1481918"/>
          </a:xfrm>
        </p:grpSpPr>
        <p:sp>
          <p:nvSpPr>
            <p:cNvPr id="58" name="Rounded Rectangle 3_1"/>
            <p:cNvSpPr/>
            <p:nvPr/>
          </p:nvSpPr>
          <p:spPr>
            <a:xfrm>
              <a:off x="5865541" y="2252546"/>
              <a:ext cx="2749938" cy="1481918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îš1ïdé_1_1"/>
            <p:cNvSpPr/>
            <p:nvPr/>
          </p:nvSpPr>
          <p:spPr>
            <a:xfrm>
              <a:off x="5931846" y="2388556"/>
              <a:ext cx="2482488" cy="460215"/>
            </a:xfrm>
            <a:prstGeom prst="rect">
              <a:avLst/>
            </a:prstGeom>
          </p:spPr>
          <p:txBody>
            <a:bodyPr wrap="square" anchor="b" anchorCtr="0">
              <a:spAutoFit/>
            </a:bodyPr>
            <a:lstStyle/>
            <a:p>
              <a:pPr>
                <a:buSzPct val="25000"/>
              </a:pPr>
              <a:r>
                <a:rPr lang="en-US" altLang="zh-CN" sz="1600" b="1" dirty="0">
                  <a:cs typeface="+mn-ea"/>
                  <a:sym typeface="+mn-lt"/>
                </a:rPr>
                <a:t>xxxx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60" name="TextBox 19_1"/>
            <p:cNvSpPr txBox="1"/>
            <p:nvPr/>
          </p:nvSpPr>
          <p:spPr>
            <a:xfrm>
              <a:off x="5931846" y="2872097"/>
              <a:ext cx="2683633" cy="50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xxxx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1" name="矩形: 圆角 60"/>
            <p:cNvSpPr/>
            <p:nvPr/>
          </p:nvSpPr>
          <p:spPr>
            <a:xfrm>
              <a:off x="5865541" y="2252546"/>
              <a:ext cx="2749938" cy="49938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2" name="Group 5_1"/>
          <p:cNvGrpSpPr/>
          <p:nvPr>
            <p:custDataLst>
              <p:tags r:id="rId7"/>
            </p:custDataLst>
          </p:nvPr>
        </p:nvGrpSpPr>
        <p:grpSpPr>
          <a:xfrm>
            <a:off x="756446" y="2153737"/>
            <a:ext cx="5085554" cy="1085754"/>
            <a:chOff x="5865541" y="2252546"/>
            <a:chExt cx="2749938" cy="1481918"/>
          </a:xfrm>
        </p:grpSpPr>
        <p:sp>
          <p:nvSpPr>
            <p:cNvPr id="63" name="Rounded Rectangle 3_1"/>
            <p:cNvSpPr/>
            <p:nvPr>
              <p:custDataLst>
                <p:tags r:id="rId8"/>
              </p:custDataLst>
            </p:nvPr>
          </p:nvSpPr>
          <p:spPr>
            <a:xfrm>
              <a:off x="5865541" y="2252546"/>
              <a:ext cx="2749938" cy="1481918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îš1ïdé_1_1"/>
            <p:cNvSpPr/>
            <p:nvPr>
              <p:custDataLst>
                <p:tags r:id="rId9"/>
              </p:custDataLst>
            </p:nvPr>
          </p:nvSpPr>
          <p:spPr>
            <a:xfrm>
              <a:off x="5931846" y="2388556"/>
              <a:ext cx="2482488" cy="460215"/>
            </a:xfrm>
            <a:prstGeom prst="rect">
              <a:avLst/>
            </a:prstGeom>
          </p:spPr>
          <p:txBody>
            <a:bodyPr wrap="square" anchor="b" anchorCtr="0">
              <a:spAutoFit/>
            </a:bodyPr>
            <a:lstStyle/>
            <a:p>
              <a:pPr>
                <a:buSzPct val="25000"/>
              </a:pPr>
              <a:r>
                <a:rPr lang="en-US" altLang="zh-CN" sz="1600" b="1" dirty="0">
                  <a:cs typeface="+mn-ea"/>
                  <a:sym typeface="+mn-lt"/>
                </a:rPr>
                <a:t>xxxx</a:t>
              </a:r>
              <a:endParaRPr lang="en-US" altLang="zh-CN" sz="1600" b="1" dirty="0">
                <a:cs typeface="+mn-ea"/>
                <a:sym typeface="+mn-lt"/>
              </a:endParaRPr>
            </a:p>
          </p:txBody>
        </p:sp>
        <p:sp>
          <p:nvSpPr>
            <p:cNvPr id="65" name="TextBox 19_1"/>
            <p:cNvSpPr txBox="1"/>
            <p:nvPr>
              <p:custDataLst>
                <p:tags r:id="rId10"/>
              </p:custDataLst>
            </p:nvPr>
          </p:nvSpPr>
          <p:spPr>
            <a:xfrm>
              <a:off x="5931846" y="2836396"/>
              <a:ext cx="2683633" cy="5026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lnSpc>
                  <a:spcPct val="150000"/>
                </a:lnSpc>
                <a:defRPr sz="120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cs typeface="+mn-ea"/>
                  <a:sym typeface="+mn-lt"/>
                </a:rPr>
                <a:t>xxxx</a:t>
              </a:r>
              <a:endPara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6" name="矩形: 圆角 65"/>
            <p:cNvSpPr/>
            <p:nvPr>
              <p:custDataLst>
                <p:tags r:id="rId11"/>
              </p:custDataLst>
            </p:nvPr>
          </p:nvSpPr>
          <p:spPr>
            <a:xfrm>
              <a:off x="5865541" y="2252546"/>
              <a:ext cx="2749938" cy="49938"/>
            </a:xfrm>
            <a:prstGeom prst="roundRect">
              <a:avLst>
                <a:gd name="adj" fmla="val 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9" name="任意多边形: 形状 68"/>
          <p:cNvSpPr/>
          <p:nvPr/>
        </p:nvSpPr>
        <p:spPr>
          <a:xfrm>
            <a:off x="6889894" y="5248471"/>
            <a:ext cx="1473746" cy="372579"/>
          </a:xfrm>
          <a:custGeom>
            <a:avLst/>
            <a:gdLst>
              <a:gd name="connsiteX0" fmla="*/ 1320800 w 1320800"/>
              <a:gd name="connsiteY0" fmla="*/ 0 h 431800"/>
              <a:gd name="connsiteX1" fmla="*/ 825500 w 1320800"/>
              <a:gd name="connsiteY1" fmla="*/ 431800 h 431800"/>
              <a:gd name="connsiteX2" fmla="*/ 0 w 1320800"/>
              <a:gd name="connsiteY2" fmla="*/ 431800 h 431800"/>
              <a:gd name="connsiteX0-1" fmla="*/ 939800 w 939800"/>
              <a:gd name="connsiteY0-2" fmla="*/ 0 h 112712"/>
              <a:gd name="connsiteX1-3" fmla="*/ 825500 w 939800"/>
              <a:gd name="connsiteY1-4" fmla="*/ 112712 h 112712"/>
              <a:gd name="connsiteX2-5" fmla="*/ 0 w 939800"/>
              <a:gd name="connsiteY2-6" fmla="*/ 112712 h 1127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39800" h="112712">
                <a:moveTo>
                  <a:pt x="939800" y="0"/>
                </a:moveTo>
                <a:lnTo>
                  <a:pt x="825500" y="112712"/>
                </a:lnTo>
                <a:lnTo>
                  <a:pt x="0" y="112712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70" name="任意多边形: 形状 69"/>
          <p:cNvSpPr/>
          <p:nvPr/>
        </p:nvSpPr>
        <p:spPr>
          <a:xfrm flipV="1">
            <a:off x="7040793" y="2226012"/>
            <a:ext cx="1473746" cy="372579"/>
          </a:xfrm>
          <a:custGeom>
            <a:avLst/>
            <a:gdLst>
              <a:gd name="connsiteX0" fmla="*/ 1320800 w 1320800"/>
              <a:gd name="connsiteY0" fmla="*/ 0 h 431800"/>
              <a:gd name="connsiteX1" fmla="*/ 825500 w 1320800"/>
              <a:gd name="connsiteY1" fmla="*/ 431800 h 431800"/>
              <a:gd name="connsiteX2" fmla="*/ 0 w 1320800"/>
              <a:gd name="connsiteY2" fmla="*/ 431800 h 431800"/>
              <a:gd name="connsiteX0-1" fmla="*/ 939800 w 939800"/>
              <a:gd name="connsiteY0-2" fmla="*/ 0 h 112712"/>
              <a:gd name="connsiteX1-3" fmla="*/ 825500 w 939800"/>
              <a:gd name="connsiteY1-4" fmla="*/ 112712 h 112712"/>
              <a:gd name="connsiteX2-5" fmla="*/ 0 w 939800"/>
              <a:gd name="connsiteY2-6" fmla="*/ 112712 h 1127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39800" h="112712">
                <a:moveTo>
                  <a:pt x="939800" y="0"/>
                </a:moveTo>
                <a:lnTo>
                  <a:pt x="825500" y="112712"/>
                </a:lnTo>
                <a:lnTo>
                  <a:pt x="0" y="112712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71" name="任意多边形: 形状 70"/>
          <p:cNvSpPr/>
          <p:nvPr/>
        </p:nvSpPr>
        <p:spPr>
          <a:xfrm flipH="1">
            <a:off x="10217510" y="4418119"/>
            <a:ext cx="1473746" cy="372579"/>
          </a:xfrm>
          <a:custGeom>
            <a:avLst/>
            <a:gdLst>
              <a:gd name="connsiteX0" fmla="*/ 1320800 w 1320800"/>
              <a:gd name="connsiteY0" fmla="*/ 0 h 431800"/>
              <a:gd name="connsiteX1" fmla="*/ 825500 w 1320800"/>
              <a:gd name="connsiteY1" fmla="*/ 431800 h 431800"/>
              <a:gd name="connsiteX2" fmla="*/ 0 w 1320800"/>
              <a:gd name="connsiteY2" fmla="*/ 431800 h 431800"/>
              <a:gd name="connsiteX0-1" fmla="*/ 939800 w 939800"/>
              <a:gd name="connsiteY0-2" fmla="*/ 0 h 112712"/>
              <a:gd name="connsiteX1-3" fmla="*/ 825500 w 939800"/>
              <a:gd name="connsiteY1-4" fmla="*/ 112712 h 112712"/>
              <a:gd name="connsiteX2-5" fmla="*/ 0 w 939800"/>
              <a:gd name="connsiteY2-6" fmla="*/ 112712 h 11271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39800" h="112712">
                <a:moveTo>
                  <a:pt x="939800" y="0"/>
                </a:moveTo>
                <a:lnTo>
                  <a:pt x="825500" y="112712"/>
                </a:lnTo>
                <a:lnTo>
                  <a:pt x="0" y="112712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  <a:alpha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1600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xxxxx</a:t>
            </a:r>
            <a:endParaRPr kumimoji="0" lang="en-US" sz="2400" b="1" i="0" u="none" strike="noStrike" kern="0" cap="none" spc="0" normalizeH="0" baseline="0" noProof="0" dirty="0">
              <a:ln w="28575"/>
              <a:solidFill>
                <a:srgbClr val="653D7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rgbClr val="653D72">
                  <a:lumMod val="60000"/>
                  <a:lumOff val="40000"/>
                </a:srgbClr>
              </a:gs>
              <a:gs pos="84000">
                <a:srgbClr val="653D7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1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îSḷïḋ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"/>
          <p:cNvSpPr>
            <a:spLocks noChangeAspect="1"/>
          </p:cNvSpPr>
          <p:nvPr/>
        </p:nvSpPr>
        <p:spPr>
          <a:xfrm>
            <a:off x="660400" y="1130300"/>
            <a:ext cx="3581400" cy="10576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 anchorCtr="0">
            <a:normAutofit/>
          </a:bodyPr>
          <a:lstStyle/>
          <a:p>
            <a:pPr>
              <a:buSzPct val="25000"/>
            </a:pPr>
            <a:r>
              <a:rPr lang="en-US" altLang="zh-CN" sz="5400" b="1" dirty="0">
                <a:solidFill>
                  <a:srgbClr val="745181"/>
                </a:solidFill>
                <a:cs typeface="+mn-ea"/>
                <a:sym typeface="+mn-lt"/>
              </a:rPr>
              <a:t>Content</a:t>
            </a:r>
            <a:endParaRPr lang="en-US" altLang="zh-CN" sz="5400" b="1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sp>
        <p:nvSpPr>
          <p:cNvPr id="6" name="矩形: 圆角 5"/>
          <p:cNvSpPr/>
          <p:nvPr/>
        </p:nvSpPr>
        <p:spPr>
          <a:xfrm>
            <a:off x="0" y="1411613"/>
            <a:ext cx="660400" cy="506087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/>
              </a:gs>
            </a:gsLst>
            <a:lin ang="108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91440" tIns="45720" rIns="91440" bIns="45720" rtlCol="0" anchor="ctr" anchorCtr="0">
            <a:normAutofit/>
          </a:bodyPr>
          <a:lstStyle/>
          <a:p>
            <a:pPr algn="ctr"/>
            <a:endParaRPr kumimoji="1" lang="zh-CN" altLang="en-US" sz="2400" b="1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任意多边形: 形状 6"/>
          <p:cNvSpPr/>
          <p:nvPr/>
        </p:nvSpPr>
        <p:spPr>
          <a:xfrm>
            <a:off x="5327374" y="0"/>
            <a:ext cx="6864626" cy="6858000"/>
          </a:xfrm>
          <a:custGeom>
            <a:avLst/>
            <a:gdLst>
              <a:gd name="connsiteX0" fmla="*/ 3419755 w 5749708"/>
              <a:gd name="connsiteY0" fmla="*/ 0 h 6858000"/>
              <a:gd name="connsiteX1" fmla="*/ 5749708 w 5749708"/>
              <a:gd name="connsiteY1" fmla="*/ 0 h 6858000"/>
              <a:gd name="connsiteX2" fmla="*/ 5749708 w 5749708"/>
              <a:gd name="connsiteY2" fmla="*/ 6858000 h 6858000"/>
              <a:gd name="connsiteX3" fmla="*/ 0 w 5749708"/>
              <a:gd name="connsiteY3" fmla="*/ 6858000 h 6858000"/>
              <a:gd name="connsiteX4" fmla="*/ 307090 w 5749708"/>
              <a:gd name="connsiteY4" fmla="*/ 6596669 h 6858000"/>
              <a:gd name="connsiteX5" fmla="*/ 3394629 w 5749708"/>
              <a:gd name="connsiteY5" fmla="*/ 35782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49708" h="6858000">
                <a:moveTo>
                  <a:pt x="3419755" y="0"/>
                </a:moveTo>
                <a:lnTo>
                  <a:pt x="5749708" y="0"/>
                </a:lnTo>
                <a:lnTo>
                  <a:pt x="5749708" y="6858000"/>
                </a:lnTo>
                <a:lnTo>
                  <a:pt x="0" y="6858000"/>
                </a:lnTo>
                <a:lnTo>
                  <a:pt x="307090" y="6596669"/>
                </a:lnTo>
                <a:cubicBezTo>
                  <a:pt x="2007334" y="5077182"/>
                  <a:pt x="3159567" y="2864313"/>
                  <a:pt x="3394629" y="357828"/>
                </a:cubicBezTo>
                <a:close/>
              </a:path>
            </a:pathLst>
          </a:custGeom>
          <a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dist="50800" dir="10800000" algn="ctr" rotWithShape="0">
              <a:schemeClr val="accent1"/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2" name="ïṧļíḓê"/>
          <p:cNvGrpSpPr/>
          <p:nvPr/>
        </p:nvGrpSpPr>
        <p:grpSpPr>
          <a:xfrm>
            <a:off x="1" y="0"/>
            <a:ext cx="9788562" cy="6858000"/>
            <a:chOff x="1" y="0"/>
            <a:chExt cx="9788562" cy="6858000"/>
          </a:xfrm>
        </p:grpSpPr>
        <p:sp>
          <p:nvSpPr>
            <p:cNvPr id="40" name="iślïḓé"/>
            <p:cNvSpPr/>
            <p:nvPr/>
          </p:nvSpPr>
          <p:spPr>
            <a:xfrm>
              <a:off x="1" y="5903686"/>
              <a:ext cx="816429" cy="954314"/>
            </a:xfrm>
            <a:custGeom>
              <a:avLst/>
              <a:gdLst>
                <a:gd name="connsiteX0" fmla="*/ 128815 w 816429"/>
                <a:gd name="connsiteY0" fmla="*/ 0 h 954314"/>
                <a:gd name="connsiteX1" fmla="*/ 816429 w 816429"/>
                <a:gd name="connsiteY1" fmla="*/ 687614 h 954314"/>
                <a:gd name="connsiteX2" fmla="*/ 802459 w 816429"/>
                <a:gd name="connsiteY2" fmla="*/ 826193 h 954314"/>
                <a:gd name="connsiteX3" fmla="*/ 762688 w 816429"/>
                <a:gd name="connsiteY3" fmla="*/ 954314 h 954314"/>
                <a:gd name="connsiteX4" fmla="*/ 0 w 816429"/>
                <a:gd name="connsiteY4" fmla="*/ 954314 h 954314"/>
                <a:gd name="connsiteX5" fmla="*/ 0 w 816429"/>
                <a:gd name="connsiteY5" fmla="*/ 12986 h 9543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16429" h="954314">
                  <a:moveTo>
                    <a:pt x="128815" y="0"/>
                  </a:moveTo>
                  <a:cubicBezTo>
                    <a:pt x="508574" y="0"/>
                    <a:pt x="816429" y="307855"/>
                    <a:pt x="816429" y="687614"/>
                  </a:cubicBezTo>
                  <a:cubicBezTo>
                    <a:pt x="816429" y="735084"/>
                    <a:pt x="811619" y="781430"/>
                    <a:pt x="802459" y="826193"/>
                  </a:cubicBezTo>
                  <a:lnTo>
                    <a:pt x="762688" y="954314"/>
                  </a:lnTo>
                  <a:lnTo>
                    <a:pt x="0" y="954314"/>
                  </a:lnTo>
                  <a:lnTo>
                    <a:pt x="0" y="12986"/>
                  </a:lnTo>
                  <a:close/>
                </a:path>
              </a:pathLst>
            </a:custGeom>
            <a:gradFill>
              <a:gsLst>
                <a:gs pos="0">
                  <a:schemeClr val="accent5">
                    <a:lumMod val="60000"/>
                    <a:lumOff val="40000"/>
                  </a:schemeClr>
                </a:gs>
                <a:gs pos="60000">
                  <a:schemeClr val="accent5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50800" dist="50800" dir="5400000" algn="ctr" rotWithShape="0">
                <a:schemeClr val="accent5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ïšļiďè"/>
            <p:cNvSpPr/>
            <p:nvPr/>
          </p:nvSpPr>
          <p:spPr>
            <a:xfrm>
              <a:off x="6363193" y="0"/>
              <a:ext cx="3425370" cy="1712684"/>
            </a:xfrm>
            <a:custGeom>
              <a:avLst/>
              <a:gdLst>
                <a:gd name="connsiteX0" fmla="*/ 0 w 3425370"/>
                <a:gd name="connsiteY0" fmla="*/ 0 h 1712684"/>
                <a:gd name="connsiteX1" fmla="*/ 526143 w 3425370"/>
                <a:gd name="connsiteY1" fmla="*/ 0 h 1712684"/>
                <a:gd name="connsiteX2" fmla="*/ 1712686 w 3425370"/>
                <a:gd name="connsiteY2" fmla="*/ 1186543 h 1712684"/>
                <a:gd name="connsiteX3" fmla="*/ 2899229 w 3425370"/>
                <a:gd name="connsiteY3" fmla="*/ 0 h 1712684"/>
                <a:gd name="connsiteX4" fmla="*/ 3425370 w 3425370"/>
                <a:gd name="connsiteY4" fmla="*/ 0 h 1712684"/>
                <a:gd name="connsiteX5" fmla="*/ 3416528 w 3425370"/>
                <a:gd name="connsiteY5" fmla="*/ 175111 h 1712684"/>
                <a:gd name="connsiteX6" fmla="*/ 1712685 w 3425370"/>
                <a:gd name="connsiteY6" fmla="*/ 1712684 h 1712684"/>
                <a:gd name="connsiteX7" fmla="*/ 8843 w 3425370"/>
                <a:gd name="connsiteY7" fmla="*/ 175111 h 17126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25370" h="1712684">
                  <a:moveTo>
                    <a:pt x="0" y="0"/>
                  </a:moveTo>
                  <a:lnTo>
                    <a:pt x="526143" y="0"/>
                  </a:lnTo>
                  <a:cubicBezTo>
                    <a:pt x="526143" y="655310"/>
                    <a:pt x="1057376" y="1186543"/>
                    <a:pt x="1712686" y="1186543"/>
                  </a:cubicBezTo>
                  <a:cubicBezTo>
                    <a:pt x="2367996" y="1186543"/>
                    <a:pt x="2899229" y="655310"/>
                    <a:pt x="2899229" y="0"/>
                  </a:cubicBezTo>
                  <a:lnTo>
                    <a:pt x="3425370" y="0"/>
                  </a:lnTo>
                  <a:lnTo>
                    <a:pt x="3416528" y="175111"/>
                  </a:lnTo>
                  <a:cubicBezTo>
                    <a:pt x="3328821" y="1038743"/>
                    <a:pt x="2599457" y="1712684"/>
                    <a:pt x="1712685" y="1712684"/>
                  </a:cubicBezTo>
                  <a:cubicBezTo>
                    <a:pt x="825913" y="1712684"/>
                    <a:pt x="96549" y="1038743"/>
                    <a:pt x="8843" y="175111"/>
                  </a:cubicBezTo>
                  <a:close/>
                </a:path>
              </a:pathLst>
            </a:cu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508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3765"/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64" name="ísliḑe"/>
            <p:cNvSpPr txBox="1"/>
            <p:nvPr/>
          </p:nvSpPr>
          <p:spPr>
            <a:xfrm>
              <a:off x="853377" y="4441380"/>
              <a:ext cx="60144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i="1" dirty="0">
                  <a:solidFill>
                    <a:schemeClr val="bg2">
                      <a:lumMod val="50000"/>
                    </a:schemeClr>
                  </a:solidFill>
                  <a:effectLst>
                    <a:outerShdw blurRad="50800" dist="50800" dir="5400000" algn="ctr" rotWithShape="0">
                      <a:schemeClr val="accent6">
                        <a:alpha val="20000"/>
                      </a:schemeClr>
                    </a:outerShdw>
                  </a:effectLst>
                  <a:cs typeface="+mn-ea"/>
                  <a:sym typeface="+mn-lt"/>
                </a:rPr>
                <a:t>03</a:t>
              </a:r>
              <a:endParaRPr lang="zh-CN" altLang="en-US" sz="3200" b="1" i="1" dirty="0">
                <a:solidFill>
                  <a:schemeClr val="bg2">
                    <a:lumMod val="50000"/>
                  </a:schemeClr>
                </a:solidFill>
                <a:effectLst>
                  <a:outerShdw blurRad="50800" dist="50800" dir="5400000" algn="ctr" rotWithShape="0">
                    <a:schemeClr val="accent6">
                      <a:alpha val="20000"/>
                    </a:scheme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5" name="ïSlïḑe"/>
            <p:cNvSpPr txBox="1"/>
            <p:nvPr/>
          </p:nvSpPr>
          <p:spPr>
            <a:xfrm>
              <a:off x="853377" y="5490520"/>
              <a:ext cx="601447" cy="584775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accent1">
                  <a:alpha val="2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200" b="1" i="1" dirty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  <a:cs typeface="+mn-ea"/>
                  <a:sym typeface="+mn-lt"/>
                </a:rPr>
                <a:t>04</a:t>
              </a:r>
              <a:endParaRPr lang="zh-CN" altLang="en-US" sz="3200" b="1" i="1" dirty="0">
                <a:gradFill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60000">
                      <a:schemeClr val="accent1"/>
                    </a:gs>
                  </a:gsLst>
                  <a:lin ang="27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8" name="ïṩḻiďé"/>
            <p:cNvSpPr txBox="1"/>
            <p:nvPr/>
          </p:nvSpPr>
          <p:spPr>
            <a:xfrm>
              <a:off x="853377" y="3392241"/>
              <a:ext cx="601447" cy="584775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accent4">
                  <a:alpha val="2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200" b="1" i="1" dirty="0">
                  <a:gradFill>
                    <a:gsLst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  <a:gs pos="60000">
                        <a:schemeClr val="accent4"/>
                      </a:gs>
                    </a:gsLst>
                    <a:lin ang="2700000" scaled="0"/>
                  </a:gradFill>
                  <a:cs typeface="+mn-ea"/>
                  <a:sym typeface="+mn-lt"/>
                </a:rPr>
                <a:t>02</a:t>
              </a:r>
              <a:endParaRPr lang="zh-CN" altLang="en-US" sz="3200" b="1" i="1" dirty="0">
                <a:gradFill>
                  <a:gsLst>
                    <a:gs pos="0">
                      <a:schemeClr val="accent4">
                        <a:lumMod val="60000"/>
                        <a:lumOff val="40000"/>
                      </a:schemeClr>
                    </a:gs>
                    <a:gs pos="60000">
                      <a:schemeClr val="accent4"/>
                    </a:gs>
                  </a:gsLst>
                  <a:lin ang="27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69" name="íSḻîdè"/>
            <p:cNvSpPr txBox="1"/>
            <p:nvPr/>
          </p:nvSpPr>
          <p:spPr>
            <a:xfrm>
              <a:off x="853377" y="2350797"/>
              <a:ext cx="601447" cy="584775"/>
            </a:xfrm>
            <a:prstGeom prst="rect">
              <a:avLst/>
            </a:prstGeom>
            <a:noFill/>
            <a:effectLst>
              <a:outerShdw blurRad="50800" dist="50800" dir="5400000" algn="ctr" rotWithShape="0">
                <a:schemeClr val="accent2">
                  <a:alpha val="20000"/>
                </a:scheme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3200" b="1" i="1" dirty="0">
                  <a:gradFill>
                    <a:gsLst>
                      <a:gs pos="0">
                        <a:schemeClr val="accent2">
                          <a:lumMod val="60000"/>
                          <a:lumOff val="40000"/>
                        </a:schemeClr>
                      </a:gs>
                      <a:gs pos="60000">
                        <a:schemeClr val="accent2"/>
                      </a:gs>
                    </a:gsLst>
                    <a:lin ang="2700000" scaled="0"/>
                  </a:gradFill>
                  <a:cs typeface="+mn-ea"/>
                  <a:sym typeface="+mn-lt"/>
                </a:rPr>
                <a:t>01</a:t>
              </a:r>
              <a:endParaRPr lang="zh-CN" altLang="en-US" sz="3200" b="1" i="1" dirty="0">
                <a:gradFill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60000">
                      <a:schemeClr val="accent2"/>
                    </a:gs>
                  </a:gsLst>
                  <a:lin ang="2700000" scaled="0"/>
                </a:gradFill>
                <a:cs typeface="+mn-ea"/>
                <a:sym typeface="+mn-lt"/>
              </a:endParaRPr>
            </a:p>
          </p:txBody>
        </p:sp>
        <p:sp>
          <p:nvSpPr>
            <p:cNvPr id="14" name="íśļiďe"/>
            <p:cNvSpPr txBox="1"/>
            <p:nvPr/>
          </p:nvSpPr>
          <p:spPr>
            <a:xfrm>
              <a:off x="1658008" y="2412351"/>
              <a:ext cx="5344877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xxx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3" name="ïṡ1îḋê"/>
            <p:cNvSpPr txBox="1"/>
            <p:nvPr/>
          </p:nvSpPr>
          <p:spPr>
            <a:xfrm>
              <a:off x="1658008" y="3453795"/>
              <a:ext cx="534487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xxx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6" name="iṣlïdé"/>
            <p:cNvSpPr txBox="1"/>
            <p:nvPr/>
          </p:nvSpPr>
          <p:spPr>
            <a:xfrm>
              <a:off x="1658007" y="4502934"/>
              <a:ext cx="5915609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xxx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9" name="ïṥḷiďe"/>
            <p:cNvSpPr txBox="1"/>
            <p:nvPr/>
          </p:nvSpPr>
          <p:spPr>
            <a:xfrm>
              <a:off x="1658008" y="5552073"/>
              <a:ext cx="5344878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xxx</a:t>
              </a:r>
              <a:endPara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mponentBackground1"/>
          <p:cNvSpPr/>
          <p:nvPr/>
        </p:nvSpPr>
        <p:spPr>
          <a:xfrm>
            <a:off x="7315365" y="1273630"/>
            <a:ext cx="4272540" cy="4639884"/>
          </a:xfrm>
          <a:prstGeom prst="roundRect">
            <a:avLst>
              <a:gd name="adj" fmla="val 9478"/>
            </a:avLst>
          </a:prstGeom>
          <a:solidFill>
            <a:schemeClr val="bg1"/>
          </a:solidFill>
          <a:ln w="12700" cap="rnd">
            <a:gradFill>
              <a:gsLst>
                <a:gs pos="0">
                  <a:schemeClr val="accent1">
                    <a:lumMod val="45000"/>
                    <a:lumOff val="55000"/>
                  </a:schemeClr>
                </a:gs>
                <a:gs pos="5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0"/>
            </a:gradFill>
            <a:prstDash val="solid"/>
            <a:round/>
          </a:ln>
          <a:effectLst>
            <a:outerShdw blurRad="254000" dist="127000" algn="ctr" rotWithShape="0">
              <a:srgbClr val="7A5A85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/>
          <a:p>
            <a:pPr marL="179705" algn="just"/>
            <a:endParaRPr lang="en-US" altLang="zh-CN" sz="1800" b="1" dirty="0">
              <a:solidFill>
                <a:srgbClr val="72507E"/>
              </a:solidFill>
              <a:cs typeface="+mn-ea"/>
              <a:sym typeface="+mn-lt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alphaModFix amt="70000"/>
          </a:blip>
          <a:stretch>
            <a:fillRect/>
          </a:stretch>
        </p:blipFill>
        <p:spPr>
          <a:xfrm>
            <a:off x="350416" y="2271574"/>
            <a:ext cx="6470910" cy="3641940"/>
          </a:xfrm>
          <a:prstGeom prst="rect">
            <a:avLst/>
          </a:prstGeom>
        </p:spPr>
      </p:pic>
      <p:sp>
        <p:nvSpPr>
          <p:cNvPr id="31" name="ïṣľiḍê"/>
          <p:cNvSpPr txBox="1"/>
          <p:nvPr/>
        </p:nvSpPr>
        <p:spPr>
          <a:xfrm>
            <a:off x="906251" y="765989"/>
            <a:ext cx="5365851" cy="107950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b" anchorCtr="0">
            <a:normAutofit/>
          </a:bodyPr>
          <a:lstStyle/>
          <a:p>
            <a:pPr algn="ctr">
              <a:lnSpc>
                <a:spcPct val="150000"/>
              </a:lnSpc>
              <a:buSzPct val="25000"/>
            </a:pPr>
            <a:r>
              <a:rPr lang="en-US" altLang="zh-CN" sz="2000" b="1" dirty="0">
                <a:cs typeface="+mn-ea"/>
                <a:sym typeface="+mn-lt"/>
              </a:rPr>
              <a:t>xxx</a:t>
            </a:r>
            <a:endParaRPr lang="en-US" altLang="zh-CN" sz="2000" b="1" dirty="0">
              <a:cs typeface="+mn-ea"/>
              <a:sym typeface="+mn-lt"/>
            </a:endParaRPr>
          </a:p>
        </p:txBody>
      </p:sp>
      <p:sp>
        <p:nvSpPr>
          <p:cNvPr id="32" name="剪去对角的矩形 49"/>
          <p:cNvSpPr/>
          <p:nvPr/>
        </p:nvSpPr>
        <p:spPr>
          <a:xfrm flipH="1">
            <a:off x="7617521" y="1590557"/>
            <a:ext cx="3668228" cy="852162"/>
          </a:xfrm>
          <a:prstGeom prst="snip2DiagRect">
            <a:avLst>
              <a:gd name="adj1" fmla="val 0"/>
              <a:gd name="adj2" fmla="val 3148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xxx</a:t>
            </a:r>
            <a:endParaRPr lang="en-US" sz="14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剪去对角的矩形 49"/>
          <p:cNvSpPr/>
          <p:nvPr/>
        </p:nvSpPr>
        <p:spPr>
          <a:xfrm flipH="1">
            <a:off x="7659889" y="3039460"/>
            <a:ext cx="3583492" cy="448105"/>
          </a:xfrm>
          <a:prstGeom prst="snip2DiagRect">
            <a:avLst>
              <a:gd name="adj1" fmla="val 0"/>
              <a:gd name="adj2" fmla="val 3148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sz="1600" b="1" dirty="0">
                <a:solidFill>
                  <a:srgbClr val="764D84"/>
                </a:solidFill>
                <a:cs typeface="+mn-ea"/>
                <a:sym typeface="+mn-lt"/>
              </a:rPr>
              <a:t>xxxx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剪去对角的矩形 49"/>
          <p:cNvSpPr/>
          <p:nvPr/>
        </p:nvSpPr>
        <p:spPr>
          <a:xfrm flipH="1">
            <a:off x="8086946" y="4084306"/>
            <a:ext cx="2729378" cy="448105"/>
          </a:xfrm>
          <a:prstGeom prst="snip2DiagRect">
            <a:avLst>
              <a:gd name="adj1" fmla="val 0"/>
              <a:gd name="adj2" fmla="val 3148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sz="1600" b="1" dirty="0">
                <a:solidFill>
                  <a:srgbClr val="764D84"/>
                </a:solidFill>
                <a:cs typeface="+mn-ea"/>
                <a:sym typeface="+mn-lt"/>
              </a:rPr>
              <a:t>xxxx</a:t>
            </a:r>
            <a:endParaRPr lang="en-US" sz="14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剪去对角的矩形 49"/>
          <p:cNvSpPr/>
          <p:nvPr/>
        </p:nvSpPr>
        <p:spPr>
          <a:xfrm flipH="1">
            <a:off x="8086946" y="5129152"/>
            <a:ext cx="2729378" cy="448105"/>
          </a:xfrm>
          <a:prstGeom prst="snip2DiagRect">
            <a:avLst>
              <a:gd name="adj1" fmla="val 0"/>
              <a:gd name="adj2" fmla="val 31484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xxx</a:t>
            </a:r>
            <a:endParaRPr lang="en-US" sz="1600" b="1" dirty="0">
              <a:solidFill>
                <a:srgbClr val="764D84"/>
              </a:solidFill>
              <a:cs typeface="+mn-ea"/>
              <a:sym typeface="+mn-lt"/>
            </a:endParaRPr>
          </a:p>
        </p:txBody>
      </p:sp>
      <p:sp>
        <p:nvSpPr>
          <p:cNvPr id="36" name="文本框 35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xxxxx</a:t>
            </a:r>
            <a:endParaRPr kumimoji="0" lang="en-US" sz="2400" b="1" i="0" u="none" strike="noStrike" kern="0" cap="none" spc="0" normalizeH="0" baseline="0" noProof="0" dirty="0">
              <a:ln w="28575"/>
              <a:solidFill>
                <a:srgbClr val="653D7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37" name="任意多边形: 形状 36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rgbClr val="653D72">
                  <a:lumMod val="60000"/>
                  <a:lumOff val="40000"/>
                </a:srgbClr>
              </a:gs>
              <a:gs pos="84000">
                <a:srgbClr val="653D7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/>
          <p:cNvSpPr/>
          <p:nvPr/>
        </p:nvSpPr>
        <p:spPr>
          <a:xfrm rot="20853297">
            <a:off x="-56339" y="4837612"/>
            <a:ext cx="12628724" cy="2153265"/>
          </a:xfrm>
          <a:custGeom>
            <a:avLst/>
            <a:gdLst>
              <a:gd name="connsiteX0" fmla="*/ 12628724 w 12628724"/>
              <a:gd name="connsiteY0" fmla="*/ 0 h 2153265"/>
              <a:gd name="connsiteX1" fmla="*/ 12153523 w 12628724"/>
              <a:gd name="connsiteY1" fmla="*/ 2153265 h 2153265"/>
              <a:gd name="connsiteX2" fmla="*/ 6813566 w 12628724"/>
              <a:gd name="connsiteY2" fmla="*/ 2153265 h 2153265"/>
              <a:gd name="connsiteX3" fmla="*/ 0 w 12628724"/>
              <a:gd name="connsiteY3" fmla="*/ 649588 h 2153265"/>
              <a:gd name="connsiteX4" fmla="*/ 143357 w 12628724"/>
              <a:gd name="connsiteY4" fmla="*/ 0 h 2153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628724" h="2153265">
                <a:moveTo>
                  <a:pt x="12628724" y="0"/>
                </a:moveTo>
                <a:lnTo>
                  <a:pt x="12153523" y="2153265"/>
                </a:lnTo>
                <a:lnTo>
                  <a:pt x="6813566" y="2153265"/>
                </a:lnTo>
                <a:lnTo>
                  <a:pt x="0" y="649588"/>
                </a:lnTo>
                <a:lnTo>
                  <a:pt x="143357" y="0"/>
                </a:lnTo>
                <a:close/>
              </a:path>
            </a:pathLst>
          </a:custGeom>
          <a:ln>
            <a:noFill/>
          </a:ln>
          <a:effectLst>
            <a:outerShdw blurRad="177800" dist="381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60176" y="2102526"/>
            <a:ext cx="3502878" cy="4303491"/>
            <a:chOff x="707726" y="1697478"/>
            <a:chExt cx="2628000" cy="4303491"/>
          </a:xfrm>
          <a:effectLst>
            <a:reflection blurRad="203200" stA="52000" endA="300" endPos="35000" dir="5400000" sy="-100000" algn="bl" rotWithShape="0"/>
          </a:effectLst>
        </p:grpSpPr>
        <p:sp>
          <p:nvSpPr>
            <p:cNvPr id="38" name="矩形: 圆角 37"/>
            <p:cNvSpPr/>
            <p:nvPr/>
          </p:nvSpPr>
          <p:spPr>
            <a:xfrm>
              <a:off x="707726" y="1697478"/>
              <a:ext cx="2628000" cy="4303491"/>
            </a:xfrm>
            <a:prstGeom prst="roundRect">
              <a:avLst>
                <a:gd name="adj" fmla="val 5048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604754" y="1875496"/>
              <a:ext cx="608842" cy="3683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 i="0" dirty="0">
                  <a:solidFill>
                    <a:schemeClr val="accent1"/>
                  </a:solidFill>
                  <a:effectLst/>
                  <a:cs typeface="+mn-ea"/>
                  <a:sym typeface="+mn-lt"/>
                </a:rPr>
                <a:t>xxxxxx</a:t>
              </a:r>
              <a:endParaRPr lang="en-US" altLang="zh-CN" b="1" i="0" dirty="0">
                <a:solidFill>
                  <a:schemeClr val="accent1"/>
                </a:solidFill>
                <a:effectLst/>
                <a:cs typeface="+mn-ea"/>
                <a:sym typeface="+mn-lt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950378" y="2306285"/>
              <a:ext cx="2130705" cy="0"/>
            </a:xfrm>
            <a:prstGeom prst="line">
              <a:avLst/>
            </a:prstGeom>
            <a:ln>
              <a:solidFill>
                <a:schemeClr val="bg2">
                  <a:lumMod val="50000"/>
                  <a:alpha val="94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4564760" y="1635789"/>
            <a:ext cx="2504607" cy="4303491"/>
            <a:chOff x="4286738" y="1594633"/>
            <a:chExt cx="2628000" cy="4303491"/>
          </a:xfrm>
          <a:effectLst>
            <a:reflection blurRad="203200" stA="52000" endA="300" endPos="35000" dir="5400000" sy="-100000" algn="bl" rotWithShape="0"/>
          </a:effectLst>
        </p:grpSpPr>
        <p:sp>
          <p:nvSpPr>
            <p:cNvPr id="30" name="矩形: 圆角 29"/>
            <p:cNvSpPr/>
            <p:nvPr/>
          </p:nvSpPr>
          <p:spPr>
            <a:xfrm>
              <a:off x="4286738" y="1594633"/>
              <a:ext cx="2628000" cy="4303491"/>
            </a:xfrm>
            <a:prstGeom prst="roundRect">
              <a:avLst>
                <a:gd name="adj" fmla="val 504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77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154142" y="1940890"/>
              <a:ext cx="631637" cy="3683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b="1" i="0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xxxx</a:t>
              </a:r>
              <a:endParaRPr lang="en-US" altLang="zh-CN" b="1" i="0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4529577" y="2339426"/>
              <a:ext cx="2130705" cy="0"/>
            </a:xfrm>
            <a:prstGeom prst="line">
              <a:avLst/>
            </a:prstGeom>
            <a:ln>
              <a:solidFill>
                <a:schemeClr val="bg1">
                  <a:alpha val="94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7264400" y="1415179"/>
            <a:ext cx="1599800" cy="4303491"/>
            <a:chOff x="6244128" y="1697478"/>
            <a:chExt cx="2628000" cy="4303491"/>
          </a:xfrm>
          <a:effectLst>
            <a:reflection blurRad="203200" stA="52000" endA="300" endPos="35000" dir="5400000" sy="-100000" algn="bl" rotWithShape="0"/>
          </a:effectLst>
        </p:grpSpPr>
        <p:sp>
          <p:nvSpPr>
            <p:cNvPr id="22" name="矩形: 圆角 21"/>
            <p:cNvSpPr/>
            <p:nvPr/>
          </p:nvSpPr>
          <p:spPr>
            <a:xfrm>
              <a:off x="6244128" y="1697478"/>
              <a:ext cx="2628000" cy="4303491"/>
            </a:xfrm>
            <a:prstGeom prst="roundRect">
              <a:avLst>
                <a:gd name="adj" fmla="val 5048"/>
              </a:avLst>
            </a:prstGeom>
            <a:solidFill>
              <a:schemeClr val="bg1"/>
            </a:solidFill>
            <a:ln>
              <a:noFill/>
            </a:ln>
            <a:effectLst>
              <a:outerShdw blurRad="177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035156" y="2050658"/>
              <a:ext cx="988876" cy="3683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buSzPct val="25000"/>
              </a:pPr>
              <a:r>
                <a:rPr lang="en-US" altLang="zh-CN" b="1" dirty="0">
                  <a:solidFill>
                    <a:schemeClr val="accent1"/>
                  </a:solidFill>
                  <a:cs typeface="+mn-ea"/>
                  <a:sym typeface="+mn-lt"/>
                </a:rPr>
                <a:t>xxxx</a:t>
              </a:r>
              <a:endParaRPr lang="en-US" altLang="zh-CN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9004402" y="1000987"/>
            <a:ext cx="3022498" cy="4303491"/>
            <a:chOff x="9012329" y="1697478"/>
            <a:chExt cx="2628000" cy="4303491"/>
          </a:xfrm>
          <a:effectLst>
            <a:reflection blurRad="203200" stA="52000" endA="300" endPos="35000" dir="5400000" sy="-100000" algn="bl" rotWithShape="0"/>
          </a:effectLst>
        </p:grpSpPr>
        <p:sp>
          <p:nvSpPr>
            <p:cNvPr id="14" name="矩形: 圆角 13"/>
            <p:cNvSpPr/>
            <p:nvPr/>
          </p:nvSpPr>
          <p:spPr>
            <a:xfrm>
              <a:off x="9012329" y="1697478"/>
              <a:ext cx="2628000" cy="4303491"/>
            </a:xfrm>
            <a:prstGeom prst="roundRect">
              <a:avLst>
                <a:gd name="adj" fmla="val 504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177800" dist="38100" dir="2700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879801" y="1878662"/>
              <a:ext cx="705609" cy="36830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buSzPct val="25000"/>
              </a:pPr>
              <a:r>
                <a:rPr lang="en-US" sz="1800" b="1" dirty="0">
                  <a:solidFill>
                    <a:schemeClr val="bg1"/>
                  </a:solidFill>
                  <a:cs typeface="+mn-ea"/>
                  <a:sym typeface="+mn-lt"/>
                </a:rPr>
                <a:t>xxxxxx</a:t>
              </a:r>
              <a:endParaRPr lang="en-US" sz="1800" b="1" i="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85011" y="716057"/>
            <a:ext cx="6451536" cy="594036"/>
            <a:chOff x="313834" y="763158"/>
            <a:chExt cx="6451536" cy="594036"/>
          </a:xfrm>
        </p:grpSpPr>
        <p:sp>
          <p:nvSpPr>
            <p:cNvPr id="9" name="文本框 8"/>
            <p:cNvSpPr txBox="1"/>
            <p:nvPr/>
          </p:nvSpPr>
          <p:spPr>
            <a:xfrm>
              <a:off x="826685" y="763158"/>
              <a:ext cx="5938685" cy="5219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/>
              <a:r>
                <a:rPr lang="en-US" sz="2800" b="1" i="0" dirty="0">
                  <a:solidFill>
                    <a:schemeClr val="accent1"/>
                  </a:solidFill>
                  <a:effectLst/>
                  <a:cs typeface="+mn-ea"/>
                  <a:sym typeface="+mn-lt"/>
                </a:rPr>
                <a:t>xxxxx</a:t>
              </a:r>
              <a:endParaRPr lang="en-US" sz="2800" b="1" i="0" dirty="0">
                <a:solidFill>
                  <a:schemeClr val="accent1"/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13834" y="893622"/>
              <a:ext cx="447473" cy="463572"/>
              <a:chOff x="1433506" y="1885279"/>
              <a:chExt cx="447473" cy="463572"/>
            </a:xfrm>
          </p:grpSpPr>
          <p:sp>
            <p:nvSpPr>
              <p:cNvPr id="12" name="矩形: 圆角 11"/>
              <p:cNvSpPr/>
              <p:nvPr/>
            </p:nvSpPr>
            <p:spPr>
              <a:xfrm>
                <a:off x="1590693" y="1885279"/>
                <a:ext cx="290286" cy="290286"/>
              </a:xfrm>
              <a:prstGeom prst="roundRect">
                <a:avLst/>
              </a:prstGeom>
              <a:ln>
                <a:noFill/>
              </a:ln>
              <a:effectLst>
                <a:outerShdw blurRad="50800" dist="38100" dir="8100000" algn="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3" name="矩形: 圆角 12"/>
              <p:cNvSpPr/>
              <p:nvPr/>
            </p:nvSpPr>
            <p:spPr>
              <a:xfrm>
                <a:off x="1433506" y="2058565"/>
                <a:ext cx="290286" cy="290286"/>
              </a:xfrm>
              <a:prstGeom prst="roundRect">
                <a:avLst/>
              </a:prstGeom>
              <a:ln>
                <a:noFill/>
              </a:ln>
              <a:effectLst>
                <a:outerShdw blurRad="50800" dist="38100" dir="8100000" algn="tr" rotWithShape="0">
                  <a:schemeClr val="accent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46" name="直接连接符 45"/>
          <p:cNvCxnSpPr/>
          <p:nvPr/>
        </p:nvCxnSpPr>
        <p:spPr>
          <a:xfrm>
            <a:off x="7454900" y="2175852"/>
            <a:ext cx="1160321" cy="0"/>
          </a:xfrm>
          <a:prstGeom prst="line">
            <a:avLst/>
          </a:prstGeom>
          <a:ln>
            <a:solidFill>
              <a:schemeClr val="bg2">
                <a:lumMod val="50000"/>
                <a:alpha val="9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9377777" y="1635789"/>
            <a:ext cx="2415601" cy="0"/>
          </a:xfrm>
          <a:prstGeom prst="line">
            <a:avLst/>
          </a:prstGeom>
          <a:ln>
            <a:solidFill>
              <a:schemeClr val="bg1">
                <a:alpha val="94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文本框 102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xxxxx</a:t>
            </a:r>
            <a:endParaRPr kumimoji="0" lang="en-US" sz="2400" b="1" i="0" u="none" strike="noStrike" kern="0" cap="none" spc="0" normalizeH="0" baseline="0" noProof="0" dirty="0">
              <a:ln w="28575"/>
              <a:solidFill>
                <a:srgbClr val="653D7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4" name="任意多边形: 形状 103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rgbClr val="653D72">
                  <a:lumMod val="60000"/>
                  <a:lumOff val="40000"/>
                </a:srgbClr>
              </a:gs>
              <a:gs pos="84000">
                <a:srgbClr val="653D7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Rectangle: Diagonal Corners Rounded 3"/>
          <p:cNvSpPr/>
          <p:nvPr/>
        </p:nvSpPr>
        <p:spPr>
          <a:xfrm flipH="1" flipV="1">
            <a:off x="0" y="0"/>
            <a:ext cx="12192635" cy="6911975"/>
          </a:xfrm>
          <a:prstGeom prst="rect">
            <a:avLst/>
          </a:prstGeom>
          <a:gradFill>
            <a:gsLst>
              <a:gs pos="0">
                <a:srgbClr val="745181"/>
              </a:gs>
              <a:gs pos="81000">
                <a:srgbClr val="745181">
                  <a:alpha val="4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pic>
        <p:nvPicPr>
          <p:cNvPr id="34" name="图片 33" descr="资源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" y="276225"/>
            <a:ext cx="1962785" cy="34163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269168" y="1946798"/>
            <a:ext cx="9653664" cy="2708434"/>
            <a:chOff x="1596609" y="1946798"/>
            <a:chExt cx="9653664" cy="2708434"/>
          </a:xfrm>
        </p:grpSpPr>
        <p:sp>
          <p:nvSpPr>
            <p:cNvPr id="7" name="TextBox 1"/>
            <p:cNvSpPr txBox="1"/>
            <p:nvPr/>
          </p:nvSpPr>
          <p:spPr>
            <a:xfrm>
              <a:off x="1596609" y="1946798"/>
              <a:ext cx="2393604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700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effectLst/>
                  <a:uLnTx/>
                  <a:uFillTx/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</a:defRPr>
              </a:lvl1pPr>
            </a:lstStyle>
            <a:p>
              <a:r>
                <a:rPr lang="en-US" altLang="zh-CN" dirty="0"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en-US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TextBox 1"/>
            <p:cNvSpPr txBox="1"/>
            <p:nvPr/>
          </p:nvSpPr>
          <p:spPr>
            <a:xfrm>
              <a:off x="4414656" y="2766734"/>
              <a:ext cx="6835617" cy="1198880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4800" b="1" dirty="0">
                  <a:solidFill>
                    <a:prstClr val="white"/>
                  </a:solidFill>
                  <a:cs typeface="+mn-ea"/>
                  <a:sym typeface="+mn-lt"/>
                </a:rPr>
                <a:t>xxxx</a:t>
              </a:r>
              <a:endParaRPr lang="en-US" sz="4800" b="1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íś1idè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îṥ1íḍé"/>
          <p:cNvSpPr/>
          <p:nvPr/>
        </p:nvSpPr>
        <p:spPr>
          <a:xfrm>
            <a:off x="6350" y="5281001"/>
            <a:ext cx="12192000" cy="1576999"/>
          </a:xfrm>
          <a:prstGeom prst="rect">
            <a:avLst/>
          </a:prstGeom>
          <a:blipFill>
            <a:blip r:embed="rId1"/>
            <a:stretch>
              <a:fillRect t="-75545" b="-561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îṥ1íḍé"/>
          <p:cNvSpPr/>
          <p:nvPr/>
        </p:nvSpPr>
        <p:spPr>
          <a:xfrm>
            <a:off x="0" y="5281001"/>
            <a:ext cx="12192000" cy="1576999"/>
          </a:xfrm>
          <a:prstGeom prst="rect">
            <a:avLst/>
          </a:prstGeom>
          <a:solidFill>
            <a:schemeClr val="accent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24" name="îṥlîďê"/>
          <p:cNvGrpSpPr/>
          <p:nvPr/>
        </p:nvGrpSpPr>
        <p:grpSpPr>
          <a:xfrm>
            <a:off x="526190" y="1282720"/>
            <a:ext cx="1843888" cy="3049806"/>
            <a:chOff x="921084" y="1663708"/>
            <a:chExt cx="1843888" cy="3049806"/>
          </a:xfrm>
        </p:grpSpPr>
        <p:grpSp>
          <p:nvGrpSpPr>
            <p:cNvPr id="8" name="iṣļiḋê"/>
            <p:cNvGrpSpPr/>
            <p:nvPr/>
          </p:nvGrpSpPr>
          <p:grpSpPr>
            <a:xfrm>
              <a:off x="2764972" y="1825171"/>
              <a:ext cx="0" cy="2888343"/>
              <a:chOff x="2227943" y="2177143"/>
              <a:chExt cx="0" cy="2888343"/>
            </a:xfrm>
          </p:grpSpPr>
          <p:cxnSp>
            <p:nvCxnSpPr>
              <p:cNvPr id="5" name="ïṥlïďê"/>
              <p:cNvCxnSpPr/>
              <p:nvPr/>
            </p:nvCxnSpPr>
            <p:spPr>
              <a:xfrm flipV="1">
                <a:off x="2227943" y="2177143"/>
                <a:ext cx="0" cy="28883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ïS1íḋé"/>
              <p:cNvCxnSpPr/>
              <p:nvPr/>
            </p:nvCxnSpPr>
            <p:spPr>
              <a:xfrm flipV="1">
                <a:off x="2227943" y="2177143"/>
                <a:ext cx="0" cy="798286"/>
              </a:xfrm>
              <a:prstGeom prst="line">
                <a:avLst/>
              </a:prstGeom>
              <a:ln w="857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íṥļïḑé"/>
            <p:cNvSpPr txBox="1"/>
            <p:nvPr/>
          </p:nvSpPr>
          <p:spPr>
            <a:xfrm>
              <a:off x="1925840" y="1663708"/>
              <a:ext cx="652743" cy="64633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b" anchorCtr="0">
              <a:spAutoFit/>
            </a:bodyPr>
            <a:lstStyle/>
            <a:p>
              <a:r>
                <a:rPr kumimoji="1" lang="en-US" altLang="zh-CN" sz="3600" b="1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kumimoji="1" lang="en-US" altLang="zh-CN" sz="3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íṣḻïḋè"/>
            <p:cNvSpPr/>
            <p:nvPr/>
          </p:nvSpPr>
          <p:spPr>
            <a:xfrm>
              <a:off x="921084" y="2369386"/>
              <a:ext cx="1702383" cy="368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r"/>
              <a:r>
                <a:rPr kumimoji="1" lang="en-US" altLang="zh-CN" b="1" dirty="0">
                  <a:solidFill>
                    <a:schemeClr val="accent1"/>
                  </a:solidFill>
                  <a:cs typeface="+mn-ea"/>
                  <a:sym typeface="+mn-lt"/>
                </a:rPr>
                <a:t>xxxxxx</a:t>
              </a:r>
              <a:endParaRPr kumimoji="1" lang="en-US" altLang="zh-CN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iṣḷîḓé"/>
            <p:cNvSpPr txBox="1"/>
            <p:nvPr/>
          </p:nvSpPr>
          <p:spPr>
            <a:xfrm>
              <a:off x="922231" y="2737686"/>
              <a:ext cx="1701236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alpha val="7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xxxxx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" name="iṣļíḑè"/>
          <p:cNvGrpSpPr/>
          <p:nvPr/>
        </p:nvGrpSpPr>
        <p:grpSpPr>
          <a:xfrm>
            <a:off x="2370652" y="2069462"/>
            <a:ext cx="1842741" cy="3049806"/>
            <a:chOff x="922231" y="1663708"/>
            <a:chExt cx="1842741" cy="3049806"/>
          </a:xfrm>
        </p:grpSpPr>
        <p:grpSp>
          <p:nvGrpSpPr>
            <p:cNvPr id="4" name="îslîḋè"/>
            <p:cNvGrpSpPr/>
            <p:nvPr/>
          </p:nvGrpSpPr>
          <p:grpSpPr>
            <a:xfrm>
              <a:off x="2764972" y="1825171"/>
              <a:ext cx="0" cy="2888343"/>
              <a:chOff x="2227943" y="2177143"/>
              <a:chExt cx="0" cy="2888343"/>
            </a:xfrm>
          </p:grpSpPr>
          <p:cxnSp>
            <p:nvCxnSpPr>
              <p:cNvPr id="1026" name="í$1iḓé"/>
              <p:cNvCxnSpPr/>
              <p:nvPr/>
            </p:nvCxnSpPr>
            <p:spPr>
              <a:xfrm flipV="1">
                <a:off x="2227943" y="2177143"/>
                <a:ext cx="0" cy="2888343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8" name="iSlïďè"/>
              <p:cNvCxnSpPr/>
              <p:nvPr/>
            </p:nvCxnSpPr>
            <p:spPr>
              <a:xfrm flipV="1">
                <a:off x="2227943" y="2177143"/>
                <a:ext cx="0" cy="798286"/>
              </a:xfrm>
              <a:prstGeom prst="line">
                <a:avLst/>
              </a:prstGeom>
              <a:ln w="8572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iṡlídê"/>
            <p:cNvSpPr txBox="1"/>
            <p:nvPr/>
          </p:nvSpPr>
          <p:spPr>
            <a:xfrm>
              <a:off x="1925840" y="1663708"/>
              <a:ext cx="652743" cy="64633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b" anchorCtr="0">
              <a:spAutoFit/>
            </a:bodyPr>
            <a:lstStyle/>
            <a:p>
              <a:r>
                <a:rPr kumimoji="1" lang="en-US" altLang="zh-CN" sz="3600" b="1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kumimoji="1" lang="en-US" altLang="zh-CN" sz="3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3" name="î$ľiďê"/>
            <p:cNvSpPr/>
            <p:nvPr/>
          </p:nvSpPr>
          <p:spPr>
            <a:xfrm>
              <a:off x="1000240" y="2369386"/>
              <a:ext cx="1623227" cy="368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r"/>
              <a:r>
                <a:rPr kumimoji="1" lang="en-US" altLang="zh-CN" b="1" dirty="0">
                  <a:solidFill>
                    <a:schemeClr val="accent2"/>
                  </a:solidFill>
                  <a:cs typeface="+mn-ea"/>
                  <a:sym typeface="+mn-lt"/>
                </a:rPr>
                <a:t>xxxx</a:t>
              </a:r>
              <a:endParaRPr kumimoji="1" lang="en-US" altLang="zh-CN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9" name="is1íḍe"/>
            <p:cNvSpPr txBox="1"/>
            <p:nvPr/>
          </p:nvSpPr>
          <p:spPr>
            <a:xfrm>
              <a:off x="922231" y="2737686"/>
              <a:ext cx="1701236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alpha val="7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30" name="ïṩľíḋé"/>
          <p:cNvGrpSpPr/>
          <p:nvPr/>
        </p:nvGrpSpPr>
        <p:grpSpPr>
          <a:xfrm>
            <a:off x="4328947" y="1282720"/>
            <a:ext cx="1727761" cy="3049806"/>
            <a:chOff x="1037211" y="1663708"/>
            <a:chExt cx="1727761" cy="3049806"/>
          </a:xfrm>
        </p:grpSpPr>
        <p:grpSp>
          <p:nvGrpSpPr>
            <p:cNvPr id="1031" name="îśḷíde"/>
            <p:cNvGrpSpPr/>
            <p:nvPr/>
          </p:nvGrpSpPr>
          <p:grpSpPr>
            <a:xfrm>
              <a:off x="2764972" y="1825171"/>
              <a:ext cx="0" cy="2888343"/>
              <a:chOff x="2227943" y="2177143"/>
              <a:chExt cx="0" cy="2888343"/>
            </a:xfrm>
          </p:grpSpPr>
          <p:cxnSp>
            <p:nvCxnSpPr>
              <p:cNvPr id="1036" name="íSḷide"/>
              <p:cNvCxnSpPr/>
              <p:nvPr/>
            </p:nvCxnSpPr>
            <p:spPr>
              <a:xfrm flipV="1">
                <a:off x="2227943" y="2177143"/>
                <a:ext cx="0" cy="2888343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7" name="is1ídê"/>
              <p:cNvCxnSpPr/>
              <p:nvPr/>
            </p:nvCxnSpPr>
            <p:spPr>
              <a:xfrm flipV="1">
                <a:off x="2227943" y="2177143"/>
                <a:ext cx="0" cy="798286"/>
              </a:xfrm>
              <a:prstGeom prst="line">
                <a:avLst/>
              </a:prstGeom>
              <a:ln w="8572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33" name="iśliďé"/>
            <p:cNvSpPr txBox="1"/>
            <p:nvPr/>
          </p:nvSpPr>
          <p:spPr>
            <a:xfrm>
              <a:off x="1925840" y="1663708"/>
              <a:ext cx="652743" cy="64633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b" anchorCtr="0">
              <a:spAutoFit/>
            </a:bodyPr>
            <a:lstStyle/>
            <a:p>
              <a:r>
                <a:rPr kumimoji="1" lang="en-US" altLang="zh-CN" sz="3600" b="1" dirty="0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  <a:endParaRPr kumimoji="1" lang="en-US" altLang="zh-CN" sz="3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034" name="îṣḷidè"/>
            <p:cNvSpPr/>
            <p:nvPr/>
          </p:nvSpPr>
          <p:spPr>
            <a:xfrm>
              <a:off x="1037785" y="2369386"/>
              <a:ext cx="1585682" cy="368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r"/>
              <a:r>
                <a:rPr kumimoji="1" lang="en-US" altLang="zh-CN" b="1" dirty="0">
                  <a:solidFill>
                    <a:schemeClr val="accent3"/>
                  </a:solidFill>
                  <a:cs typeface="+mn-ea"/>
                  <a:sym typeface="+mn-lt"/>
                </a:rPr>
                <a:t>xxxx</a:t>
              </a:r>
              <a:endParaRPr kumimoji="1" lang="en-US" altLang="zh-CN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035" name="ïṧ1îḓê"/>
            <p:cNvSpPr txBox="1"/>
            <p:nvPr/>
          </p:nvSpPr>
          <p:spPr>
            <a:xfrm>
              <a:off x="1037211" y="2737686"/>
              <a:ext cx="1586255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alpha val="7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xxxxx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38" name="i$1íḑê"/>
          <p:cNvGrpSpPr/>
          <p:nvPr/>
        </p:nvGrpSpPr>
        <p:grpSpPr>
          <a:xfrm>
            <a:off x="6096000" y="2069462"/>
            <a:ext cx="1804023" cy="3049806"/>
            <a:chOff x="960949" y="1663708"/>
            <a:chExt cx="1804023" cy="3049806"/>
          </a:xfrm>
        </p:grpSpPr>
        <p:grpSp>
          <p:nvGrpSpPr>
            <p:cNvPr id="1039" name="išḻïḋe"/>
            <p:cNvGrpSpPr/>
            <p:nvPr/>
          </p:nvGrpSpPr>
          <p:grpSpPr>
            <a:xfrm>
              <a:off x="2764972" y="1825171"/>
              <a:ext cx="0" cy="2888343"/>
              <a:chOff x="2227943" y="2177143"/>
              <a:chExt cx="0" cy="2888343"/>
            </a:xfrm>
          </p:grpSpPr>
          <p:cxnSp>
            <p:nvCxnSpPr>
              <p:cNvPr id="1053" name="iṣlíḋê"/>
              <p:cNvCxnSpPr/>
              <p:nvPr/>
            </p:nvCxnSpPr>
            <p:spPr>
              <a:xfrm flipV="1">
                <a:off x="2227943" y="2177143"/>
                <a:ext cx="0" cy="2888343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4" name="íṣliḓé"/>
              <p:cNvCxnSpPr/>
              <p:nvPr/>
            </p:nvCxnSpPr>
            <p:spPr>
              <a:xfrm flipV="1">
                <a:off x="2227943" y="2177143"/>
                <a:ext cx="0" cy="798286"/>
              </a:xfrm>
              <a:prstGeom prst="line">
                <a:avLst/>
              </a:prstGeom>
              <a:ln w="8572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0" name="íś1íḋè"/>
            <p:cNvSpPr txBox="1"/>
            <p:nvPr/>
          </p:nvSpPr>
          <p:spPr>
            <a:xfrm>
              <a:off x="1925840" y="1663708"/>
              <a:ext cx="652743" cy="64633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b" anchorCtr="0">
              <a:spAutoFit/>
            </a:bodyPr>
            <a:lstStyle/>
            <a:p>
              <a:r>
                <a:rPr kumimoji="1" lang="en-US" altLang="zh-CN" sz="3600" b="1" dirty="0">
                  <a:solidFill>
                    <a:schemeClr val="accent1"/>
                  </a:solidFill>
                  <a:cs typeface="+mn-ea"/>
                  <a:sym typeface="+mn-lt"/>
                </a:rPr>
                <a:t>04</a:t>
              </a:r>
              <a:endParaRPr kumimoji="1" lang="en-US" altLang="zh-CN" sz="3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51" name="iṩľidê"/>
            <p:cNvSpPr/>
            <p:nvPr/>
          </p:nvSpPr>
          <p:spPr>
            <a:xfrm>
              <a:off x="960949" y="2400501"/>
              <a:ext cx="1662518" cy="33718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r"/>
              <a:r>
                <a:rPr kumimoji="1"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rPr>
                <a:t>xxxx</a:t>
              </a:r>
              <a:endParaRPr kumimoji="1" lang="en-US" altLang="zh-CN" sz="16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052" name="ïŝļíďe"/>
            <p:cNvSpPr txBox="1"/>
            <p:nvPr/>
          </p:nvSpPr>
          <p:spPr>
            <a:xfrm>
              <a:off x="1032387" y="2737686"/>
              <a:ext cx="1591080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en-US" altLang="zh-CN" sz="12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55" name="îṣlíďè"/>
          <p:cNvGrpSpPr/>
          <p:nvPr/>
        </p:nvGrpSpPr>
        <p:grpSpPr>
          <a:xfrm>
            <a:off x="8016151" y="1282720"/>
            <a:ext cx="1727187" cy="3049806"/>
            <a:chOff x="1037785" y="1663708"/>
            <a:chExt cx="1727187" cy="3049806"/>
          </a:xfrm>
        </p:grpSpPr>
        <p:grpSp>
          <p:nvGrpSpPr>
            <p:cNvPr id="1056" name="iṣľiḋe"/>
            <p:cNvGrpSpPr/>
            <p:nvPr/>
          </p:nvGrpSpPr>
          <p:grpSpPr>
            <a:xfrm>
              <a:off x="2764972" y="1825171"/>
              <a:ext cx="0" cy="2888343"/>
              <a:chOff x="2227943" y="2177143"/>
              <a:chExt cx="0" cy="2888343"/>
            </a:xfrm>
          </p:grpSpPr>
          <p:cxnSp>
            <p:nvCxnSpPr>
              <p:cNvPr id="1060" name="ísľîďè"/>
              <p:cNvCxnSpPr/>
              <p:nvPr/>
            </p:nvCxnSpPr>
            <p:spPr>
              <a:xfrm flipV="1">
                <a:off x="2227943" y="2177143"/>
                <a:ext cx="0" cy="2888343"/>
              </a:xfrm>
              <a:prstGeom prst="lin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1" name="ïšļîďê"/>
              <p:cNvCxnSpPr/>
              <p:nvPr/>
            </p:nvCxnSpPr>
            <p:spPr>
              <a:xfrm flipV="1">
                <a:off x="2227943" y="2177143"/>
                <a:ext cx="0" cy="798286"/>
              </a:xfrm>
              <a:prstGeom prst="line">
                <a:avLst/>
              </a:prstGeom>
              <a:ln w="85725">
                <a:solidFill>
                  <a:schemeClr val="accent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57" name="ïşľíḍé"/>
            <p:cNvSpPr txBox="1"/>
            <p:nvPr/>
          </p:nvSpPr>
          <p:spPr>
            <a:xfrm>
              <a:off x="1925840" y="1663708"/>
              <a:ext cx="652743" cy="64633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b" anchorCtr="0">
              <a:spAutoFit/>
            </a:bodyPr>
            <a:lstStyle/>
            <a:p>
              <a:r>
                <a:rPr kumimoji="1" lang="en-US" altLang="zh-CN" sz="3600" b="1" dirty="0">
                  <a:solidFill>
                    <a:schemeClr val="accent2"/>
                  </a:solidFill>
                  <a:cs typeface="+mn-ea"/>
                  <a:sym typeface="+mn-lt"/>
                </a:rPr>
                <a:t>05</a:t>
              </a:r>
              <a:endParaRPr kumimoji="1" lang="en-US" altLang="zh-CN" sz="36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58" name="íSḷiḑe"/>
            <p:cNvSpPr/>
            <p:nvPr/>
          </p:nvSpPr>
          <p:spPr>
            <a:xfrm>
              <a:off x="1037785" y="2369386"/>
              <a:ext cx="1585682" cy="368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r"/>
              <a:r>
                <a:rPr kumimoji="1" lang="en-US" altLang="zh-CN" b="1" dirty="0">
                  <a:solidFill>
                    <a:schemeClr val="accent2"/>
                  </a:solidFill>
                  <a:cs typeface="+mn-ea"/>
                  <a:sym typeface="+mn-lt"/>
                </a:rPr>
                <a:t>xxxx</a:t>
              </a:r>
              <a:endParaRPr kumimoji="1" lang="en-US" altLang="zh-CN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059" name="íşlîdé"/>
            <p:cNvSpPr txBox="1"/>
            <p:nvPr/>
          </p:nvSpPr>
          <p:spPr>
            <a:xfrm>
              <a:off x="1063161" y="2737686"/>
              <a:ext cx="1560306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lang="en-US" altLang="zh-CN" sz="12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062" name="ïš1íḓe"/>
          <p:cNvGrpSpPr/>
          <p:nvPr/>
        </p:nvGrpSpPr>
        <p:grpSpPr>
          <a:xfrm>
            <a:off x="9859464" y="2069462"/>
            <a:ext cx="1727187" cy="3049806"/>
            <a:chOff x="1037785" y="1663708"/>
            <a:chExt cx="1727187" cy="3049806"/>
          </a:xfrm>
        </p:grpSpPr>
        <p:grpSp>
          <p:nvGrpSpPr>
            <p:cNvPr id="1063" name="îṡḷíḍe"/>
            <p:cNvGrpSpPr/>
            <p:nvPr/>
          </p:nvGrpSpPr>
          <p:grpSpPr>
            <a:xfrm>
              <a:off x="2764972" y="1825171"/>
              <a:ext cx="0" cy="2888343"/>
              <a:chOff x="2227943" y="2177143"/>
              <a:chExt cx="0" cy="2888343"/>
            </a:xfrm>
          </p:grpSpPr>
          <p:cxnSp>
            <p:nvCxnSpPr>
              <p:cNvPr id="1067" name="íšḷíḓe"/>
              <p:cNvCxnSpPr/>
              <p:nvPr/>
            </p:nvCxnSpPr>
            <p:spPr>
              <a:xfrm flipV="1">
                <a:off x="2227943" y="2177143"/>
                <a:ext cx="0" cy="2888343"/>
              </a:xfrm>
              <a:prstGeom prst="line">
                <a:avLst/>
              </a:prstGeom>
              <a:ln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8" name="ïṧ1ïďè"/>
              <p:cNvCxnSpPr/>
              <p:nvPr/>
            </p:nvCxnSpPr>
            <p:spPr>
              <a:xfrm flipV="1">
                <a:off x="2227943" y="2177143"/>
                <a:ext cx="0" cy="798286"/>
              </a:xfrm>
              <a:prstGeom prst="line">
                <a:avLst/>
              </a:prstGeom>
              <a:ln w="85725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64" name="íśļiḋê"/>
            <p:cNvSpPr txBox="1"/>
            <p:nvPr/>
          </p:nvSpPr>
          <p:spPr>
            <a:xfrm>
              <a:off x="1925840" y="1663708"/>
              <a:ext cx="652743" cy="646331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b" anchorCtr="0">
              <a:spAutoFit/>
            </a:bodyPr>
            <a:lstStyle/>
            <a:p>
              <a:r>
                <a:rPr kumimoji="1" lang="en-US" altLang="zh-CN" sz="3600" b="1" dirty="0">
                  <a:solidFill>
                    <a:schemeClr val="accent3"/>
                  </a:solidFill>
                  <a:cs typeface="+mn-ea"/>
                  <a:sym typeface="+mn-lt"/>
                </a:rPr>
                <a:t>06</a:t>
              </a:r>
              <a:endParaRPr kumimoji="1" lang="en-US" altLang="zh-CN" sz="36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065" name="iśḷiḓe"/>
            <p:cNvSpPr/>
            <p:nvPr/>
          </p:nvSpPr>
          <p:spPr>
            <a:xfrm>
              <a:off x="1037785" y="2369386"/>
              <a:ext cx="1585682" cy="3683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r"/>
              <a:r>
                <a:rPr kumimoji="1" lang="en-US" b="1" dirty="0">
                  <a:solidFill>
                    <a:schemeClr val="accent3"/>
                  </a:solidFill>
                  <a:cs typeface="+mn-ea"/>
                  <a:sym typeface="+mn-lt"/>
                </a:rPr>
                <a:t>xxxx</a:t>
              </a:r>
              <a:endParaRPr kumimoji="1" lang="en-US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066" name="îṡlíďe"/>
            <p:cNvSpPr txBox="1"/>
            <p:nvPr/>
          </p:nvSpPr>
          <p:spPr>
            <a:xfrm>
              <a:off x="1063163" y="2737686"/>
              <a:ext cx="1560304" cy="3683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alpha val="70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xxxx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alpha val="7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xxxx</a:t>
            </a:r>
            <a:endParaRPr kumimoji="0" lang="en-US" sz="2400" b="1" i="0" u="none" strike="noStrike" kern="0" cap="none" spc="0" normalizeH="0" baseline="0" noProof="0" dirty="0">
              <a:ln w="28575"/>
              <a:solidFill>
                <a:srgbClr val="653D7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48" name="任意多边形: 形状 47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rgbClr val="653D72">
                  <a:lumMod val="60000"/>
                  <a:lumOff val="40000"/>
                </a:srgbClr>
              </a:gs>
              <a:gs pos="84000">
                <a:srgbClr val="653D7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683597" y="1370619"/>
            <a:ext cx="8824897" cy="4336942"/>
            <a:chOff x="3011299" y="414885"/>
            <a:chExt cx="5646553" cy="2774950"/>
          </a:xfrm>
          <a:solidFill>
            <a:srgbClr val="E4E6EA">
              <a:alpha val="40000"/>
            </a:srgbClr>
          </a:solidFill>
        </p:grpSpPr>
        <p:sp>
          <p:nvSpPr>
            <p:cNvPr id="14" name="任意多边形: 形状 13"/>
            <p:cNvSpPr/>
            <p:nvPr/>
          </p:nvSpPr>
          <p:spPr bwMode="auto">
            <a:xfrm>
              <a:off x="6523059" y="505936"/>
              <a:ext cx="42023" cy="22413"/>
            </a:xfrm>
            <a:custGeom>
              <a:avLst/>
              <a:gdLst>
                <a:gd name="T0" fmla="*/ 10 w 20"/>
                <a:gd name="T1" fmla="*/ 0 h 11"/>
                <a:gd name="T2" fmla="*/ 12 w 20"/>
                <a:gd name="T3" fmla="*/ 2 h 11"/>
                <a:gd name="T4" fmla="*/ 16 w 20"/>
                <a:gd name="T5" fmla="*/ 9 h 11"/>
                <a:gd name="T6" fmla="*/ 6 w 20"/>
                <a:gd name="T7" fmla="*/ 6 h 11"/>
                <a:gd name="T8" fmla="*/ 10 w 20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1">
                  <a:moveTo>
                    <a:pt x="10" y="0"/>
                  </a:moveTo>
                  <a:cubicBezTo>
                    <a:pt x="12" y="0"/>
                    <a:pt x="12" y="1"/>
                    <a:pt x="12" y="2"/>
                  </a:cubicBezTo>
                  <a:cubicBezTo>
                    <a:pt x="14" y="5"/>
                    <a:pt x="20" y="5"/>
                    <a:pt x="16" y="9"/>
                  </a:cubicBezTo>
                  <a:cubicBezTo>
                    <a:pt x="10" y="11"/>
                    <a:pt x="13" y="3"/>
                    <a:pt x="6" y="6"/>
                  </a:cubicBezTo>
                  <a:cubicBezTo>
                    <a:pt x="0" y="3"/>
                    <a:pt x="14" y="6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 bwMode="auto">
            <a:xfrm>
              <a:off x="7114188" y="505936"/>
              <a:ext cx="81245" cy="42023"/>
            </a:xfrm>
            <a:custGeom>
              <a:avLst/>
              <a:gdLst>
                <a:gd name="T0" fmla="*/ 37 w 39"/>
                <a:gd name="T1" fmla="*/ 15 h 20"/>
                <a:gd name="T2" fmla="*/ 23 w 39"/>
                <a:gd name="T3" fmla="*/ 19 h 20"/>
                <a:gd name="T4" fmla="*/ 4 w 39"/>
                <a:gd name="T5" fmla="*/ 19 h 20"/>
                <a:gd name="T6" fmla="*/ 0 w 39"/>
                <a:gd name="T7" fmla="*/ 15 h 20"/>
                <a:gd name="T8" fmla="*/ 30 w 39"/>
                <a:gd name="T9" fmla="*/ 0 h 20"/>
                <a:gd name="T10" fmla="*/ 36 w 39"/>
                <a:gd name="T11" fmla="*/ 4 h 20"/>
                <a:gd name="T12" fmla="*/ 32 w 39"/>
                <a:gd name="T13" fmla="*/ 6 h 20"/>
                <a:gd name="T14" fmla="*/ 37 w 39"/>
                <a:gd name="T15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20">
                  <a:moveTo>
                    <a:pt x="37" y="15"/>
                  </a:moveTo>
                  <a:cubicBezTo>
                    <a:pt x="32" y="16"/>
                    <a:pt x="23" y="13"/>
                    <a:pt x="23" y="19"/>
                  </a:cubicBezTo>
                  <a:cubicBezTo>
                    <a:pt x="19" y="16"/>
                    <a:pt x="12" y="20"/>
                    <a:pt x="4" y="19"/>
                  </a:cubicBezTo>
                  <a:cubicBezTo>
                    <a:pt x="5" y="16"/>
                    <a:pt x="2" y="15"/>
                    <a:pt x="0" y="15"/>
                  </a:cubicBezTo>
                  <a:cubicBezTo>
                    <a:pt x="4" y="4"/>
                    <a:pt x="15" y="0"/>
                    <a:pt x="30" y="0"/>
                  </a:cubicBezTo>
                  <a:cubicBezTo>
                    <a:pt x="28" y="5"/>
                    <a:pt x="34" y="2"/>
                    <a:pt x="36" y="4"/>
                  </a:cubicBezTo>
                  <a:cubicBezTo>
                    <a:pt x="37" y="5"/>
                    <a:pt x="32" y="5"/>
                    <a:pt x="32" y="6"/>
                  </a:cubicBezTo>
                  <a:cubicBezTo>
                    <a:pt x="31" y="8"/>
                    <a:pt x="39" y="7"/>
                    <a:pt x="3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 bwMode="auto">
            <a:xfrm>
              <a:off x="6651931" y="510139"/>
              <a:ext cx="39222" cy="22413"/>
            </a:xfrm>
            <a:custGeom>
              <a:avLst/>
              <a:gdLst>
                <a:gd name="T0" fmla="*/ 19 w 19"/>
                <a:gd name="T1" fmla="*/ 2 h 11"/>
                <a:gd name="T2" fmla="*/ 17 w 19"/>
                <a:gd name="T3" fmla="*/ 9 h 11"/>
                <a:gd name="T4" fmla="*/ 10 w 19"/>
                <a:gd name="T5" fmla="*/ 11 h 11"/>
                <a:gd name="T6" fmla="*/ 0 w 19"/>
                <a:gd name="T7" fmla="*/ 6 h 11"/>
                <a:gd name="T8" fmla="*/ 12 w 19"/>
                <a:gd name="T9" fmla="*/ 6 h 11"/>
                <a:gd name="T10" fmla="*/ 19 w 19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1">
                  <a:moveTo>
                    <a:pt x="19" y="2"/>
                  </a:moveTo>
                  <a:cubicBezTo>
                    <a:pt x="18" y="3"/>
                    <a:pt x="17" y="6"/>
                    <a:pt x="17" y="9"/>
                  </a:cubicBezTo>
                  <a:cubicBezTo>
                    <a:pt x="13" y="8"/>
                    <a:pt x="12" y="11"/>
                    <a:pt x="10" y="11"/>
                  </a:cubicBezTo>
                  <a:cubicBezTo>
                    <a:pt x="6" y="9"/>
                    <a:pt x="0" y="11"/>
                    <a:pt x="0" y="6"/>
                  </a:cubicBezTo>
                  <a:cubicBezTo>
                    <a:pt x="6" y="6"/>
                    <a:pt x="8" y="1"/>
                    <a:pt x="12" y="6"/>
                  </a:cubicBezTo>
                  <a:cubicBezTo>
                    <a:pt x="14" y="5"/>
                    <a:pt x="13" y="0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6402592" y="522746"/>
              <a:ext cx="50428" cy="26615"/>
            </a:xfrm>
            <a:custGeom>
              <a:avLst/>
              <a:gdLst>
                <a:gd name="T0" fmla="*/ 23 w 24"/>
                <a:gd name="T1" fmla="*/ 0 h 13"/>
                <a:gd name="T2" fmla="*/ 20 w 24"/>
                <a:gd name="T3" fmla="*/ 5 h 13"/>
                <a:gd name="T4" fmla="*/ 14 w 24"/>
                <a:gd name="T5" fmla="*/ 11 h 13"/>
                <a:gd name="T6" fmla="*/ 10 w 24"/>
                <a:gd name="T7" fmla="*/ 7 h 13"/>
                <a:gd name="T8" fmla="*/ 5 w 24"/>
                <a:gd name="T9" fmla="*/ 9 h 13"/>
                <a:gd name="T10" fmla="*/ 1 w 24"/>
                <a:gd name="T11" fmla="*/ 5 h 13"/>
                <a:gd name="T12" fmla="*/ 10 w 24"/>
                <a:gd name="T13" fmla="*/ 3 h 13"/>
                <a:gd name="T14" fmla="*/ 10 w 24"/>
                <a:gd name="T15" fmla="*/ 1 h 13"/>
                <a:gd name="T16" fmla="*/ 23 w 24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13">
                  <a:moveTo>
                    <a:pt x="23" y="0"/>
                  </a:moveTo>
                  <a:cubicBezTo>
                    <a:pt x="24" y="4"/>
                    <a:pt x="20" y="2"/>
                    <a:pt x="20" y="5"/>
                  </a:cubicBezTo>
                  <a:cubicBezTo>
                    <a:pt x="20" y="6"/>
                    <a:pt x="17" y="10"/>
                    <a:pt x="14" y="11"/>
                  </a:cubicBezTo>
                  <a:cubicBezTo>
                    <a:pt x="10" y="13"/>
                    <a:pt x="11" y="7"/>
                    <a:pt x="10" y="7"/>
                  </a:cubicBezTo>
                  <a:cubicBezTo>
                    <a:pt x="10" y="7"/>
                    <a:pt x="7" y="9"/>
                    <a:pt x="5" y="9"/>
                  </a:cubicBezTo>
                  <a:cubicBezTo>
                    <a:pt x="4" y="9"/>
                    <a:pt x="3" y="5"/>
                    <a:pt x="1" y="5"/>
                  </a:cubicBezTo>
                  <a:cubicBezTo>
                    <a:pt x="0" y="0"/>
                    <a:pt x="8" y="5"/>
                    <a:pt x="10" y="3"/>
                  </a:cubicBezTo>
                  <a:cubicBezTo>
                    <a:pt x="11" y="3"/>
                    <a:pt x="10" y="1"/>
                    <a:pt x="10" y="1"/>
                  </a:cubicBezTo>
                  <a:cubicBezTo>
                    <a:pt x="15" y="0"/>
                    <a:pt x="17" y="1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 bwMode="auto">
            <a:xfrm>
              <a:off x="6604304" y="518544"/>
              <a:ext cx="42023" cy="14008"/>
            </a:xfrm>
            <a:custGeom>
              <a:avLst/>
              <a:gdLst>
                <a:gd name="T0" fmla="*/ 18 w 20"/>
                <a:gd name="T1" fmla="*/ 7 h 7"/>
                <a:gd name="T2" fmla="*/ 3 w 20"/>
                <a:gd name="T3" fmla="*/ 7 h 7"/>
                <a:gd name="T4" fmla="*/ 8 w 20"/>
                <a:gd name="T5" fmla="*/ 2 h 7"/>
                <a:gd name="T6" fmla="*/ 18 w 20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7">
                  <a:moveTo>
                    <a:pt x="18" y="7"/>
                  </a:moveTo>
                  <a:cubicBezTo>
                    <a:pt x="13" y="7"/>
                    <a:pt x="8" y="7"/>
                    <a:pt x="3" y="7"/>
                  </a:cubicBezTo>
                  <a:cubicBezTo>
                    <a:pt x="0" y="1"/>
                    <a:pt x="9" y="6"/>
                    <a:pt x="8" y="2"/>
                  </a:cubicBezTo>
                  <a:cubicBezTo>
                    <a:pt x="10" y="5"/>
                    <a:pt x="20" y="0"/>
                    <a:pt x="1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/>
          </p:nvSpPr>
          <p:spPr bwMode="auto">
            <a:xfrm>
              <a:off x="6544071" y="536753"/>
              <a:ext cx="50428" cy="18211"/>
            </a:xfrm>
            <a:custGeom>
              <a:avLst/>
              <a:gdLst>
                <a:gd name="T0" fmla="*/ 17 w 24"/>
                <a:gd name="T1" fmla="*/ 0 h 9"/>
                <a:gd name="T2" fmla="*/ 17 w 24"/>
                <a:gd name="T3" fmla="*/ 7 h 9"/>
                <a:gd name="T4" fmla="*/ 0 w 24"/>
                <a:gd name="T5" fmla="*/ 6 h 9"/>
                <a:gd name="T6" fmla="*/ 17 w 24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9">
                  <a:moveTo>
                    <a:pt x="17" y="0"/>
                  </a:moveTo>
                  <a:cubicBezTo>
                    <a:pt x="24" y="3"/>
                    <a:pt x="17" y="2"/>
                    <a:pt x="17" y="7"/>
                  </a:cubicBezTo>
                  <a:cubicBezTo>
                    <a:pt x="11" y="7"/>
                    <a:pt x="3" y="9"/>
                    <a:pt x="0" y="6"/>
                  </a:cubicBezTo>
                  <a:cubicBezTo>
                    <a:pt x="3" y="1"/>
                    <a:pt x="13" y="4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/>
            <p:nvPr/>
          </p:nvSpPr>
          <p:spPr bwMode="auto">
            <a:xfrm>
              <a:off x="4077293" y="552163"/>
              <a:ext cx="22413" cy="15409"/>
            </a:xfrm>
            <a:custGeom>
              <a:avLst/>
              <a:gdLst>
                <a:gd name="T0" fmla="*/ 1 w 11"/>
                <a:gd name="T1" fmla="*/ 0 h 8"/>
                <a:gd name="T2" fmla="*/ 10 w 11"/>
                <a:gd name="T3" fmla="*/ 8 h 8"/>
                <a:gd name="T4" fmla="*/ 1 w 11"/>
                <a:gd name="T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8">
                  <a:moveTo>
                    <a:pt x="1" y="0"/>
                  </a:moveTo>
                  <a:cubicBezTo>
                    <a:pt x="6" y="1"/>
                    <a:pt x="11" y="1"/>
                    <a:pt x="10" y="8"/>
                  </a:cubicBezTo>
                  <a:cubicBezTo>
                    <a:pt x="7" y="5"/>
                    <a:pt x="0" y="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7143606" y="549361"/>
              <a:ext cx="89650" cy="46226"/>
            </a:xfrm>
            <a:custGeom>
              <a:avLst/>
              <a:gdLst>
                <a:gd name="T0" fmla="*/ 38 w 43"/>
                <a:gd name="T1" fmla="*/ 5 h 22"/>
                <a:gd name="T2" fmla="*/ 42 w 43"/>
                <a:gd name="T3" fmla="*/ 15 h 22"/>
                <a:gd name="T4" fmla="*/ 23 w 43"/>
                <a:gd name="T5" fmla="*/ 20 h 22"/>
                <a:gd name="T6" fmla="*/ 20 w 43"/>
                <a:gd name="T7" fmla="*/ 18 h 22"/>
                <a:gd name="T8" fmla="*/ 12 w 43"/>
                <a:gd name="T9" fmla="*/ 18 h 22"/>
                <a:gd name="T10" fmla="*/ 12 w 43"/>
                <a:gd name="T11" fmla="*/ 15 h 22"/>
                <a:gd name="T12" fmla="*/ 7 w 43"/>
                <a:gd name="T13" fmla="*/ 16 h 22"/>
                <a:gd name="T14" fmla="*/ 9 w 43"/>
                <a:gd name="T15" fmla="*/ 13 h 22"/>
                <a:gd name="T16" fmla="*/ 1 w 43"/>
                <a:gd name="T17" fmla="*/ 11 h 22"/>
                <a:gd name="T18" fmla="*/ 5 w 43"/>
                <a:gd name="T19" fmla="*/ 7 h 22"/>
                <a:gd name="T20" fmla="*/ 10 w 43"/>
                <a:gd name="T21" fmla="*/ 3 h 22"/>
                <a:gd name="T22" fmla="*/ 27 w 43"/>
                <a:gd name="T23" fmla="*/ 1 h 22"/>
                <a:gd name="T24" fmla="*/ 27 w 43"/>
                <a:gd name="T25" fmla="*/ 5 h 22"/>
                <a:gd name="T26" fmla="*/ 38 w 43"/>
                <a:gd name="T27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" h="22">
                  <a:moveTo>
                    <a:pt x="38" y="5"/>
                  </a:moveTo>
                  <a:cubicBezTo>
                    <a:pt x="37" y="11"/>
                    <a:pt x="31" y="15"/>
                    <a:pt x="42" y="15"/>
                  </a:cubicBezTo>
                  <a:cubicBezTo>
                    <a:pt x="43" y="22"/>
                    <a:pt x="31" y="21"/>
                    <a:pt x="23" y="20"/>
                  </a:cubicBezTo>
                  <a:cubicBezTo>
                    <a:pt x="20" y="20"/>
                    <a:pt x="21" y="20"/>
                    <a:pt x="20" y="18"/>
                  </a:cubicBezTo>
                  <a:cubicBezTo>
                    <a:pt x="16" y="15"/>
                    <a:pt x="17" y="21"/>
                    <a:pt x="12" y="18"/>
                  </a:cubicBezTo>
                  <a:cubicBezTo>
                    <a:pt x="12" y="18"/>
                    <a:pt x="13" y="15"/>
                    <a:pt x="12" y="15"/>
                  </a:cubicBezTo>
                  <a:cubicBezTo>
                    <a:pt x="11" y="14"/>
                    <a:pt x="9" y="17"/>
                    <a:pt x="7" y="16"/>
                  </a:cubicBezTo>
                  <a:cubicBezTo>
                    <a:pt x="6" y="16"/>
                    <a:pt x="9" y="13"/>
                    <a:pt x="9" y="13"/>
                  </a:cubicBezTo>
                  <a:cubicBezTo>
                    <a:pt x="7" y="11"/>
                    <a:pt x="0" y="15"/>
                    <a:pt x="1" y="11"/>
                  </a:cubicBezTo>
                  <a:cubicBezTo>
                    <a:pt x="0" y="7"/>
                    <a:pt x="3" y="8"/>
                    <a:pt x="5" y="7"/>
                  </a:cubicBezTo>
                  <a:cubicBezTo>
                    <a:pt x="7" y="5"/>
                    <a:pt x="6" y="4"/>
                    <a:pt x="10" y="3"/>
                  </a:cubicBezTo>
                  <a:cubicBezTo>
                    <a:pt x="12" y="3"/>
                    <a:pt x="20" y="0"/>
                    <a:pt x="27" y="1"/>
                  </a:cubicBezTo>
                  <a:cubicBezTo>
                    <a:pt x="27" y="2"/>
                    <a:pt x="27" y="5"/>
                    <a:pt x="27" y="5"/>
                  </a:cubicBezTo>
                  <a:cubicBezTo>
                    <a:pt x="30" y="7"/>
                    <a:pt x="37" y="3"/>
                    <a:pt x="3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7105785" y="552163"/>
              <a:ext cx="35020" cy="22413"/>
            </a:xfrm>
            <a:custGeom>
              <a:avLst/>
              <a:gdLst>
                <a:gd name="T0" fmla="*/ 17 w 17"/>
                <a:gd name="T1" fmla="*/ 6 h 11"/>
                <a:gd name="T2" fmla="*/ 12 w 17"/>
                <a:gd name="T3" fmla="*/ 6 h 11"/>
                <a:gd name="T4" fmla="*/ 10 w 17"/>
                <a:gd name="T5" fmla="*/ 10 h 11"/>
                <a:gd name="T6" fmla="*/ 0 w 17"/>
                <a:gd name="T7" fmla="*/ 6 h 11"/>
                <a:gd name="T8" fmla="*/ 17 w 17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1">
                  <a:moveTo>
                    <a:pt x="17" y="6"/>
                  </a:moveTo>
                  <a:cubicBezTo>
                    <a:pt x="16" y="9"/>
                    <a:pt x="14" y="6"/>
                    <a:pt x="12" y="6"/>
                  </a:cubicBezTo>
                  <a:cubicBezTo>
                    <a:pt x="10" y="6"/>
                    <a:pt x="10" y="8"/>
                    <a:pt x="10" y="10"/>
                  </a:cubicBezTo>
                  <a:cubicBezTo>
                    <a:pt x="4" y="11"/>
                    <a:pt x="6" y="5"/>
                    <a:pt x="0" y="6"/>
                  </a:cubicBezTo>
                  <a:cubicBezTo>
                    <a:pt x="4" y="0"/>
                    <a:pt x="12" y="4"/>
                    <a:pt x="17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3997449" y="578777"/>
              <a:ext cx="91051" cy="49028"/>
            </a:xfrm>
            <a:custGeom>
              <a:avLst/>
              <a:gdLst>
                <a:gd name="T0" fmla="*/ 31 w 44"/>
                <a:gd name="T1" fmla="*/ 6 h 24"/>
                <a:gd name="T2" fmla="*/ 37 w 44"/>
                <a:gd name="T3" fmla="*/ 14 h 24"/>
                <a:gd name="T4" fmla="*/ 42 w 44"/>
                <a:gd name="T5" fmla="*/ 23 h 24"/>
                <a:gd name="T6" fmla="*/ 37 w 44"/>
                <a:gd name="T7" fmla="*/ 23 h 24"/>
                <a:gd name="T8" fmla="*/ 37 w 44"/>
                <a:gd name="T9" fmla="*/ 19 h 24"/>
                <a:gd name="T10" fmla="*/ 33 w 44"/>
                <a:gd name="T11" fmla="*/ 17 h 24"/>
                <a:gd name="T12" fmla="*/ 9 w 44"/>
                <a:gd name="T13" fmla="*/ 15 h 24"/>
                <a:gd name="T14" fmla="*/ 15 w 44"/>
                <a:gd name="T15" fmla="*/ 12 h 24"/>
                <a:gd name="T16" fmla="*/ 11 w 44"/>
                <a:gd name="T17" fmla="*/ 8 h 24"/>
                <a:gd name="T18" fmla="*/ 0 w 44"/>
                <a:gd name="T19" fmla="*/ 2 h 24"/>
                <a:gd name="T20" fmla="*/ 15 w 44"/>
                <a:gd name="T21" fmla="*/ 2 h 24"/>
                <a:gd name="T22" fmla="*/ 18 w 44"/>
                <a:gd name="T23" fmla="*/ 6 h 24"/>
                <a:gd name="T24" fmla="*/ 26 w 44"/>
                <a:gd name="T25" fmla="*/ 6 h 24"/>
                <a:gd name="T26" fmla="*/ 31 w 44"/>
                <a:gd name="T27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" h="24">
                  <a:moveTo>
                    <a:pt x="31" y="6"/>
                  </a:moveTo>
                  <a:cubicBezTo>
                    <a:pt x="34" y="8"/>
                    <a:pt x="35" y="11"/>
                    <a:pt x="37" y="14"/>
                  </a:cubicBezTo>
                  <a:cubicBezTo>
                    <a:pt x="39" y="16"/>
                    <a:pt x="44" y="18"/>
                    <a:pt x="42" y="23"/>
                  </a:cubicBezTo>
                  <a:cubicBezTo>
                    <a:pt x="41" y="22"/>
                    <a:pt x="38" y="24"/>
                    <a:pt x="37" y="23"/>
                  </a:cubicBezTo>
                  <a:cubicBezTo>
                    <a:pt x="36" y="22"/>
                    <a:pt x="37" y="20"/>
                    <a:pt x="37" y="19"/>
                  </a:cubicBezTo>
                  <a:cubicBezTo>
                    <a:pt x="36" y="19"/>
                    <a:pt x="32" y="23"/>
                    <a:pt x="33" y="17"/>
                  </a:cubicBezTo>
                  <a:cubicBezTo>
                    <a:pt x="22" y="17"/>
                    <a:pt x="15" y="17"/>
                    <a:pt x="9" y="15"/>
                  </a:cubicBezTo>
                  <a:cubicBezTo>
                    <a:pt x="8" y="11"/>
                    <a:pt x="12" y="12"/>
                    <a:pt x="15" y="12"/>
                  </a:cubicBezTo>
                  <a:cubicBezTo>
                    <a:pt x="14" y="10"/>
                    <a:pt x="11" y="10"/>
                    <a:pt x="11" y="8"/>
                  </a:cubicBezTo>
                  <a:cubicBezTo>
                    <a:pt x="4" y="6"/>
                    <a:pt x="1" y="11"/>
                    <a:pt x="0" y="2"/>
                  </a:cubicBezTo>
                  <a:cubicBezTo>
                    <a:pt x="4" y="0"/>
                    <a:pt x="10" y="1"/>
                    <a:pt x="15" y="2"/>
                  </a:cubicBezTo>
                  <a:cubicBezTo>
                    <a:pt x="17" y="3"/>
                    <a:pt x="18" y="3"/>
                    <a:pt x="18" y="6"/>
                  </a:cubicBezTo>
                  <a:cubicBezTo>
                    <a:pt x="20" y="8"/>
                    <a:pt x="26" y="0"/>
                    <a:pt x="26" y="6"/>
                  </a:cubicBezTo>
                  <a:cubicBezTo>
                    <a:pt x="26" y="8"/>
                    <a:pt x="32" y="9"/>
                    <a:pt x="31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7237457" y="578777"/>
              <a:ext cx="88250" cy="44825"/>
            </a:xfrm>
            <a:custGeom>
              <a:avLst/>
              <a:gdLst>
                <a:gd name="T0" fmla="*/ 18 w 43"/>
                <a:gd name="T1" fmla="*/ 1 h 22"/>
                <a:gd name="T2" fmla="*/ 25 w 43"/>
                <a:gd name="T3" fmla="*/ 6 h 22"/>
                <a:gd name="T4" fmla="*/ 27 w 43"/>
                <a:gd name="T5" fmla="*/ 2 h 22"/>
                <a:gd name="T6" fmla="*/ 31 w 43"/>
                <a:gd name="T7" fmla="*/ 6 h 22"/>
                <a:gd name="T8" fmla="*/ 34 w 43"/>
                <a:gd name="T9" fmla="*/ 6 h 22"/>
                <a:gd name="T10" fmla="*/ 34 w 43"/>
                <a:gd name="T11" fmla="*/ 8 h 22"/>
                <a:gd name="T12" fmla="*/ 42 w 43"/>
                <a:gd name="T13" fmla="*/ 10 h 22"/>
                <a:gd name="T14" fmla="*/ 29 w 43"/>
                <a:gd name="T15" fmla="*/ 14 h 22"/>
                <a:gd name="T16" fmla="*/ 27 w 43"/>
                <a:gd name="T17" fmla="*/ 17 h 22"/>
                <a:gd name="T18" fmla="*/ 10 w 43"/>
                <a:gd name="T19" fmla="*/ 17 h 22"/>
                <a:gd name="T20" fmla="*/ 8 w 43"/>
                <a:gd name="T21" fmla="*/ 21 h 22"/>
                <a:gd name="T22" fmla="*/ 1 w 43"/>
                <a:gd name="T23" fmla="*/ 19 h 22"/>
                <a:gd name="T24" fmla="*/ 1 w 43"/>
                <a:gd name="T25" fmla="*/ 14 h 22"/>
                <a:gd name="T26" fmla="*/ 5 w 43"/>
                <a:gd name="T27" fmla="*/ 14 h 22"/>
                <a:gd name="T28" fmla="*/ 6 w 43"/>
                <a:gd name="T29" fmla="*/ 8 h 22"/>
                <a:gd name="T30" fmla="*/ 10 w 43"/>
                <a:gd name="T31" fmla="*/ 8 h 22"/>
                <a:gd name="T32" fmla="*/ 18 w 43"/>
                <a:gd name="T33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22">
                  <a:moveTo>
                    <a:pt x="18" y="1"/>
                  </a:moveTo>
                  <a:cubicBezTo>
                    <a:pt x="19" y="4"/>
                    <a:pt x="27" y="0"/>
                    <a:pt x="25" y="6"/>
                  </a:cubicBezTo>
                  <a:cubicBezTo>
                    <a:pt x="27" y="7"/>
                    <a:pt x="27" y="2"/>
                    <a:pt x="27" y="2"/>
                  </a:cubicBezTo>
                  <a:cubicBezTo>
                    <a:pt x="29" y="2"/>
                    <a:pt x="29" y="5"/>
                    <a:pt x="31" y="6"/>
                  </a:cubicBezTo>
                  <a:cubicBezTo>
                    <a:pt x="31" y="7"/>
                    <a:pt x="34" y="5"/>
                    <a:pt x="34" y="6"/>
                  </a:cubicBezTo>
                  <a:cubicBezTo>
                    <a:pt x="35" y="6"/>
                    <a:pt x="34" y="8"/>
                    <a:pt x="34" y="8"/>
                  </a:cubicBezTo>
                  <a:cubicBezTo>
                    <a:pt x="37" y="9"/>
                    <a:pt x="42" y="6"/>
                    <a:pt x="42" y="10"/>
                  </a:cubicBezTo>
                  <a:cubicBezTo>
                    <a:pt x="43" y="17"/>
                    <a:pt x="33" y="12"/>
                    <a:pt x="29" y="14"/>
                  </a:cubicBezTo>
                  <a:cubicBezTo>
                    <a:pt x="27" y="13"/>
                    <a:pt x="28" y="17"/>
                    <a:pt x="27" y="17"/>
                  </a:cubicBezTo>
                  <a:cubicBezTo>
                    <a:pt x="23" y="19"/>
                    <a:pt x="12" y="18"/>
                    <a:pt x="10" y="17"/>
                  </a:cubicBezTo>
                  <a:cubicBezTo>
                    <a:pt x="8" y="17"/>
                    <a:pt x="9" y="20"/>
                    <a:pt x="8" y="21"/>
                  </a:cubicBezTo>
                  <a:cubicBezTo>
                    <a:pt x="4" y="18"/>
                    <a:pt x="5" y="22"/>
                    <a:pt x="1" y="19"/>
                  </a:cubicBezTo>
                  <a:cubicBezTo>
                    <a:pt x="2" y="18"/>
                    <a:pt x="0" y="14"/>
                    <a:pt x="1" y="14"/>
                  </a:cubicBezTo>
                  <a:cubicBezTo>
                    <a:pt x="1" y="13"/>
                    <a:pt x="4" y="14"/>
                    <a:pt x="5" y="14"/>
                  </a:cubicBezTo>
                  <a:cubicBezTo>
                    <a:pt x="6" y="12"/>
                    <a:pt x="5" y="9"/>
                    <a:pt x="6" y="8"/>
                  </a:cubicBezTo>
                  <a:cubicBezTo>
                    <a:pt x="7" y="7"/>
                    <a:pt x="10" y="9"/>
                    <a:pt x="10" y="8"/>
                  </a:cubicBezTo>
                  <a:cubicBezTo>
                    <a:pt x="12" y="5"/>
                    <a:pt x="15" y="4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3837760" y="612396"/>
              <a:ext cx="16809" cy="26615"/>
            </a:xfrm>
            <a:custGeom>
              <a:avLst/>
              <a:gdLst>
                <a:gd name="T0" fmla="*/ 8 w 8"/>
                <a:gd name="T1" fmla="*/ 7 h 13"/>
                <a:gd name="T2" fmla="*/ 8 w 8"/>
                <a:gd name="T3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" h="13">
                  <a:moveTo>
                    <a:pt x="8" y="7"/>
                  </a:moveTo>
                  <a:cubicBezTo>
                    <a:pt x="3" y="13"/>
                    <a:pt x="0" y="0"/>
                    <a:pt x="8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3872779" y="617999"/>
              <a:ext cx="50428" cy="29417"/>
            </a:xfrm>
            <a:custGeom>
              <a:avLst/>
              <a:gdLst>
                <a:gd name="T0" fmla="*/ 22 w 24"/>
                <a:gd name="T1" fmla="*/ 4 h 14"/>
                <a:gd name="T2" fmla="*/ 6 w 24"/>
                <a:gd name="T3" fmla="*/ 13 h 14"/>
                <a:gd name="T4" fmla="*/ 0 w 24"/>
                <a:gd name="T5" fmla="*/ 8 h 14"/>
                <a:gd name="T6" fmla="*/ 11 w 24"/>
                <a:gd name="T7" fmla="*/ 4 h 14"/>
                <a:gd name="T8" fmla="*/ 22 w 24"/>
                <a:gd name="T9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14">
                  <a:moveTo>
                    <a:pt x="22" y="4"/>
                  </a:moveTo>
                  <a:cubicBezTo>
                    <a:pt x="24" y="14"/>
                    <a:pt x="10" y="9"/>
                    <a:pt x="6" y="13"/>
                  </a:cubicBezTo>
                  <a:cubicBezTo>
                    <a:pt x="2" y="13"/>
                    <a:pt x="4" y="7"/>
                    <a:pt x="0" y="8"/>
                  </a:cubicBezTo>
                  <a:cubicBezTo>
                    <a:pt x="1" y="2"/>
                    <a:pt x="11" y="9"/>
                    <a:pt x="11" y="4"/>
                  </a:cubicBezTo>
                  <a:cubicBezTo>
                    <a:pt x="11" y="0"/>
                    <a:pt x="16" y="6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4148733" y="622202"/>
              <a:ext cx="44825" cy="22413"/>
            </a:xfrm>
            <a:custGeom>
              <a:avLst/>
              <a:gdLst>
                <a:gd name="T0" fmla="*/ 18 w 21"/>
                <a:gd name="T1" fmla="*/ 4 h 11"/>
                <a:gd name="T2" fmla="*/ 18 w 21"/>
                <a:gd name="T3" fmla="*/ 7 h 11"/>
                <a:gd name="T4" fmla="*/ 12 w 21"/>
                <a:gd name="T5" fmla="*/ 9 h 11"/>
                <a:gd name="T6" fmla="*/ 10 w 21"/>
                <a:gd name="T7" fmla="*/ 11 h 11"/>
                <a:gd name="T8" fmla="*/ 5 w 21"/>
                <a:gd name="T9" fmla="*/ 9 h 11"/>
                <a:gd name="T10" fmla="*/ 3 w 21"/>
                <a:gd name="T11" fmla="*/ 11 h 11"/>
                <a:gd name="T12" fmla="*/ 1 w 21"/>
                <a:gd name="T13" fmla="*/ 9 h 11"/>
                <a:gd name="T14" fmla="*/ 18 w 21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1">
                  <a:moveTo>
                    <a:pt x="18" y="4"/>
                  </a:moveTo>
                  <a:cubicBezTo>
                    <a:pt x="21" y="5"/>
                    <a:pt x="19" y="7"/>
                    <a:pt x="18" y="7"/>
                  </a:cubicBezTo>
                  <a:cubicBezTo>
                    <a:pt x="16" y="9"/>
                    <a:pt x="15" y="9"/>
                    <a:pt x="12" y="9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9" y="11"/>
                    <a:pt x="7" y="9"/>
                    <a:pt x="5" y="9"/>
                  </a:cubicBezTo>
                  <a:cubicBezTo>
                    <a:pt x="5" y="9"/>
                    <a:pt x="4" y="11"/>
                    <a:pt x="3" y="11"/>
                  </a:cubicBezTo>
                  <a:cubicBezTo>
                    <a:pt x="1" y="11"/>
                    <a:pt x="1" y="11"/>
                    <a:pt x="1" y="9"/>
                  </a:cubicBezTo>
                  <a:cubicBezTo>
                    <a:pt x="0" y="0"/>
                    <a:pt x="17" y="10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3984841" y="634808"/>
              <a:ext cx="25214" cy="9806"/>
            </a:xfrm>
            <a:custGeom>
              <a:avLst/>
              <a:gdLst>
                <a:gd name="T0" fmla="*/ 0 w 12"/>
                <a:gd name="T1" fmla="*/ 3 h 5"/>
                <a:gd name="T2" fmla="*/ 9 w 12"/>
                <a:gd name="T3" fmla="*/ 5 h 5"/>
                <a:gd name="T4" fmla="*/ 0 w 1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5">
                  <a:moveTo>
                    <a:pt x="0" y="3"/>
                  </a:moveTo>
                  <a:cubicBezTo>
                    <a:pt x="0" y="0"/>
                    <a:pt x="12" y="0"/>
                    <a:pt x="9" y="5"/>
                  </a:cubicBezTo>
                  <a:cubicBezTo>
                    <a:pt x="5" y="3"/>
                    <a:pt x="6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4228577" y="636209"/>
              <a:ext cx="12607" cy="12607"/>
            </a:xfrm>
            <a:custGeom>
              <a:avLst/>
              <a:gdLst>
                <a:gd name="T0" fmla="*/ 0 w 6"/>
                <a:gd name="T1" fmla="*/ 0 h 6"/>
                <a:gd name="T2" fmla="*/ 6 w 6"/>
                <a:gd name="T3" fmla="*/ 6 h 6"/>
                <a:gd name="T4" fmla="*/ 0 w 6"/>
                <a:gd name="T5" fmla="*/ 6 h 6"/>
                <a:gd name="T6" fmla="*/ 0 w 6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4" y="0"/>
                    <a:pt x="6" y="2"/>
                    <a:pt x="6" y="6"/>
                  </a:cubicBezTo>
                  <a:cubicBezTo>
                    <a:pt x="4" y="6"/>
                    <a:pt x="2" y="6"/>
                    <a:pt x="0" y="6"/>
                  </a:cubicBezTo>
                  <a:cubicBezTo>
                    <a:pt x="0" y="4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4124920" y="657221"/>
              <a:ext cx="274553" cy="84047"/>
            </a:xfrm>
            <a:custGeom>
              <a:avLst/>
              <a:gdLst>
                <a:gd name="T0" fmla="*/ 132 w 132"/>
                <a:gd name="T1" fmla="*/ 22 h 40"/>
                <a:gd name="T2" fmla="*/ 132 w 132"/>
                <a:gd name="T3" fmla="*/ 31 h 40"/>
                <a:gd name="T4" fmla="*/ 127 w 132"/>
                <a:gd name="T5" fmla="*/ 35 h 40"/>
                <a:gd name="T6" fmla="*/ 104 w 132"/>
                <a:gd name="T7" fmla="*/ 35 h 40"/>
                <a:gd name="T8" fmla="*/ 97 w 132"/>
                <a:gd name="T9" fmla="*/ 39 h 40"/>
                <a:gd name="T10" fmla="*/ 91 w 132"/>
                <a:gd name="T11" fmla="*/ 37 h 40"/>
                <a:gd name="T12" fmla="*/ 90 w 132"/>
                <a:gd name="T13" fmla="*/ 39 h 40"/>
                <a:gd name="T14" fmla="*/ 82 w 132"/>
                <a:gd name="T15" fmla="*/ 39 h 40"/>
                <a:gd name="T16" fmla="*/ 82 w 132"/>
                <a:gd name="T17" fmla="*/ 37 h 40"/>
                <a:gd name="T18" fmla="*/ 78 w 132"/>
                <a:gd name="T19" fmla="*/ 39 h 40"/>
                <a:gd name="T20" fmla="*/ 71 w 132"/>
                <a:gd name="T21" fmla="*/ 35 h 40"/>
                <a:gd name="T22" fmla="*/ 43 w 132"/>
                <a:gd name="T23" fmla="*/ 35 h 40"/>
                <a:gd name="T24" fmla="*/ 45 w 132"/>
                <a:gd name="T25" fmla="*/ 31 h 40"/>
                <a:gd name="T26" fmla="*/ 41 w 132"/>
                <a:gd name="T27" fmla="*/ 30 h 40"/>
                <a:gd name="T28" fmla="*/ 37 w 132"/>
                <a:gd name="T29" fmla="*/ 22 h 40"/>
                <a:gd name="T30" fmla="*/ 41 w 132"/>
                <a:gd name="T31" fmla="*/ 18 h 40"/>
                <a:gd name="T32" fmla="*/ 37 w 132"/>
                <a:gd name="T33" fmla="*/ 11 h 40"/>
                <a:gd name="T34" fmla="*/ 21 w 132"/>
                <a:gd name="T35" fmla="*/ 13 h 40"/>
                <a:gd name="T36" fmla="*/ 17 w 132"/>
                <a:gd name="T37" fmla="*/ 9 h 40"/>
                <a:gd name="T38" fmla="*/ 13 w 132"/>
                <a:gd name="T39" fmla="*/ 7 h 40"/>
                <a:gd name="T40" fmla="*/ 6 w 132"/>
                <a:gd name="T41" fmla="*/ 9 h 40"/>
                <a:gd name="T42" fmla="*/ 2 w 132"/>
                <a:gd name="T43" fmla="*/ 2 h 40"/>
                <a:gd name="T44" fmla="*/ 22 w 132"/>
                <a:gd name="T45" fmla="*/ 0 h 40"/>
                <a:gd name="T46" fmla="*/ 26 w 132"/>
                <a:gd name="T47" fmla="*/ 2 h 40"/>
                <a:gd name="T48" fmla="*/ 26 w 132"/>
                <a:gd name="T49" fmla="*/ 5 h 40"/>
                <a:gd name="T50" fmla="*/ 32 w 132"/>
                <a:gd name="T51" fmla="*/ 9 h 40"/>
                <a:gd name="T52" fmla="*/ 49 w 132"/>
                <a:gd name="T53" fmla="*/ 9 h 40"/>
                <a:gd name="T54" fmla="*/ 49 w 132"/>
                <a:gd name="T55" fmla="*/ 18 h 40"/>
                <a:gd name="T56" fmla="*/ 62 w 132"/>
                <a:gd name="T57" fmla="*/ 20 h 40"/>
                <a:gd name="T58" fmla="*/ 62 w 132"/>
                <a:gd name="T59" fmla="*/ 24 h 40"/>
                <a:gd name="T60" fmla="*/ 65 w 132"/>
                <a:gd name="T61" fmla="*/ 22 h 40"/>
                <a:gd name="T62" fmla="*/ 88 w 132"/>
                <a:gd name="T63" fmla="*/ 22 h 40"/>
                <a:gd name="T64" fmla="*/ 91 w 132"/>
                <a:gd name="T65" fmla="*/ 24 h 40"/>
                <a:gd name="T66" fmla="*/ 97 w 132"/>
                <a:gd name="T67" fmla="*/ 20 h 40"/>
                <a:gd name="T68" fmla="*/ 103 w 132"/>
                <a:gd name="T69" fmla="*/ 20 h 40"/>
                <a:gd name="T70" fmla="*/ 132 w 132"/>
                <a:gd name="T71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2" h="40">
                  <a:moveTo>
                    <a:pt x="132" y="22"/>
                  </a:moveTo>
                  <a:cubicBezTo>
                    <a:pt x="132" y="25"/>
                    <a:pt x="132" y="28"/>
                    <a:pt x="132" y="31"/>
                  </a:cubicBezTo>
                  <a:cubicBezTo>
                    <a:pt x="129" y="31"/>
                    <a:pt x="128" y="33"/>
                    <a:pt x="127" y="35"/>
                  </a:cubicBezTo>
                  <a:cubicBezTo>
                    <a:pt x="118" y="36"/>
                    <a:pt x="111" y="35"/>
                    <a:pt x="104" y="35"/>
                  </a:cubicBezTo>
                  <a:cubicBezTo>
                    <a:pt x="102" y="35"/>
                    <a:pt x="99" y="38"/>
                    <a:pt x="97" y="39"/>
                  </a:cubicBezTo>
                  <a:cubicBezTo>
                    <a:pt x="94" y="40"/>
                    <a:pt x="94" y="37"/>
                    <a:pt x="91" y="37"/>
                  </a:cubicBezTo>
                  <a:cubicBezTo>
                    <a:pt x="92" y="37"/>
                    <a:pt x="90" y="39"/>
                    <a:pt x="90" y="39"/>
                  </a:cubicBezTo>
                  <a:cubicBezTo>
                    <a:pt x="89" y="39"/>
                    <a:pt x="82" y="39"/>
                    <a:pt x="82" y="39"/>
                  </a:cubicBezTo>
                  <a:cubicBezTo>
                    <a:pt x="82" y="39"/>
                    <a:pt x="82" y="37"/>
                    <a:pt x="82" y="37"/>
                  </a:cubicBezTo>
                  <a:cubicBezTo>
                    <a:pt x="80" y="37"/>
                    <a:pt x="78" y="39"/>
                    <a:pt x="78" y="39"/>
                  </a:cubicBezTo>
                  <a:cubicBezTo>
                    <a:pt x="74" y="38"/>
                    <a:pt x="74" y="35"/>
                    <a:pt x="71" y="35"/>
                  </a:cubicBezTo>
                  <a:cubicBezTo>
                    <a:pt x="63" y="35"/>
                    <a:pt x="54" y="40"/>
                    <a:pt x="43" y="35"/>
                  </a:cubicBezTo>
                  <a:cubicBezTo>
                    <a:pt x="43" y="34"/>
                    <a:pt x="45" y="33"/>
                    <a:pt x="45" y="31"/>
                  </a:cubicBezTo>
                  <a:cubicBezTo>
                    <a:pt x="44" y="29"/>
                    <a:pt x="42" y="31"/>
                    <a:pt x="41" y="30"/>
                  </a:cubicBezTo>
                  <a:cubicBezTo>
                    <a:pt x="39" y="27"/>
                    <a:pt x="41" y="23"/>
                    <a:pt x="37" y="22"/>
                  </a:cubicBezTo>
                  <a:cubicBezTo>
                    <a:pt x="38" y="20"/>
                    <a:pt x="41" y="21"/>
                    <a:pt x="41" y="18"/>
                  </a:cubicBezTo>
                  <a:cubicBezTo>
                    <a:pt x="41" y="15"/>
                    <a:pt x="36" y="16"/>
                    <a:pt x="37" y="11"/>
                  </a:cubicBezTo>
                  <a:cubicBezTo>
                    <a:pt x="34" y="14"/>
                    <a:pt x="26" y="12"/>
                    <a:pt x="21" y="13"/>
                  </a:cubicBezTo>
                  <a:cubicBezTo>
                    <a:pt x="17" y="14"/>
                    <a:pt x="18" y="10"/>
                    <a:pt x="17" y="9"/>
                  </a:cubicBezTo>
                  <a:cubicBezTo>
                    <a:pt x="16" y="8"/>
                    <a:pt x="13" y="10"/>
                    <a:pt x="13" y="7"/>
                  </a:cubicBezTo>
                  <a:cubicBezTo>
                    <a:pt x="11" y="9"/>
                    <a:pt x="9" y="9"/>
                    <a:pt x="6" y="9"/>
                  </a:cubicBezTo>
                  <a:cubicBezTo>
                    <a:pt x="12" y="3"/>
                    <a:pt x="0" y="8"/>
                    <a:pt x="2" y="2"/>
                  </a:cubicBezTo>
                  <a:cubicBezTo>
                    <a:pt x="10" y="3"/>
                    <a:pt x="16" y="1"/>
                    <a:pt x="22" y="0"/>
                  </a:cubicBezTo>
                  <a:cubicBezTo>
                    <a:pt x="22" y="2"/>
                    <a:pt x="26" y="1"/>
                    <a:pt x="26" y="2"/>
                  </a:cubicBezTo>
                  <a:cubicBezTo>
                    <a:pt x="27" y="2"/>
                    <a:pt x="26" y="5"/>
                    <a:pt x="26" y="5"/>
                  </a:cubicBezTo>
                  <a:cubicBezTo>
                    <a:pt x="28" y="7"/>
                    <a:pt x="33" y="4"/>
                    <a:pt x="32" y="9"/>
                  </a:cubicBezTo>
                  <a:cubicBezTo>
                    <a:pt x="37" y="4"/>
                    <a:pt x="42" y="10"/>
                    <a:pt x="49" y="9"/>
                  </a:cubicBezTo>
                  <a:cubicBezTo>
                    <a:pt x="47" y="15"/>
                    <a:pt x="52" y="15"/>
                    <a:pt x="49" y="18"/>
                  </a:cubicBezTo>
                  <a:cubicBezTo>
                    <a:pt x="52" y="19"/>
                    <a:pt x="57" y="18"/>
                    <a:pt x="62" y="20"/>
                  </a:cubicBezTo>
                  <a:cubicBezTo>
                    <a:pt x="63" y="21"/>
                    <a:pt x="53" y="25"/>
                    <a:pt x="62" y="24"/>
                  </a:cubicBezTo>
                  <a:cubicBezTo>
                    <a:pt x="63" y="24"/>
                    <a:pt x="63" y="22"/>
                    <a:pt x="65" y="22"/>
                  </a:cubicBezTo>
                  <a:cubicBezTo>
                    <a:pt x="71" y="22"/>
                    <a:pt x="80" y="21"/>
                    <a:pt x="88" y="22"/>
                  </a:cubicBezTo>
                  <a:cubicBezTo>
                    <a:pt x="89" y="22"/>
                    <a:pt x="92" y="24"/>
                    <a:pt x="91" y="24"/>
                  </a:cubicBezTo>
                  <a:cubicBezTo>
                    <a:pt x="96" y="24"/>
                    <a:pt x="88" y="21"/>
                    <a:pt x="97" y="20"/>
                  </a:cubicBezTo>
                  <a:cubicBezTo>
                    <a:pt x="99" y="20"/>
                    <a:pt x="101" y="21"/>
                    <a:pt x="103" y="20"/>
                  </a:cubicBezTo>
                  <a:cubicBezTo>
                    <a:pt x="110" y="19"/>
                    <a:pt x="122" y="19"/>
                    <a:pt x="132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6475433" y="655820"/>
              <a:ext cx="278756" cy="198911"/>
            </a:xfrm>
            <a:custGeom>
              <a:avLst/>
              <a:gdLst>
                <a:gd name="T0" fmla="*/ 110 w 134"/>
                <a:gd name="T1" fmla="*/ 3 h 96"/>
                <a:gd name="T2" fmla="*/ 132 w 134"/>
                <a:gd name="T3" fmla="*/ 1 h 96"/>
                <a:gd name="T4" fmla="*/ 130 w 134"/>
                <a:gd name="T5" fmla="*/ 10 h 96"/>
                <a:gd name="T6" fmla="*/ 106 w 134"/>
                <a:gd name="T7" fmla="*/ 14 h 96"/>
                <a:gd name="T8" fmla="*/ 102 w 134"/>
                <a:gd name="T9" fmla="*/ 18 h 96"/>
                <a:gd name="T10" fmla="*/ 98 w 134"/>
                <a:gd name="T11" fmla="*/ 18 h 96"/>
                <a:gd name="T12" fmla="*/ 95 w 134"/>
                <a:gd name="T13" fmla="*/ 21 h 96"/>
                <a:gd name="T14" fmla="*/ 91 w 134"/>
                <a:gd name="T15" fmla="*/ 19 h 96"/>
                <a:gd name="T16" fmla="*/ 83 w 134"/>
                <a:gd name="T17" fmla="*/ 21 h 96"/>
                <a:gd name="T18" fmla="*/ 76 w 134"/>
                <a:gd name="T19" fmla="*/ 23 h 96"/>
                <a:gd name="T20" fmla="*/ 74 w 134"/>
                <a:gd name="T21" fmla="*/ 27 h 96"/>
                <a:gd name="T22" fmla="*/ 65 w 134"/>
                <a:gd name="T23" fmla="*/ 32 h 96"/>
                <a:gd name="T24" fmla="*/ 59 w 134"/>
                <a:gd name="T25" fmla="*/ 36 h 96"/>
                <a:gd name="T26" fmla="*/ 56 w 134"/>
                <a:gd name="T27" fmla="*/ 40 h 96"/>
                <a:gd name="T28" fmla="*/ 54 w 134"/>
                <a:gd name="T29" fmla="*/ 44 h 96"/>
                <a:gd name="T30" fmla="*/ 44 w 134"/>
                <a:gd name="T31" fmla="*/ 47 h 96"/>
                <a:gd name="T32" fmla="*/ 43 w 134"/>
                <a:gd name="T33" fmla="*/ 49 h 96"/>
                <a:gd name="T34" fmla="*/ 35 w 134"/>
                <a:gd name="T35" fmla="*/ 53 h 96"/>
                <a:gd name="T36" fmla="*/ 31 w 134"/>
                <a:gd name="T37" fmla="*/ 60 h 96"/>
                <a:gd name="T38" fmla="*/ 33 w 134"/>
                <a:gd name="T39" fmla="*/ 72 h 96"/>
                <a:gd name="T40" fmla="*/ 28 w 134"/>
                <a:gd name="T41" fmla="*/ 75 h 96"/>
                <a:gd name="T42" fmla="*/ 31 w 134"/>
                <a:gd name="T43" fmla="*/ 83 h 96"/>
                <a:gd name="T44" fmla="*/ 29 w 134"/>
                <a:gd name="T45" fmla="*/ 85 h 96"/>
                <a:gd name="T46" fmla="*/ 31 w 134"/>
                <a:gd name="T47" fmla="*/ 87 h 96"/>
                <a:gd name="T48" fmla="*/ 33 w 134"/>
                <a:gd name="T49" fmla="*/ 85 h 96"/>
                <a:gd name="T50" fmla="*/ 39 w 134"/>
                <a:gd name="T51" fmla="*/ 88 h 96"/>
                <a:gd name="T52" fmla="*/ 37 w 134"/>
                <a:gd name="T53" fmla="*/ 96 h 96"/>
                <a:gd name="T54" fmla="*/ 20 w 134"/>
                <a:gd name="T55" fmla="*/ 96 h 96"/>
                <a:gd name="T56" fmla="*/ 22 w 134"/>
                <a:gd name="T57" fmla="*/ 92 h 96"/>
                <a:gd name="T58" fmla="*/ 16 w 134"/>
                <a:gd name="T59" fmla="*/ 90 h 96"/>
                <a:gd name="T60" fmla="*/ 13 w 134"/>
                <a:gd name="T61" fmla="*/ 87 h 96"/>
                <a:gd name="T62" fmla="*/ 9 w 134"/>
                <a:gd name="T63" fmla="*/ 87 h 96"/>
                <a:gd name="T64" fmla="*/ 3 w 134"/>
                <a:gd name="T65" fmla="*/ 87 h 96"/>
                <a:gd name="T66" fmla="*/ 2 w 134"/>
                <a:gd name="T67" fmla="*/ 73 h 96"/>
                <a:gd name="T68" fmla="*/ 11 w 134"/>
                <a:gd name="T69" fmla="*/ 70 h 96"/>
                <a:gd name="T70" fmla="*/ 9 w 134"/>
                <a:gd name="T71" fmla="*/ 68 h 96"/>
                <a:gd name="T72" fmla="*/ 11 w 134"/>
                <a:gd name="T73" fmla="*/ 64 h 96"/>
                <a:gd name="T74" fmla="*/ 20 w 134"/>
                <a:gd name="T75" fmla="*/ 60 h 96"/>
                <a:gd name="T76" fmla="*/ 20 w 134"/>
                <a:gd name="T77" fmla="*/ 53 h 96"/>
                <a:gd name="T78" fmla="*/ 26 w 134"/>
                <a:gd name="T79" fmla="*/ 51 h 96"/>
                <a:gd name="T80" fmla="*/ 29 w 134"/>
                <a:gd name="T81" fmla="*/ 46 h 96"/>
                <a:gd name="T82" fmla="*/ 29 w 134"/>
                <a:gd name="T83" fmla="*/ 36 h 96"/>
                <a:gd name="T84" fmla="*/ 44 w 134"/>
                <a:gd name="T85" fmla="*/ 31 h 96"/>
                <a:gd name="T86" fmla="*/ 46 w 134"/>
                <a:gd name="T87" fmla="*/ 27 h 96"/>
                <a:gd name="T88" fmla="*/ 48 w 134"/>
                <a:gd name="T89" fmla="*/ 29 h 96"/>
                <a:gd name="T90" fmla="*/ 52 w 134"/>
                <a:gd name="T91" fmla="*/ 25 h 96"/>
                <a:gd name="T92" fmla="*/ 54 w 134"/>
                <a:gd name="T93" fmla="*/ 21 h 96"/>
                <a:gd name="T94" fmla="*/ 63 w 134"/>
                <a:gd name="T95" fmla="*/ 19 h 96"/>
                <a:gd name="T96" fmla="*/ 74 w 134"/>
                <a:gd name="T97" fmla="*/ 18 h 96"/>
                <a:gd name="T98" fmla="*/ 76 w 134"/>
                <a:gd name="T99" fmla="*/ 16 h 96"/>
                <a:gd name="T100" fmla="*/ 80 w 134"/>
                <a:gd name="T101" fmla="*/ 18 h 96"/>
                <a:gd name="T102" fmla="*/ 82 w 134"/>
                <a:gd name="T103" fmla="*/ 14 h 96"/>
                <a:gd name="T104" fmla="*/ 83 w 134"/>
                <a:gd name="T105" fmla="*/ 14 h 96"/>
                <a:gd name="T106" fmla="*/ 97 w 134"/>
                <a:gd name="T107" fmla="*/ 12 h 96"/>
                <a:gd name="T108" fmla="*/ 100 w 134"/>
                <a:gd name="T109" fmla="*/ 10 h 96"/>
                <a:gd name="T110" fmla="*/ 102 w 134"/>
                <a:gd name="T111" fmla="*/ 8 h 96"/>
                <a:gd name="T112" fmla="*/ 110 w 134"/>
                <a:gd name="T113" fmla="*/ 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4" h="96">
                  <a:moveTo>
                    <a:pt x="110" y="3"/>
                  </a:moveTo>
                  <a:cubicBezTo>
                    <a:pt x="116" y="7"/>
                    <a:pt x="124" y="0"/>
                    <a:pt x="132" y="1"/>
                  </a:cubicBezTo>
                  <a:cubicBezTo>
                    <a:pt x="134" y="6"/>
                    <a:pt x="129" y="6"/>
                    <a:pt x="130" y="10"/>
                  </a:cubicBezTo>
                  <a:cubicBezTo>
                    <a:pt x="124" y="7"/>
                    <a:pt x="114" y="13"/>
                    <a:pt x="106" y="14"/>
                  </a:cubicBezTo>
                  <a:cubicBezTo>
                    <a:pt x="104" y="14"/>
                    <a:pt x="103" y="17"/>
                    <a:pt x="102" y="18"/>
                  </a:cubicBezTo>
                  <a:cubicBezTo>
                    <a:pt x="101" y="18"/>
                    <a:pt x="99" y="17"/>
                    <a:pt x="98" y="18"/>
                  </a:cubicBezTo>
                  <a:cubicBezTo>
                    <a:pt x="98" y="18"/>
                    <a:pt x="95" y="21"/>
                    <a:pt x="95" y="21"/>
                  </a:cubicBezTo>
                  <a:cubicBezTo>
                    <a:pt x="93" y="22"/>
                    <a:pt x="93" y="19"/>
                    <a:pt x="91" y="19"/>
                  </a:cubicBezTo>
                  <a:cubicBezTo>
                    <a:pt x="89" y="20"/>
                    <a:pt x="86" y="21"/>
                    <a:pt x="83" y="21"/>
                  </a:cubicBezTo>
                  <a:cubicBezTo>
                    <a:pt x="82" y="22"/>
                    <a:pt x="78" y="22"/>
                    <a:pt x="76" y="23"/>
                  </a:cubicBezTo>
                  <a:cubicBezTo>
                    <a:pt x="74" y="24"/>
                    <a:pt x="76" y="26"/>
                    <a:pt x="74" y="27"/>
                  </a:cubicBezTo>
                  <a:cubicBezTo>
                    <a:pt x="73" y="28"/>
                    <a:pt x="65" y="27"/>
                    <a:pt x="65" y="32"/>
                  </a:cubicBezTo>
                  <a:cubicBezTo>
                    <a:pt x="65" y="34"/>
                    <a:pt x="61" y="35"/>
                    <a:pt x="59" y="36"/>
                  </a:cubicBezTo>
                  <a:cubicBezTo>
                    <a:pt x="58" y="37"/>
                    <a:pt x="56" y="39"/>
                    <a:pt x="56" y="40"/>
                  </a:cubicBezTo>
                  <a:cubicBezTo>
                    <a:pt x="55" y="41"/>
                    <a:pt x="53" y="42"/>
                    <a:pt x="54" y="44"/>
                  </a:cubicBezTo>
                  <a:cubicBezTo>
                    <a:pt x="48" y="46"/>
                    <a:pt x="48" y="42"/>
                    <a:pt x="44" y="47"/>
                  </a:cubicBezTo>
                  <a:cubicBezTo>
                    <a:pt x="44" y="48"/>
                    <a:pt x="43" y="47"/>
                    <a:pt x="43" y="49"/>
                  </a:cubicBezTo>
                  <a:cubicBezTo>
                    <a:pt x="42" y="52"/>
                    <a:pt x="38" y="51"/>
                    <a:pt x="35" y="53"/>
                  </a:cubicBezTo>
                  <a:cubicBezTo>
                    <a:pt x="35" y="56"/>
                    <a:pt x="37" y="62"/>
                    <a:pt x="31" y="60"/>
                  </a:cubicBezTo>
                  <a:cubicBezTo>
                    <a:pt x="32" y="64"/>
                    <a:pt x="29" y="71"/>
                    <a:pt x="33" y="72"/>
                  </a:cubicBezTo>
                  <a:cubicBezTo>
                    <a:pt x="32" y="73"/>
                    <a:pt x="30" y="74"/>
                    <a:pt x="28" y="75"/>
                  </a:cubicBezTo>
                  <a:cubicBezTo>
                    <a:pt x="25" y="80"/>
                    <a:pt x="32" y="79"/>
                    <a:pt x="31" y="83"/>
                  </a:cubicBezTo>
                  <a:cubicBezTo>
                    <a:pt x="31" y="83"/>
                    <a:pt x="28" y="83"/>
                    <a:pt x="29" y="85"/>
                  </a:cubicBezTo>
                  <a:cubicBezTo>
                    <a:pt x="29" y="84"/>
                    <a:pt x="33" y="87"/>
                    <a:pt x="31" y="87"/>
                  </a:cubicBezTo>
                  <a:cubicBezTo>
                    <a:pt x="33" y="87"/>
                    <a:pt x="34" y="85"/>
                    <a:pt x="33" y="85"/>
                  </a:cubicBezTo>
                  <a:cubicBezTo>
                    <a:pt x="35" y="86"/>
                    <a:pt x="35" y="89"/>
                    <a:pt x="39" y="88"/>
                  </a:cubicBezTo>
                  <a:cubicBezTo>
                    <a:pt x="39" y="92"/>
                    <a:pt x="36" y="92"/>
                    <a:pt x="37" y="96"/>
                  </a:cubicBezTo>
                  <a:cubicBezTo>
                    <a:pt x="31" y="96"/>
                    <a:pt x="26" y="96"/>
                    <a:pt x="20" y="96"/>
                  </a:cubicBezTo>
                  <a:cubicBezTo>
                    <a:pt x="20" y="95"/>
                    <a:pt x="23" y="93"/>
                    <a:pt x="22" y="92"/>
                  </a:cubicBezTo>
                  <a:cubicBezTo>
                    <a:pt x="21" y="90"/>
                    <a:pt x="18" y="91"/>
                    <a:pt x="16" y="90"/>
                  </a:cubicBezTo>
                  <a:cubicBezTo>
                    <a:pt x="15" y="90"/>
                    <a:pt x="14" y="87"/>
                    <a:pt x="13" y="87"/>
                  </a:cubicBezTo>
                  <a:cubicBezTo>
                    <a:pt x="12" y="86"/>
                    <a:pt x="9" y="87"/>
                    <a:pt x="9" y="87"/>
                  </a:cubicBezTo>
                  <a:cubicBezTo>
                    <a:pt x="7" y="84"/>
                    <a:pt x="7" y="87"/>
                    <a:pt x="3" y="87"/>
                  </a:cubicBezTo>
                  <a:cubicBezTo>
                    <a:pt x="3" y="82"/>
                    <a:pt x="0" y="80"/>
                    <a:pt x="2" y="73"/>
                  </a:cubicBezTo>
                  <a:cubicBezTo>
                    <a:pt x="7" y="80"/>
                    <a:pt x="2" y="66"/>
                    <a:pt x="11" y="70"/>
                  </a:cubicBezTo>
                  <a:cubicBezTo>
                    <a:pt x="12" y="68"/>
                    <a:pt x="9" y="68"/>
                    <a:pt x="9" y="68"/>
                  </a:cubicBezTo>
                  <a:cubicBezTo>
                    <a:pt x="9" y="66"/>
                    <a:pt x="15" y="65"/>
                    <a:pt x="11" y="64"/>
                  </a:cubicBezTo>
                  <a:cubicBezTo>
                    <a:pt x="12" y="61"/>
                    <a:pt x="17" y="61"/>
                    <a:pt x="20" y="60"/>
                  </a:cubicBezTo>
                  <a:cubicBezTo>
                    <a:pt x="18" y="57"/>
                    <a:pt x="26" y="54"/>
                    <a:pt x="20" y="53"/>
                  </a:cubicBezTo>
                  <a:cubicBezTo>
                    <a:pt x="20" y="51"/>
                    <a:pt x="24" y="51"/>
                    <a:pt x="26" y="51"/>
                  </a:cubicBezTo>
                  <a:cubicBezTo>
                    <a:pt x="26" y="48"/>
                    <a:pt x="27" y="46"/>
                    <a:pt x="29" y="46"/>
                  </a:cubicBezTo>
                  <a:cubicBezTo>
                    <a:pt x="26" y="42"/>
                    <a:pt x="31" y="42"/>
                    <a:pt x="29" y="36"/>
                  </a:cubicBezTo>
                  <a:cubicBezTo>
                    <a:pt x="37" y="37"/>
                    <a:pt x="39" y="32"/>
                    <a:pt x="44" y="31"/>
                  </a:cubicBezTo>
                  <a:cubicBezTo>
                    <a:pt x="47" y="31"/>
                    <a:pt x="45" y="27"/>
                    <a:pt x="46" y="27"/>
                  </a:cubicBezTo>
                  <a:cubicBezTo>
                    <a:pt x="47" y="26"/>
                    <a:pt x="49" y="28"/>
                    <a:pt x="48" y="29"/>
                  </a:cubicBezTo>
                  <a:cubicBezTo>
                    <a:pt x="49" y="28"/>
                    <a:pt x="51" y="26"/>
                    <a:pt x="52" y="25"/>
                  </a:cubicBezTo>
                  <a:cubicBezTo>
                    <a:pt x="53" y="24"/>
                    <a:pt x="54" y="23"/>
                    <a:pt x="54" y="21"/>
                  </a:cubicBezTo>
                  <a:cubicBezTo>
                    <a:pt x="57" y="22"/>
                    <a:pt x="60" y="21"/>
                    <a:pt x="63" y="19"/>
                  </a:cubicBezTo>
                  <a:cubicBezTo>
                    <a:pt x="66" y="18"/>
                    <a:pt x="68" y="19"/>
                    <a:pt x="74" y="18"/>
                  </a:cubicBezTo>
                  <a:cubicBezTo>
                    <a:pt x="76" y="17"/>
                    <a:pt x="75" y="16"/>
                    <a:pt x="76" y="16"/>
                  </a:cubicBezTo>
                  <a:cubicBezTo>
                    <a:pt x="78" y="15"/>
                    <a:pt x="80" y="18"/>
                    <a:pt x="80" y="18"/>
                  </a:cubicBezTo>
                  <a:cubicBezTo>
                    <a:pt x="83" y="17"/>
                    <a:pt x="78" y="14"/>
                    <a:pt x="82" y="14"/>
                  </a:cubicBezTo>
                  <a:cubicBezTo>
                    <a:pt x="82" y="14"/>
                    <a:pt x="83" y="14"/>
                    <a:pt x="83" y="14"/>
                  </a:cubicBezTo>
                  <a:cubicBezTo>
                    <a:pt x="85" y="13"/>
                    <a:pt x="91" y="13"/>
                    <a:pt x="97" y="12"/>
                  </a:cubicBezTo>
                  <a:cubicBezTo>
                    <a:pt x="100" y="11"/>
                    <a:pt x="99" y="12"/>
                    <a:pt x="100" y="10"/>
                  </a:cubicBezTo>
                  <a:cubicBezTo>
                    <a:pt x="100" y="10"/>
                    <a:pt x="102" y="8"/>
                    <a:pt x="102" y="8"/>
                  </a:cubicBezTo>
                  <a:cubicBezTo>
                    <a:pt x="107" y="6"/>
                    <a:pt x="110" y="12"/>
                    <a:pt x="11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4053480" y="668427"/>
              <a:ext cx="29417" cy="12607"/>
            </a:xfrm>
            <a:custGeom>
              <a:avLst/>
              <a:gdLst>
                <a:gd name="T0" fmla="*/ 10 w 14"/>
                <a:gd name="T1" fmla="*/ 0 h 6"/>
                <a:gd name="T2" fmla="*/ 14 w 14"/>
                <a:gd name="T3" fmla="*/ 0 h 6"/>
                <a:gd name="T4" fmla="*/ 10 w 14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6">
                  <a:moveTo>
                    <a:pt x="10" y="0"/>
                  </a:moveTo>
                  <a:cubicBezTo>
                    <a:pt x="11" y="0"/>
                    <a:pt x="12" y="0"/>
                    <a:pt x="14" y="0"/>
                  </a:cubicBezTo>
                  <a:cubicBezTo>
                    <a:pt x="14" y="6"/>
                    <a:pt x="0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3" name="任意多边形: 形状 52"/>
            <p:cNvSpPr/>
            <p:nvPr/>
          </p:nvSpPr>
          <p:spPr bwMode="auto">
            <a:xfrm>
              <a:off x="7827188" y="682435"/>
              <a:ext cx="85448" cy="67238"/>
            </a:xfrm>
            <a:custGeom>
              <a:avLst/>
              <a:gdLst>
                <a:gd name="T0" fmla="*/ 11 w 41"/>
                <a:gd name="T1" fmla="*/ 1 h 32"/>
                <a:gd name="T2" fmla="*/ 13 w 41"/>
                <a:gd name="T3" fmla="*/ 3 h 32"/>
                <a:gd name="T4" fmla="*/ 24 w 41"/>
                <a:gd name="T5" fmla="*/ 8 h 32"/>
                <a:gd name="T6" fmla="*/ 30 w 41"/>
                <a:gd name="T7" fmla="*/ 5 h 32"/>
                <a:gd name="T8" fmla="*/ 41 w 41"/>
                <a:gd name="T9" fmla="*/ 6 h 32"/>
                <a:gd name="T10" fmla="*/ 37 w 41"/>
                <a:gd name="T11" fmla="*/ 16 h 32"/>
                <a:gd name="T12" fmla="*/ 23 w 41"/>
                <a:gd name="T13" fmla="*/ 19 h 32"/>
                <a:gd name="T14" fmla="*/ 23 w 41"/>
                <a:gd name="T15" fmla="*/ 21 h 32"/>
                <a:gd name="T16" fmla="*/ 19 w 41"/>
                <a:gd name="T17" fmla="*/ 25 h 32"/>
                <a:gd name="T18" fmla="*/ 13 w 41"/>
                <a:gd name="T19" fmla="*/ 27 h 32"/>
                <a:gd name="T20" fmla="*/ 6 w 41"/>
                <a:gd name="T21" fmla="*/ 23 h 32"/>
                <a:gd name="T22" fmla="*/ 0 w 41"/>
                <a:gd name="T23" fmla="*/ 8 h 32"/>
                <a:gd name="T24" fmla="*/ 11 w 41"/>
                <a:gd name="T2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32">
                  <a:moveTo>
                    <a:pt x="11" y="1"/>
                  </a:moveTo>
                  <a:cubicBezTo>
                    <a:pt x="13" y="0"/>
                    <a:pt x="13" y="2"/>
                    <a:pt x="13" y="3"/>
                  </a:cubicBezTo>
                  <a:cubicBezTo>
                    <a:pt x="15" y="7"/>
                    <a:pt x="21" y="6"/>
                    <a:pt x="24" y="8"/>
                  </a:cubicBezTo>
                  <a:cubicBezTo>
                    <a:pt x="28" y="10"/>
                    <a:pt x="29" y="5"/>
                    <a:pt x="30" y="5"/>
                  </a:cubicBezTo>
                  <a:cubicBezTo>
                    <a:pt x="32" y="4"/>
                    <a:pt x="35" y="8"/>
                    <a:pt x="41" y="6"/>
                  </a:cubicBezTo>
                  <a:cubicBezTo>
                    <a:pt x="40" y="8"/>
                    <a:pt x="31" y="12"/>
                    <a:pt x="37" y="16"/>
                  </a:cubicBezTo>
                  <a:cubicBezTo>
                    <a:pt x="36" y="20"/>
                    <a:pt x="29" y="20"/>
                    <a:pt x="23" y="19"/>
                  </a:cubicBezTo>
                  <a:cubicBezTo>
                    <a:pt x="20" y="20"/>
                    <a:pt x="21" y="21"/>
                    <a:pt x="23" y="21"/>
                  </a:cubicBezTo>
                  <a:cubicBezTo>
                    <a:pt x="24" y="25"/>
                    <a:pt x="12" y="22"/>
                    <a:pt x="19" y="25"/>
                  </a:cubicBezTo>
                  <a:cubicBezTo>
                    <a:pt x="19" y="32"/>
                    <a:pt x="13" y="21"/>
                    <a:pt x="13" y="27"/>
                  </a:cubicBezTo>
                  <a:cubicBezTo>
                    <a:pt x="10" y="26"/>
                    <a:pt x="12" y="21"/>
                    <a:pt x="6" y="23"/>
                  </a:cubicBezTo>
                  <a:cubicBezTo>
                    <a:pt x="4" y="18"/>
                    <a:pt x="5" y="10"/>
                    <a:pt x="0" y="8"/>
                  </a:cubicBezTo>
                  <a:cubicBezTo>
                    <a:pt x="2" y="4"/>
                    <a:pt x="13" y="8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4" name="任意多边形: 形状 53"/>
            <p:cNvSpPr/>
            <p:nvPr/>
          </p:nvSpPr>
          <p:spPr bwMode="auto">
            <a:xfrm>
              <a:off x="3770522" y="692241"/>
              <a:ext cx="23814" cy="15409"/>
            </a:xfrm>
            <a:custGeom>
              <a:avLst/>
              <a:gdLst>
                <a:gd name="T0" fmla="*/ 6 w 11"/>
                <a:gd name="T1" fmla="*/ 0 h 7"/>
                <a:gd name="T2" fmla="*/ 8 w 11"/>
                <a:gd name="T3" fmla="*/ 7 h 7"/>
                <a:gd name="T4" fmla="*/ 0 w 11"/>
                <a:gd name="T5" fmla="*/ 5 h 7"/>
                <a:gd name="T6" fmla="*/ 6 w 11"/>
                <a:gd name="T7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6" y="0"/>
                  </a:moveTo>
                  <a:cubicBezTo>
                    <a:pt x="11" y="1"/>
                    <a:pt x="8" y="2"/>
                    <a:pt x="8" y="7"/>
                  </a:cubicBezTo>
                  <a:cubicBezTo>
                    <a:pt x="6" y="6"/>
                    <a:pt x="4" y="5"/>
                    <a:pt x="0" y="5"/>
                  </a:cubicBezTo>
                  <a:cubicBezTo>
                    <a:pt x="1" y="2"/>
                    <a:pt x="7" y="4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5" name="任意多边形: 形状 54"/>
            <p:cNvSpPr/>
            <p:nvPr/>
          </p:nvSpPr>
          <p:spPr bwMode="auto">
            <a:xfrm>
              <a:off x="7921040" y="692241"/>
              <a:ext cx="39222" cy="36420"/>
            </a:xfrm>
            <a:custGeom>
              <a:avLst/>
              <a:gdLst>
                <a:gd name="T0" fmla="*/ 0 w 19"/>
                <a:gd name="T1" fmla="*/ 5 h 17"/>
                <a:gd name="T2" fmla="*/ 19 w 19"/>
                <a:gd name="T3" fmla="*/ 9 h 17"/>
                <a:gd name="T4" fmla="*/ 11 w 19"/>
                <a:gd name="T5" fmla="*/ 16 h 17"/>
                <a:gd name="T6" fmla="*/ 7 w 19"/>
                <a:gd name="T7" fmla="*/ 13 h 17"/>
                <a:gd name="T8" fmla="*/ 4 w 19"/>
                <a:gd name="T9" fmla="*/ 13 h 17"/>
                <a:gd name="T10" fmla="*/ 0 w 19"/>
                <a:gd name="T11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7">
                  <a:moveTo>
                    <a:pt x="0" y="5"/>
                  </a:moveTo>
                  <a:cubicBezTo>
                    <a:pt x="6" y="0"/>
                    <a:pt x="16" y="5"/>
                    <a:pt x="19" y="9"/>
                  </a:cubicBezTo>
                  <a:cubicBezTo>
                    <a:pt x="18" y="13"/>
                    <a:pt x="10" y="10"/>
                    <a:pt x="11" y="16"/>
                  </a:cubicBezTo>
                  <a:cubicBezTo>
                    <a:pt x="9" y="17"/>
                    <a:pt x="8" y="13"/>
                    <a:pt x="7" y="13"/>
                  </a:cubicBezTo>
                  <a:cubicBezTo>
                    <a:pt x="7" y="12"/>
                    <a:pt x="4" y="13"/>
                    <a:pt x="4" y="13"/>
                  </a:cubicBezTo>
                  <a:cubicBezTo>
                    <a:pt x="2" y="10"/>
                    <a:pt x="4" y="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6" name="任意多边形: 形状 55"/>
            <p:cNvSpPr/>
            <p:nvPr/>
          </p:nvSpPr>
          <p:spPr bwMode="auto">
            <a:xfrm>
              <a:off x="7971468" y="703447"/>
              <a:ext cx="60234" cy="30817"/>
            </a:xfrm>
            <a:custGeom>
              <a:avLst/>
              <a:gdLst>
                <a:gd name="T0" fmla="*/ 2 w 29"/>
                <a:gd name="T1" fmla="*/ 2 h 15"/>
                <a:gd name="T2" fmla="*/ 6 w 29"/>
                <a:gd name="T3" fmla="*/ 2 h 15"/>
                <a:gd name="T4" fmla="*/ 15 w 29"/>
                <a:gd name="T5" fmla="*/ 6 h 15"/>
                <a:gd name="T6" fmla="*/ 24 w 29"/>
                <a:gd name="T7" fmla="*/ 9 h 15"/>
                <a:gd name="T8" fmla="*/ 28 w 29"/>
                <a:gd name="T9" fmla="*/ 13 h 15"/>
                <a:gd name="T10" fmla="*/ 6 w 29"/>
                <a:gd name="T11" fmla="*/ 9 h 15"/>
                <a:gd name="T12" fmla="*/ 2 w 29"/>
                <a:gd name="T1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15">
                  <a:moveTo>
                    <a:pt x="2" y="2"/>
                  </a:moveTo>
                  <a:cubicBezTo>
                    <a:pt x="3" y="2"/>
                    <a:pt x="4" y="2"/>
                    <a:pt x="6" y="2"/>
                  </a:cubicBezTo>
                  <a:cubicBezTo>
                    <a:pt x="11" y="0"/>
                    <a:pt x="11" y="5"/>
                    <a:pt x="15" y="6"/>
                  </a:cubicBezTo>
                  <a:cubicBezTo>
                    <a:pt x="19" y="7"/>
                    <a:pt x="21" y="8"/>
                    <a:pt x="24" y="9"/>
                  </a:cubicBezTo>
                  <a:cubicBezTo>
                    <a:pt x="26" y="11"/>
                    <a:pt x="29" y="9"/>
                    <a:pt x="28" y="13"/>
                  </a:cubicBezTo>
                  <a:cubicBezTo>
                    <a:pt x="17" y="15"/>
                    <a:pt x="14" y="10"/>
                    <a:pt x="6" y="9"/>
                  </a:cubicBezTo>
                  <a:cubicBezTo>
                    <a:pt x="8" y="3"/>
                    <a:pt x="0" y="8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7" name="任意多边形: 形状 56"/>
            <p:cNvSpPr/>
            <p:nvPr/>
          </p:nvSpPr>
          <p:spPr bwMode="auto">
            <a:xfrm>
              <a:off x="4035270" y="752474"/>
              <a:ext cx="98055" cy="81245"/>
            </a:xfrm>
            <a:custGeom>
              <a:avLst/>
              <a:gdLst>
                <a:gd name="T0" fmla="*/ 15 w 47"/>
                <a:gd name="T1" fmla="*/ 8 h 39"/>
                <a:gd name="T2" fmla="*/ 15 w 47"/>
                <a:gd name="T3" fmla="*/ 6 h 39"/>
                <a:gd name="T4" fmla="*/ 36 w 47"/>
                <a:gd name="T5" fmla="*/ 0 h 39"/>
                <a:gd name="T6" fmla="*/ 39 w 47"/>
                <a:gd name="T7" fmla="*/ 8 h 39"/>
                <a:gd name="T8" fmla="*/ 36 w 47"/>
                <a:gd name="T9" fmla="*/ 13 h 39"/>
                <a:gd name="T10" fmla="*/ 45 w 47"/>
                <a:gd name="T11" fmla="*/ 15 h 39"/>
                <a:gd name="T12" fmla="*/ 47 w 47"/>
                <a:gd name="T13" fmla="*/ 30 h 39"/>
                <a:gd name="T14" fmla="*/ 41 w 47"/>
                <a:gd name="T15" fmla="*/ 30 h 39"/>
                <a:gd name="T16" fmla="*/ 41 w 47"/>
                <a:gd name="T17" fmla="*/ 34 h 39"/>
                <a:gd name="T18" fmla="*/ 36 w 47"/>
                <a:gd name="T19" fmla="*/ 34 h 39"/>
                <a:gd name="T20" fmla="*/ 30 w 47"/>
                <a:gd name="T21" fmla="*/ 38 h 39"/>
                <a:gd name="T22" fmla="*/ 24 w 47"/>
                <a:gd name="T23" fmla="*/ 32 h 39"/>
                <a:gd name="T24" fmla="*/ 19 w 47"/>
                <a:gd name="T25" fmla="*/ 26 h 39"/>
                <a:gd name="T26" fmla="*/ 15 w 47"/>
                <a:gd name="T27" fmla="*/ 23 h 39"/>
                <a:gd name="T28" fmla="*/ 6 w 47"/>
                <a:gd name="T29" fmla="*/ 21 h 39"/>
                <a:gd name="T30" fmla="*/ 0 w 47"/>
                <a:gd name="T31" fmla="*/ 17 h 39"/>
                <a:gd name="T32" fmla="*/ 19 w 47"/>
                <a:gd name="T33" fmla="*/ 19 h 39"/>
                <a:gd name="T34" fmla="*/ 21 w 47"/>
                <a:gd name="T35" fmla="*/ 12 h 39"/>
                <a:gd name="T36" fmla="*/ 13 w 47"/>
                <a:gd name="T37" fmla="*/ 6 h 39"/>
                <a:gd name="T38" fmla="*/ 15 w 47"/>
                <a:gd name="T39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7" h="39">
                  <a:moveTo>
                    <a:pt x="15" y="8"/>
                  </a:moveTo>
                  <a:cubicBezTo>
                    <a:pt x="17" y="7"/>
                    <a:pt x="16" y="6"/>
                    <a:pt x="15" y="6"/>
                  </a:cubicBezTo>
                  <a:cubicBezTo>
                    <a:pt x="19" y="2"/>
                    <a:pt x="33" y="6"/>
                    <a:pt x="36" y="0"/>
                  </a:cubicBezTo>
                  <a:cubicBezTo>
                    <a:pt x="38" y="2"/>
                    <a:pt x="39" y="4"/>
                    <a:pt x="39" y="8"/>
                  </a:cubicBezTo>
                  <a:cubicBezTo>
                    <a:pt x="40" y="12"/>
                    <a:pt x="36" y="11"/>
                    <a:pt x="36" y="13"/>
                  </a:cubicBezTo>
                  <a:cubicBezTo>
                    <a:pt x="37" y="19"/>
                    <a:pt x="41" y="16"/>
                    <a:pt x="45" y="15"/>
                  </a:cubicBezTo>
                  <a:cubicBezTo>
                    <a:pt x="47" y="23"/>
                    <a:pt x="45" y="22"/>
                    <a:pt x="47" y="30"/>
                  </a:cubicBezTo>
                  <a:cubicBezTo>
                    <a:pt x="46" y="31"/>
                    <a:pt x="42" y="29"/>
                    <a:pt x="41" y="30"/>
                  </a:cubicBezTo>
                  <a:cubicBezTo>
                    <a:pt x="41" y="31"/>
                    <a:pt x="42" y="34"/>
                    <a:pt x="41" y="34"/>
                  </a:cubicBezTo>
                  <a:cubicBezTo>
                    <a:pt x="40" y="35"/>
                    <a:pt x="37" y="34"/>
                    <a:pt x="36" y="34"/>
                  </a:cubicBezTo>
                  <a:cubicBezTo>
                    <a:pt x="33" y="34"/>
                    <a:pt x="33" y="37"/>
                    <a:pt x="30" y="38"/>
                  </a:cubicBezTo>
                  <a:cubicBezTo>
                    <a:pt x="26" y="39"/>
                    <a:pt x="26" y="34"/>
                    <a:pt x="24" y="32"/>
                  </a:cubicBezTo>
                  <a:cubicBezTo>
                    <a:pt x="23" y="31"/>
                    <a:pt x="17" y="31"/>
                    <a:pt x="19" y="26"/>
                  </a:cubicBezTo>
                  <a:cubicBezTo>
                    <a:pt x="16" y="27"/>
                    <a:pt x="15" y="25"/>
                    <a:pt x="15" y="23"/>
                  </a:cubicBezTo>
                  <a:cubicBezTo>
                    <a:pt x="12" y="24"/>
                    <a:pt x="9" y="22"/>
                    <a:pt x="6" y="21"/>
                  </a:cubicBezTo>
                  <a:cubicBezTo>
                    <a:pt x="3" y="20"/>
                    <a:pt x="0" y="22"/>
                    <a:pt x="0" y="17"/>
                  </a:cubicBezTo>
                  <a:cubicBezTo>
                    <a:pt x="8" y="16"/>
                    <a:pt x="11" y="20"/>
                    <a:pt x="19" y="19"/>
                  </a:cubicBezTo>
                  <a:cubicBezTo>
                    <a:pt x="21" y="18"/>
                    <a:pt x="20" y="14"/>
                    <a:pt x="21" y="12"/>
                  </a:cubicBezTo>
                  <a:cubicBezTo>
                    <a:pt x="21" y="7"/>
                    <a:pt x="10" y="13"/>
                    <a:pt x="13" y="6"/>
                  </a:cubicBezTo>
                  <a:cubicBezTo>
                    <a:pt x="15" y="6"/>
                    <a:pt x="15" y="7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8" name="任意多边形: 形状 57"/>
            <p:cNvSpPr/>
            <p:nvPr/>
          </p:nvSpPr>
          <p:spPr bwMode="auto">
            <a:xfrm>
              <a:off x="4384064" y="760879"/>
              <a:ext cx="58833" cy="28016"/>
            </a:xfrm>
            <a:custGeom>
              <a:avLst/>
              <a:gdLst>
                <a:gd name="T0" fmla="*/ 0 w 28"/>
                <a:gd name="T1" fmla="*/ 2 h 13"/>
                <a:gd name="T2" fmla="*/ 7 w 28"/>
                <a:gd name="T3" fmla="*/ 0 h 13"/>
                <a:gd name="T4" fmla="*/ 28 w 28"/>
                <a:gd name="T5" fmla="*/ 6 h 13"/>
                <a:gd name="T6" fmla="*/ 26 w 28"/>
                <a:gd name="T7" fmla="*/ 13 h 13"/>
                <a:gd name="T8" fmla="*/ 6 w 28"/>
                <a:gd name="T9" fmla="*/ 6 h 13"/>
                <a:gd name="T10" fmla="*/ 0 w 28"/>
                <a:gd name="T1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3">
                  <a:moveTo>
                    <a:pt x="0" y="2"/>
                  </a:moveTo>
                  <a:cubicBezTo>
                    <a:pt x="0" y="0"/>
                    <a:pt x="5" y="0"/>
                    <a:pt x="7" y="0"/>
                  </a:cubicBezTo>
                  <a:cubicBezTo>
                    <a:pt x="14" y="1"/>
                    <a:pt x="22" y="5"/>
                    <a:pt x="28" y="6"/>
                  </a:cubicBezTo>
                  <a:cubicBezTo>
                    <a:pt x="28" y="9"/>
                    <a:pt x="26" y="10"/>
                    <a:pt x="26" y="13"/>
                  </a:cubicBezTo>
                  <a:cubicBezTo>
                    <a:pt x="16" y="13"/>
                    <a:pt x="12" y="11"/>
                    <a:pt x="6" y="6"/>
                  </a:cubicBezTo>
                  <a:cubicBezTo>
                    <a:pt x="4" y="4"/>
                    <a:pt x="4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59" name="任意多边形: 形状 58"/>
            <p:cNvSpPr/>
            <p:nvPr/>
          </p:nvSpPr>
          <p:spPr bwMode="auto">
            <a:xfrm>
              <a:off x="7881818" y="760879"/>
              <a:ext cx="39222" cy="15409"/>
            </a:xfrm>
            <a:custGeom>
              <a:avLst/>
              <a:gdLst>
                <a:gd name="T0" fmla="*/ 19 w 19"/>
                <a:gd name="T1" fmla="*/ 6 h 7"/>
                <a:gd name="T2" fmla="*/ 0 w 19"/>
                <a:gd name="T3" fmla="*/ 4 h 7"/>
                <a:gd name="T4" fmla="*/ 6 w 19"/>
                <a:gd name="T5" fmla="*/ 0 h 7"/>
                <a:gd name="T6" fmla="*/ 19 w 19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7">
                  <a:moveTo>
                    <a:pt x="19" y="6"/>
                  </a:moveTo>
                  <a:cubicBezTo>
                    <a:pt x="16" y="7"/>
                    <a:pt x="5" y="6"/>
                    <a:pt x="0" y="4"/>
                  </a:cubicBezTo>
                  <a:cubicBezTo>
                    <a:pt x="1" y="1"/>
                    <a:pt x="6" y="3"/>
                    <a:pt x="6" y="0"/>
                  </a:cubicBezTo>
                  <a:cubicBezTo>
                    <a:pt x="10" y="2"/>
                    <a:pt x="19" y="0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0" name="任意多边形: 形状 59"/>
            <p:cNvSpPr/>
            <p:nvPr/>
          </p:nvSpPr>
          <p:spPr bwMode="auto">
            <a:xfrm>
              <a:off x="4811304" y="846327"/>
              <a:ext cx="30817" cy="21012"/>
            </a:xfrm>
            <a:custGeom>
              <a:avLst/>
              <a:gdLst>
                <a:gd name="T0" fmla="*/ 15 w 15"/>
                <a:gd name="T1" fmla="*/ 8 h 10"/>
                <a:gd name="T2" fmla="*/ 0 w 15"/>
                <a:gd name="T3" fmla="*/ 4 h 10"/>
                <a:gd name="T4" fmla="*/ 15 w 15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0">
                  <a:moveTo>
                    <a:pt x="15" y="8"/>
                  </a:moveTo>
                  <a:cubicBezTo>
                    <a:pt x="6" y="10"/>
                    <a:pt x="8" y="2"/>
                    <a:pt x="0" y="4"/>
                  </a:cubicBezTo>
                  <a:cubicBezTo>
                    <a:pt x="3" y="0"/>
                    <a:pt x="15" y="2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1" name="任意多边形: 形状 60"/>
            <p:cNvSpPr/>
            <p:nvPr/>
          </p:nvSpPr>
          <p:spPr bwMode="auto">
            <a:xfrm>
              <a:off x="4790291" y="867338"/>
              <a:ext cx="43425" cy="25214"/>
            </a:xfrm>
            <a:custGeom>
              <a:avLst/>
              <a:gdLst>
                <a:gd name="T0" fmla="*/ 21 w 21"/>
                <a:gd name="T1" fmla="*/ 7 h 12"/>
                <a:gd name="T2" fmla="*/ 3 w 21"/>
                <a:gd name="T3" fmla="*/ 7 h 12"/>
                <a:gd name="T4" fmla="*/ 8 w 21"/>
                <a:gd name="T5" fmla="*/ 1 h 12"/>
                <a:gd name="T6" fmla="*/ 21 w 21"/>
                <a:gd name="T7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12">
                  <a:moveTo>
                    <a:pt x="21" y="7"/>
                  </a:moveTo>
                  <a:cubicBezTo>
                    <a:pt x="19" y="12"/>
                    <a:pt x="5" y="12"/>
                    <a:pt x="3" y="7"/>
                  </a:cubicBezTo>
                  <a:cubicBezTo>
                    <a:pt x="0" y="0"/>
                    <a:pt x="9" y="6"/>
                    <a:pt x="8" y="1"/>
                  </a:cubicBezTo>
                  <a:cubicBezTo>
                    <a:pt x="12" y="4"/>
                    <a:pt x="16" y="6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2" name="任意多边形: 形状 61"/>
            <p:cNvSpPr/>
            <p:nvPr/>
          </p:nvSpPr>
          <p:spPr bwMode="auto">
            <a:xfrm>
              <a:off x="6419400" y="885549"/>
              <a:ext cx="29417" cy="23814"/>
            </a:xfrm>
            <a:custGeom>
              <a:avLst/>
              <a:gdLst>
                <a:gd name="T0" fmla="*/ 6 w 14"/>
                <a:gd name="T1" fmla="*/ 0 h 11"/>
                <a:gd name="T2" fmla="*/ 14 w 14"/>
                <a:gd name="T3" fmla="*/ 7 h 11"/>
                <a:gd name="T4" fmla="*/ 4 w 14"/>
                <a:gd name="T5" fmla="*/ 11 h 11"/>
                <a:gd name="T6" fmla="*/ 2 w 14"/>
                <a:gd name="T7" fmla="*/ 2 h 11"/>
                <a:gd name="T8" fmla="*/ 6 w 1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1">
                  <a:moveTo>
                    <a:pt x="6" y="0"/>
                  </a:moveTo>
                  <a:cubicBezTo>
                    <a:pt x="11" y="0"/>
                    <a:pt x="13" y="2"/>
                    <a:pt x="14" y="7"/>
                  </a:cubicBezTo>
                  <a:cubicBezTo>
                    <a:pt x="9" y="7"/>
                    <a:pt x="5" y="7"/>
                    <a:pt x="4" y="11"/>
                  </a:cubicBezTo>
                  <a:cubicBezTo>
                    <a:pt x="0" y="11"/>
                    <a:pt x="3" y="4"/>
                    <a:pt x="2" y="2"/>
                  </a:cubicBezTo>
                  <a:cubicBezTo>
                    <a:pt x="5" y="2"/>
                    <a:pt x="6" y="1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3" name="任意多边形: 形状 62"/>
            <p:cNvSpPr/>
            <p:nvPr/>
          </p:nvSpPr>
          <p:spPr bwMode="auto">
            <a:xfrm>
              <a:off x="3945620" y="900957"/>
              <a:ext cx="29417" cy="21012"/>
            </a:xfrm>
            <a:custGeom>
              <a:avLst/>
              <a:gdLst>
                <a:gd name="T0" fmla="*/ 13 w 14"/>
                <a:gd name="T1" fmla="*/ 8 h 10"/>
                <a:gd name="T2" fmla="*/ 0 w 14"/>
                <a:gd name="T3" fmla="*/ 10 h 10"/>
                <a:gd name="T4" fmla="*/ 13 w 14"/>
                <a:gd name="T5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0">
                  <a:moveTo>
                    <a:pt x="13" y="8"/>
                  </a:moveTo>
                  <a:cubicBezTo>
                    <a:pt x="7" y="7"/>
                    <a:pt x="5" y="9"/>
                    <a:pt x="0" y="10"/>
                  </a:cubicBezTo>
                  <a:cubicBezTo>
                    <a:pt x="1" y="6"/>
                    <a:pt x="14" y="0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4" name="任意多边形: 形状 63"/>
            <p:cNvSpPr/>
            <p:nvPr/>
          </p:nvSpPr>
          <p:spPr bwMode="auto">
            <a:xfrm>
              <a:off x="4434494" y="917766"/>
              <a:ext cx="47627" cy="29417"/>
            </a:xfrm>
            <a:custGeom>
              <a:avLst/>
              <a:gdLst>
                <a:gd name="T0" fmla="*/ 19 w 23"/>
                <a:gd name="T1" fmla="*/ 2 h 14"/>
                <a:gd name="T2" fmla="*/ 21 w 23"/>
                <a:gd name="T3" fmla="*/ 13 h 14"/>
                <a:gd name="T4" fmla="*/ 2 w 23"/>
                <a:gd name="T5" fmla="*/ 9 h 14"/>
                <a:gd name="T6" fmla="*/ 6 w 23"/>
                <a:gd name="T7" fmla="*/ 2 h 14"/>
                <a:gd name="T8" fmla="*/ 19 w 23"/>
                <a:gd name="T9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4">
                  <a:moveTo>
                    <a:pt x="19" y="2"/>
                  </a:moveTo>
                  <a:cubicBezTo>
                    <a:pt x="21" y="4"/>
                    <a:pt x="23" y="11"/>
                    <a:pt x="21" y="13"/>
                  </a:cubicBezTo>
                  <a:cubicBezTo>
                    <a:pt x="13" y="12"/>
                    <a:pt x="4" y="14"/>
                    <a:pt x="2" y="9"/>
                  </a:cubicBezTo>
                  <a:cubicBezTo>
                    <a:pt x="0" y="3"/>
                    <a:pt x="8" y="8"/>
                    <a:pt x="6" y="2"/>
                  </a:cubicBezTo>
                  <a:cubicBezTo>
                    <a:pt x="11" y="0"/>
                    <a:pt x="19" y="5"/>
                    <a:pt x="19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5" name="任意多边形: 形状 64"/>
            <p:cNvSpPr/>
            <p:nvPr/>
          </p:nvSpPr>
          <p:spPr bwMode="auto">
            <a:xfrm>
              <a:off x="4416282" y="999012"/>
              <a:ext cx="57433" cy="26615"/>
            </a:xfrm>
            <a:custGeom>
              <a:avLst/>
              <a:gdLst>
                <a:gd name="T0" fmla="*/ 26 w 28"/>
                <a:gd name="T1" fmla="*/ 5 h 13"/>
                <a:gd name="T2" fmla="*/ 19 w 28"/>
                <a:gd name="T3" fmla="*/ 9 h 13"/>
                <a:gd name="T4" fmla="*/ 11 w 28"/>
                <a:gd name="T5" fmla="*/ 11 h 13"/>
                <a:gd name="T6" fmla="*/ 4 w 28"/>
                <a:gd name="T7" fmla="*/ 9 h 13"/>
                <a:gd name="T8" fmla="*/ 5 w 28"/>
                <a:gd name="T9" fmla="*/ 4 h 13"/>
                <a:gd name="T10" fmla="*/ 11 w 28"/>
                <a:gd name="T11" fmla="*/ 0 h 13"/>
                <a:gd name="T12" fmla="*/ 26 w 28"/>
                <a:gd name="T13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3">
                  <a:moveTo>
                    <a:pt x="26" y="5"/>
                  </a:moveTo>
                  <a:cubicBezTo>
                    <a:pt x="28" y="11"/>
                    <a:pt x="21" y="9"/>
                    <a:pt x="19" y="9"/>
                  </a:cubicBezTo>
                  <a:cubicBezTo>
                    <a:pt x="18" y="9"/>
                    <a:pt x="13" y="13"/>
                    <a:pt x="11" y="11"/>
                  </a:cubicBezTo>
                  <a:cubicBezTo>
                    <a:pt x="10" y="9"/>
                    <a:pt x="6" y="10"/>
                    <a:pt x="4" y="9"/>
                  </a:cubicBezTo>
                  <a:cubicBezTo>
                    <a:pt x="0" y="4"/>
                    <a:pt x="12" y="6"/>
                    <a:pt x="5" y="4"/>
                  </a:cubicBezTo>
                  <a:cubicBezTo>
                    <a:pt x="6" y="1"/>
                    <a:pt x="11" y="3"/>
                    <a:pt x="11" y="0"/>
                  </a:cubicBezTo>
                  <a:cubicBezTo>
                    <a:pt x="16" y="1"/>
                    <a:pt x="22" y="2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6" name="任意多边形: 形状 65"/>
            <p:cNvSpPr/>
            <p:nvPr/>
          </p:nvSpPr>
          <p:spPr bwMode="auto">
            <a:xfrm>
              <a:off x="4417683" y="1039635"/>
              <a:ext cx="26615" cy="12607"/>
            </a:xfrm>
            <a:custGeom>
              <a:avLst/>
              <a:gdLst>
                <a:gd name="T0" fmla="*/ 10 w 13"/>
                <a:gd name="T1" fmla="*/ 6 h 6"/>
                <a:gd name="T2" fmla="*/ 3 w 13"/>
                <a:gd name="T3" fmla="*/ 6 h 6"/>
                <a:gd name="T4" fmla="*/ 10 w 13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6">
                  <a:moveTo>
                    <a:pt x="10" y="6"/>
                  </a:moveTo>
                  <a:cubicBezTo>
                    <a:pt x="6" y="3"/>
                    <a:pt x="8" y="6"/>
                    <a:pt x="3" y="6"/>
                  </a:cubicBezTo>
                  <a:cubicBezTo>
                    <a:pt x="0" y="0"/>
                    <a:pt x="13" y="0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7" name="任意多边形: 形状 66"/>
            <p:cNvSpPr/>
            <p:nvPr/>
          </p:nvSpPr>
          <p:spPr bwMode="auto">
            <a:xfrm>
              <a:off x="4330835" y="1059246"/>
              <a:ext cx="30817" cy="18211"/>
            </a:xfrm>
            <a:custGeom>
              <a:avLst/>
              <a:gdLst>
                <a:gd name="T0" fmla="*/ 13 w 15"/>
                <a:gd name="T1" fmla="*/ 1 h 9"/>
                <a:gd name="T2" fmla="*/ 15 w 15"/>
                <a:gd name="T3" fmla="*/ 4 h 9"/>
                <a:gd name="T4" fmla="*/ 7 w 15"/>
                <a:gd name="T5" fmla="*/ 6 h 9"/>
                <a:gd name="T6" fmla="*/ 0 w 15"/>
                <a:gd name="T7" fmla="*/ 6 h 9"/>
                <a:gd name="T8" fmla="*/ 13 w 15"/>
                <a:gd name="T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13" y="1"/>
                  </a:moveTo>
                  <a:cubicBezTo>
                    <a:pt x="13" y="3"/>
                    <a:pt x="13" y="4"/>
                    <a:pt x="15" y="4"/>
                  </a:cubicBezTo>
                  <a:cubicBezTo>
                    <a:pt x="15" y="8"/>
                    <a:pt x="9" y="5"/>
                    <a:pt x="7" y="6"/>
                  </a:cubicBezTo>
                  <a:cubicBezTo>
                    <a:pt x="5" y="9"/>
                    <a:pt x="7" y="6"/>
                    <a:pt x="0" y="6"/>
                  </a:cubicBezTo>
                  <a:cubicBezTo>
                    <a:pt x="3" y="3"/>
                    <a:pt x="6" y="0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8" name="任意多边形: 形状 67"/>
            <p:cNvSpPr/>
            <p:nvPr/>
          </p:nvSpPr>
          <p:spPr bwMode="auto">
            <a:xfrm>
              <a:off x="4388266" y="1076055"/>
              <a:ext cx="12607" cy="18211"/>
            </a:xfrm>
            <a:custGeom>
              <a:avLst/>
              <a:gdLst>
                <a:gd name="T0" fmla="*/ 2 w 6"/>
                <a:gd name="T1" fmla="*/ 0 h 9"/>
                <a:gd name="T2" fmla="*/ 5 w 6"/>
                <a:gd name="T3" fmla="*/ 8 h 9"/>
                <a:gd name="T4" fmla="*/ 2 w 6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9">
                  <a:moveTo>
                    <a:pt x="2" y="0"/>
                  </a:moveTo>
                  <a:cubicBezTo>
                    <a:pt x="5" y="1"/>
                    <a:pt x="6" y="3"/>
                    <a:pt x="5" y="8"/>
                  </a:cubicBezTo>
                  <a:cubicBezTo>
                    <a:pt x="0" y="9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69" name="任意多边形: 形状 68"/>
            <p:cNvSpPr/>
            <p:nvPr/>
          </p:nvSpPr>
          <p:spPr bwMode="auto">
            <a:xfrm>
              <a:off x="5499087" y="1237145"/>
              <a:ext cx="68639" cy="84047"/>
            </a:xfrm>
            <a:custGeom>
              <a:avLst/>
              <a:gdLst>
                <a:gd name="T0" fmla="*/ 12 w 33"/>
                <a:gd name="T1" fmla="*/ 0 h 40"/>
                <a:gd name="T2" fmla="*/ 14 w 33"/>
                <a:gd name="T3" fmla="*/ 2 h 40"/>
                <a:gd name="T4" fmla="*/ 27 w 33"/>
                <a:gd name="T5" fmla="*/ 2 h 40"/>
                <a:gd name="T6" fmla="*/ 32 w 33"/>
                <a:gd name="T7" fmla="*/ 6 h 40"/>
                <a:gd name="T8" fmla="*/ 31 w 33"/>
                <a:gd name="T9" fmla="*/ 10 h 40"/>
                <a:gd name="T10" fmla="*/ 27 w 33"/>
                <a:gd name="T11" fmla="*/ 12 h 40"/>
                <a:gd name="T12" fmla="*/ 31 w 33"/>
                <a:gd name="T13" fmla="*/ 21 h 40"/>
                <a:gd name="T14" fmla="*/ 29 w 33"/>
                <a:gd name="T15" fmla="*/ 30 h 40"/>
                <a:gd name="T16" fmla="*/ 19 w 33"/>
                <a:gd name="T17" fmla="*/ 30 h 40"/>
                <a:gd name="T18" fmla="*/ 18 w 33"/>
                <a:gd name="T19" fmla="*/ 36 h 40"/>
                <a:gd name="T20" fmla="*/ 14 w 33"/>
                <a:gd name="T21" fmla="*/ 40 h 40"/>
                <a:gd name="T22" fmla="*/ 3 w 33"/>
                <a:gd name="T23" fmla="*/ 40 h 40"/>
                <a:gd name="T24" fmla="*/ 6 w 33"/>
                <a:gd name="T25" fmla="*/ 28 h 40"/>
                <a:gd name="T26" fmla="*/ 6 w 33"/>
                <a:gd name="T27" fmla="*/ 21 h 40"/>
                <a:gd name="T28" fmla="*/ 3 w 33"/>
                <a:gd name="T29" fmla="*/ 12 h 40"/>
                <a:gd name="T30" fmla="*/ 10 w 33"/>
                <a:gd name="T31" fmla="*/ 13 h 40"/>
                <a:gd name="T32" fmla="*/ 12 w 33"/>
                <a:gd name="T33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40">
                  <a:moveTo>
                    <a:pt x="12" y="0"/>
                  </a:moveTo>
                  <a:cubicBezTo>
                    <a:pt x="14" y="0"/>
                    <a:pt x="14" y="1"/>
                    <a:pt x="14" y="2"/>
                  </a:cubicBezTo>
                  <a:cubicBezTo>
                    <a:pt x="14" y="5"/>
                    <a:pt x="22" y="0"/>
                    <a:pt x="27" y="2"/>
                  </a:cubicBezTo>
                  <a:cubicBezTo>
                    <a:pt x="28" y="5"/>
                    <a:pt x="29" y="6"/>
                    <a:pt x="32" y="6"/>
                  </a:cubicBezTo>
                  <a:cubicBezTo>
                    <a:pt x="33" y="8"/>
                    <a:pt x="32" y="9"/>
                    <a:pt x="31" y="10"/>
                  </a:cubicBezTo>
                  <a:cubicBezTo>
                    <a:pt x="31" y="11"/>
                    <a:pt x="28" y="11"/>
                    <a:pt x="27" y="12"/>
                  </a:cubicBezTo>
                  <a:cubicBezTo>
                    <a:pt x="27" y="16"/>
                    <a:pt x="30" y="17"/>
                    <a:pt x="31" y="21"/>
                  </a:cubicBezTo>
                  <a:cubicBezTo>
                    <a:pt x="31" y="24"/>
                    <a:pt x="28" y="26"/>
                    <a:pt x="29" y="30"/>
                  </a:cubicBezTo>
                  <a:cubicBezTo>
                    <a:pt x="26" y="30"/>
                    <a:pt x="23" y="30"/>
                    <a:pt x="19" y="30"/>
                  </a:cubicBezTo>
                  <a:cubicBezTo>
                    <a:pt x="17" y="30"/>
                    <a:pt x="19" y="34"/>
                    <a:pt x="18" y="36"/>
                  </a:cubicBezTo>
                  <a:cubicBezTo>
                    <a:pt x="17" y="37"/>
                    <a:pt x="12" y="36"/>
                    <a:pt x="14" y="40"/>
                  </a:cubicBezTo>
                  <a:cubicBezTo>
                    <a:pt x="10" y="40"/>
                    <a:pt x="6" y="40"/>
                    <a:pt x="3" y="40"/>
                  </a:cubicBezTo>
                  <a:cubicBezTo>
                    <a:pt x="4" y="36"/>
                    <a:pt x="0" y="27"/>
                    <a:pt x="6" y="28"/>
                  </a:cubicBezTo>
                  <a:cubicBezTo>
                    <a:pt x="7" y="23"/>
                    <a:pt x="3" y="25"/>
                    <a:pt x="6" y="21"/>
                  </a:cubicBezTo>
                  <a:cubicBezTo>
                    <a:pt x="8" y="15"/>
                    <a:pt x="1" y="17"/>
                    <a:pt x="3" y="12"/>
                  </a:cubicBezTo>
                  <a:cubicBezTo>
                    <a:pt x="7" y="11"/>
                    <a:pt x="8" y="13"/>
                    <a:pt x="10" y="13"/>
                  </a:cubicBezTo>
                  <a:cubicBezTo>
                    <a:pt x="14" y="13"/>
                    <a:pt x="11" y="4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0" name="任意多边形: 形状 69"/>
            <p:cNvSpPr/>
            <p:nvPr/>
          </p:nvSpPr>
          <p:spPr bwMode="auto">
            <a:xfrm>
              <a:off x="3054722" y="1241347"/>
              <a:ext cx="21012" cy="19611"/>
            </a:xfrm>
            <a:custGeom>
              <a:avLst/>
              <a:gdLst>
                <a:gd name="T0" fmla="*/ 9 w 10"/>
                <a:gd name="T1" fmla="*/ 0 h 9"/>
                <a:gd name="T2" fmla="*/ 7 w 10"/>
                <a:gd name="T3" fmla="*/ 4 h 9"/>
                <a:gd name="T4" fmla="*/ 0 w 10"/>
                <a:gd name="T5" fmla="*/ 6 h 9"/>
                <a:gd name="T6" fmla="*/ 9 w 10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10" y="3"/>
                    <a:pt x="8" y="3"/>
                    <a:pt x="7" y="4"/>
                  </a:cubicBezTo>
                  <a:cubicBezTo>
                    <a:pt x="5" y="7"/>
                    <a:pt x="4" y="9"/>
                    <a:pt x="0" y="6"/>
                  </a:cubicBezTo>
                  <a:cubicBezTo>
                    <a:pt x="1" y="2"/>
                    <a:pt x="5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1" name="任意多边形: 形状 70"/>
            <p:cNvSpPr/>
            <p:nvPr/>
          </p:nvSpPr>
          <p:spPr bwMode="auto">
            <a:xfrm>
              <a:off x="3560405" y="1258157"/>
              <a:ext cx="25214" cy="37822"/>
            </a:xfrm>
            <a:custGeom>
              <a:avLst/>
              <a:gdLst>
                <a:gd name="T0" fmla="*/ 3 w 12"/>
                <a:gd name="T1" fmla="*/ 0 h 18"/>
                <a:gd name="T2" fmla="*/ 12 w 12"/>
                <a:gd name="T3" fmla="*/ 13 h 18"/>
                <a:gd name="T4" fmla="*/ 5 w 12"/>
                <a:gd name="T5" fmla="*/ 9 h 18"/>
                <a:gd name="T6" fmla="*/ 3 w 12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8">
                  <a:moveTo>
                    <a:pt x="3" y="0"/>
                  </a:moveTo>
                  <a:cubicBezTo>
                    <a:pt x="6" y="4"/>
                    <a:pt x="7" y="11"/>
                    <a:pt x="12" y="13"/>
                  </a:cubicBezTo>
                  <a:cubicBezTo>
                    <a:pt x="10" y="18"/>
                    <a:pt x="5" y="12"/>
                    <a:pt x="5" y="9"/>
                  </a:cubicBezTo>
                  <a:cubicBezTo>
                    <a:pt x="0" y="9"/>
                    <a:pt x="0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2" name="任意多边形: 形状 71"/>
            <p:cNvSpPr/>
            <p:nvPr/>
          </p:nvSpPr>
          <p:spPr bwMode="auto">
            <a:xfrm>
              <a:off x="7900029" y="1241347"/>
              <a:ext cx="40623" cy="180701"/>
            </a:xfrm>
            <a:custGeom>
              <a:avLst/>
              <a:gdLst>
                <a:gd name="T0" fmla="*/ 6 w 19"/>
                <a:gd name="T1" fmla="*/ 10 h 87"/>
                <a:gd name="T2" fmla="*/ 10 w 19"/>
                <a:gd name="T3" fmla="*/ 23 h 87"/>
                <a:gd name="T4" fmla="*/ 12 w 19"/>
                <a:gd name="T5" fmla="*/ 30 h 87"/>
                <a:gd name="T6" fmla="*/ 12 w 19"/>
                <a:gd name="T7" fmla="*/ 36 h 87"/>
                <a:gd name="T8" fmla="*/ 14 w 19"/>
                <a:gd name="T9" fmla="*/ 51 h 87"/>
                <a:gd name="T10" fmla="*/ 19 w 19"/>
                <a:gd name="T11" fmla="*/ 58 h 87"/>
                <a:gd name="T12" fmla="*/ 12 w 19"/>
                <a:gd name="T13" fmla="*/ 60 h 87"/>
                <a:gd name="T14" fmla="*/ 12 w 19"/>
                <a:gd name="T15" fmla="*/ 73 h 87"/>
                <a:gd name="T16" fmla="*/ 8 w 19"/>
                <a:gd name="T17" fmla="*/ 73 h 87"/>
                <a:gd name="T18" fmla="*/ 12 w 19"/>
                <a:gd name="T19" fmla="*/ 86 h 87"/>
                <a:gd name="T20" fmla="*/ 2 w 19"/>
                <a:gd name="T21" fmla="*/ 84 h 87"/>
                <a:gd name="T22" fmla="*/ 4 w 19"/>
                <a:gd name="T23" fmla="*/ 73 h 87"/>
                <a:gd name="T24" fmla="*/ 1 w 19"/>
                <a:gd name="T25" fmla="*/ 67 h 87"/>
                <a:gd name="T26" fmla="*/ 4 w 19"/>
                <a:gd name="T27" fmla="*/ 45 h 87"/>
                <a:gd name="T28" fmla="*/ 1 w 19"/>
                <a:gd name="T29" fmla="*/ 36 h 87"/>
                <a:gd name="T30" fmla="*/ 1 w 19"/>
                <a:gd name="T31" fmla="*/ 23 h 87"/>
                <a:gd name="T32" fmla="*/ 6 w 19"/>
                <a:gd name="T33" fmla="*/ 17 h 87"/>
                <a:gd name="T34" fmla="*/ 8 w 19"/>
                <a:gd name="T35" fmla="*/ 11 h 87"/>
                <a:gd name="T36" fmla="*/ 6 w 19"/>
                <a:gd name="T37" fmla="*/ 1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" h="87">
                  <a:moveTo>
                    <a:pt x="6" y="10"/>
                  </a:moveTo>
                  <a:cubicBezTo>
                    <a:pt x="14" y="0"/>
                    <a:pt x="7" y="20"/>
                    <a:pt x="10" y="23"/>
                  </a:cubicBezTo>
                  <a:cubicBezTo>
                    <a:pt x="13" y="25"/>
                    <a:pt x="8" y="26"/>
                    <a:pt x="12" y="30"/>
                  </a:cubicBezTo>
                  <a:cubicBezTo>
                    <a:pt x="14" y="33"/>
                    <a:pt x="12" y="33"/>
                    <a:pt x="12" y="36"/>
                  </a:cubicBezTo>
                  <a:cubicBezTo>
                    <a:pt x="12" y="38"/>
                    <a:pt x="15" y="43"/>
                    <a:pt x="14" y="51"/>
                  </a:cubicBezTo>
                  <a:cubicBezTo>
                    <a:pt x="13" y="55"/>
                    <a:pt x="16" y="56"/>
                    <a:pt x="19" y="58"/>
                  </a:cubicBezTo>
                  <a:cubicBezTo>
                    <a:pt x="19" y="62"/>
                    <a:pt x="14" y="62"/>
                    <a:pt x="12" y="60"/>
                  </a:cubicBezTo>
                  <a:cubicBezTo>
                    <a:pt x="11" y="65"/>
                    <a:pt x="11" y="73"/>
                    <a:pt x="12" y="73"/>
                  </a:cubicBezTo>
                  <a:cubicBezTo>
                    <a:pt x="12" y="73"/>
                    <a:pt x="8" y="73"/>
                    <a:pt x="8" y="73"/>
                  </a:cubicBezTo>
                  <a:cubicBezTo>
                    <a:pt x="8" y="77"/>
                    <a:pt x="13" y="78"/>
                    <a:pt x="12" y="86"/>
                  </a:cubicBezTo>
                  <a:cubicBezTo>
                    <a:pt x="6" y="84"/>
                    <a:pt x="7" y="87"/>
                    <a:pt x="2" y="84"/>
                  </a:cubicBezTo>
                  <a:cubicBezTo>
                    <a:pt x="6" y="79"/>
                    <a:pt x="2" y="78"/>
                    <a:pt x="4" y="73"/>
                  </a:cubicBezTo>
                  <a:cubicBezTo>
                    <a:pt x="4" y="70"/>
                    <a:pt x="3" y="68"/>
                    <a:pt x="1" y="67"/>
                  </a:cubicBezTo>
                  <a:cubicBezTo>
                    <a:pt x="2" y="63"/>
                    <a:pt x="6" y="55"/>
                    <a:pt x="4" y="45"/>
                  </a:cubicBezTo>
                  <a:cubicBezTo>
                    <a:pt x="4" y="41"/>
                    <a:pt x="1" y="39"/>
                    <a:pt x="1" y="36"/>
                  </a:cubicBezTo>
                  <a:cubicBezTo>
                    <a:pt x="0" y="30"/>
                    <a:pt x="5" y="26"/>
                    <a:pt x="1" y="23"/>
                  </a:cubicBezTo>
                  <a:cubicBezTo>
                    <a:pt x="2" y="20"/>
                    <a:pt x="3" y="18"/>
                    <a:pt x="6" y="17"/>
                  </a:cubicBezTo>
                  <a:cubicBezTo>
                    <a:pt x="6" y="14"/>
                    <a:pt x="6" y="12"/>
                    <a:pt x="8" y="11"/>
                  </a:cubicBezTo>
                  <a:cubicBezTo>
                    <a:pt x="8" y="10"/>
                    <a:pt x="7" y="10"/>
                    <a:pt x="6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3" name="任意多边形: 形状 72"/>
            <p:cNvSpPr/>
            <p:nvPr/>
          </p:nvSpPr>
          <p:spPr bwMode="auto">
            <a:xfrm>
              <a:off x="3023905" y="1260958"/>
              <a:ext cx="9806" cy="18211"/>
            </a:xfrm>
            <a:custGeom>
              <a:avLst/>
              <a:gdLst>
                <a:gd name="T0" fmla="*/ 2 w 5"/>
                <a:gd name="T1" fmla="*/ 1 h 9"/>
                <a:gd name="T2" fmla="*/ 0 w 5"/>
                <a:gd name="T3" fmla="*/ 6 h 9"/>
                <a:gd name="T4" fmla="*/ 0 w 5"/>
                <a:gd name="T5" fmla="*/ 2 h 9"/>
                <a:gd name="T6" fmla="*/ 2 w 5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9">
                  <a:moveTo>
                    <a:pt x="2" y="1"/>
                  </a:moveTo>
                  <a:cubicBezTo>
                    <a:pt x="5" y="0"/>
                    <a:pt x="4" y="9"/>
                    <a:pt x="0" y="6"/>
                  </a:cubicBezTo>
                  <a:cubicBezTo>
                    <a:pt x="0" y="5"/>
                    <a:pt x="0" y="4"/>
                    <a:pt x="0" y="2"/>
                  </a:cubicBezTo>
                  <a:cubicBezTo>
                    <a:pt x="1" y="3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4" name="任意多边形: 形状 73"/>
            <p:cNvSpPr/>
            <p:nvPr/>
          </p:nvSpPr>
          <p:spPr bwMode="auto">
            <a:xfrm>
              <a:off x="4717451" y="1322593"/>
              <a:ext cx="116265" cy="98055"/>
            </a:xfrm>
            <a:custGeom>
              <a:avLst/>
              <a:gdLst>
                <a:gd name="T0" fmla="*/ 25 w 56"/>
                <a:gd name="T1" fmla="*/ 0 h 47"/>
                <a:gd name="T2" fmla="*/ 30 w 56"/>
                <a:gd name="T3" fmla="*/ 4 h 47"/>
                <a:gd name="T4" fmla="*/ 28 w 56"/>
                <a:gd name="T5" fmla="*/ 12 h 47"/>
                <a:gd name="T6" fmla="*/ 36 w 56"/>
                <a:gd name="T7" fmla="*/ 15 h 47"/>
                <a:gd name="T8" fmla="*/ 47 w 56"/>
                <a:gd name="T9" fmla="*/ 19 h 47"/>
                <a:gd name="T10" fmla="*/ 45 w 56"/>
                <a:gd name="T11" fmla="*/ 26 h 47"/>
                <a:gd name="T12" fmla="*/ 51 w 56"/>
                <a:gd name="T13" fmla="*/ 28 h 47"/>
                <a:gd name="T14" fmla="*/ 54 w 56"/>
                <a:gd name="T15" fmla="*/ 34 h 47"/>
                <a:gd name="T16" fmla="*/ 51 w 56"/>
                <a:gd name="T17" fmla="*/ 43 h 47"/>
                <a:gd name="T18" fmla="*/ 49 w 56"/>
                <a:gd name="T19" fmla="*/ 40 h 47"/>
                <a:gd name="T20" fmla="*/ 38 w 56"/>
                <a:gd name="T21" fmla="*/ 40 h 47"/>
                <a:gd name="T22" fmla="*/ 30 w 56"/>
                <a:gd name="T23" fmla="*/ 47 h 47"/>
                <a:gd name="T24" fmla="*/ 26 w 56"/>
                <a:gd name="T25" fmla="*/ 41 h 47"/>
                <a:gd name="T26" fmla="*/ 21 w 56"/>
                <a:gd name="T27" fmla="*/ 40 h 47"/>
                <a:gd name="T28" fmla="*/ 13 w 56"/>
                <a:gd name="T29" fmla="*/ 34 h 47"/>
                <a:gd name="T30" fmla="*/ 0 w 56"/>
                <a:gd name="T31" fmla="*/ 36 h 47"/>
                <a:gd name="T32" fmla="*/ 2 w 56"/>
                <a:gd name="T33" fmla="*/ 28 h 47"/>
                <a:gd name="T34" fmla="*/ 10 w 56"/>
                <a:gd name="T35" fmla="*/ 25 h 47"/>
                <a:gd name="T36" fmla="*/ 13 w 56"/>
                <a:gd name="T37" fmla="*/ 17 h 47"/>
                <a:gd name="T38" fmla="*/ 15 w 56"/>
                <a:gd name="T39" fmla="*/ 8 h 47"/>
                <a:gd name="T40" fmla="*/ 19 w 56"/>
                <a:gd name="T41" fmla="*/ 8 h 47"/>
                <a:gd name="T42" fmla="*/ 19 w 56"/>
                <a:gd name="T43" fmla="*/ 4 h 47"/>
                <a:gd name="T44" fmla="*/ 25 w 56"/>
                <a:gd name="T4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6" h="47">
                  <a:moveTo>
                    <a:pt x="25" y="0"/>
                  </a:moveTo>
                  <a:cubicBezTo>
                    <a:pt x="27" y="1"/>
                    <a:pt x="27" y="4"/>
                    <a:pt x="30" y="4"/>
                  </a:cubicBezTo>
                  <a:cubicBezTo>
                    <a:pt x="29" y="8"/>
                    <a:pt x="24" y="8"/>
                    <a:pt x="28" y="12"/>
                  </a:cubicBezTo>
                  <a:cubicBezTo>
                    <a:pt x="27" y="16"/>
                    <a:pt x="33" y="14"/>
                    <a:pt x="36" y="15"/>
                  </a:cubicBezTo>
                  <a:cubicBezTo>
                    <a:pt x="37" y="16"/>
                    <a:pt x="40" y="22"/>
                    <a:pt x="47" y="19"/>
                  </a:cubicBezTo>
                  <a:cubicBezTo>
                    <a:pt x="47" y="24"/>
                    <a:pt x="50" y="25"/>
                    <a:pt x="45" y="26"/>
                  </a:cubicBezTo>
                  <a:cubicBezTo>
                    <a:pt x="45" y="29"/>
                    <a:pt x="49" y="27"/>
                    <a:pt x="51" y="28"/>
                  </a:cubicBezTo>
                  <a:cubicBezTo>
                    <a:pt x="52" y="30"/>
                    <a:pt x="49" y="36"/>
                    <a:pt x="54" y="34"/>
                  </a:cubicBezTo>
                  <a:cubicBezTo>
                    <a:pt x="56" y="40"/>
                    <a:pt x="49" y="38"/>
                    <a:pt x="51" y="43"/>
                  </a:cubicBezTo>
                  <a:cubicBezTo>
                    <a:pt x="49" y="43"/>
                    <a:pt x="49" y="41"/>
                    <a:pt x="49" y="40"/>
                  </a:cubicBezTo>
                  <a:cubicBezTo>
                    <a:pt x="42" y="40"/>
                    <a:pt x="43" y="42"/>
                    <a:pt x="38" y="40"/>
                  </a:cubicBezTo>
                  <a:cubicBezTo>
                    <a:pt x="35" y="42"/>
                    <a:pt x="30" y="42"/>
                    <a:pt x="30" y="47"/>
                  </a:cubicBezTo>
                  <a:cubicBezTo>
                    <a:pt x="27" y="47"/>
                    <a:pt x="28" y="43"/>
                    <a:pt x="26" y="41"/>
                  </a:cubicBezTo>
                  <a:cubicBezTo>
                    <a:pt x="25" y="40"/>
                    <a:pt x="22" y="41"/>
                    <a:pt x="21" y="40"/>
                  </a:cubicBezTo>
                  <a:cubicBezTo>
                    <a:pt x="19" y="38"/>
                    <a:pt x="18" y="35"/>
                    <a:pt x="13" y="34"/>
                  </a:cubicBezTo>
                  <a:cubicBezTo>
                    <a:pt x="7" y="33"/>
                    <a:pt x="7" y="37"/>
                    <a:pt x="0" y="36"/>
                  </a:cubicBezTo>
                  <a:cubicBezTo>
                    <a:pt x="2" y="34"/>
                    <a:pt x="2" y="32"/>
                    <a:pt x="2" y="28"/>
                  </a:cubicBezTo>
                  <a:cubicBezTo>
                    <a:pt x="8" y="31"/>
                    <a:pt x="4" y="22"/>
                    <a:pt x="10" y="25"/>
                  </a:cubicBezTo>
                  <a:cubicBezTo>
                    <a:pt x="7" y="20"/>
                    <a:pt x="12" y="19"/>
                    <a:pt x="13" y="17"/>
                  </a:cubicBezTo>
                  <a:cubicBezTo>
                    <a:pt x="14" y="15"/>
                    <a:pt x="13" y="11"/>
                    <a:pt x="15" y="8"/>
                  </a:cubicBezTo>
                  <a:cubicBezTo>
                    <a:pt x="16" y="7"/>
                    <a:pt x="18" y="8"/>
                    <a:pt x="19" y="8"/>
                  </a:cubicBezTo>
                  <a:cubicBezTo>
                    <a:pt x="20" y="7"/>
                    <a:pt x="18" y="5"/>
                    <a:pt x="19" y="4"/>
                  </a:cubicBezTo>
                  <a:cubicBezTo>
                    <a:pt x="21" y="3"/>
                    <a:pt x="25" y="4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5" name="任意多边形: 形状 74"/>
            <p:cNvSpPr/>
            <p:nvPr/>
          </p:nvSpPr>
          <p:spPr bwMode="auto">
            <a:xfrm>
              <a:off x="4654415" y="1353410"/>
              <a:ext cx="29417" cy="25214"/>
            </a:xfrm>
            <a:custGeom>
              <a:avLst/>
              <a:gdLst>
                <a:gd name="T0" fmla="*/ 0 w 14"/>
                <a:gd name="T1" fmla="*/ 0 h 12"/>
                <a:gd name="T2" fmla="*/ 14 w 14"/>
                <a:gd name="T3" fmla="*/ 6 h 12"/>
                <a:gd name="T4" fmla="*/ 0 w 1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0" y="0"/>
                  </a:moveTo>
                  <a:cubicBezTo>
                    <a:pt x="7" y="0"/>
                    <a:pt x="7" y="6"/>
                    <a:pt x="14" y="6"/>
                  </a:cubicBezTo>
                  <a:cubicBezTo>
                    <a:pt x="12" y="12"/>
                    <a:pt x="1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6" name="任意多边形: 形状 75"/>
            <p:cNvSpPr/>
            <p:nvPr/>
          </p:nvSpPr>
          <p:spPr bwMode="auto">
            <a:xfrm>
              <a:off x="7886021" y="1451465"/>
              <a:ext cx="81245" cy="58833"/>
            </a:xfrm>
            <a:custGeom>
              <a:avLst/>
              <a:gdLst>
                <a:gd name="T0" fmla="*/ 11 w 39"/>
                <a:gd name="T1" fmla="*/ 0 h 28"/>
                <a:gd name="T2" fmla="*/ 13 w 39"/>
                <a:gd name="T3" fmla="*/ 2 h 28"/>
                <a:gd name="T4" fmla="*/ 21 w 39"/>
                <a:gd name="T5" fmla="*/ 9 h 28"/>
                <a:gd name="T6" fmla="*/ 39 w 39"/>
                <a:gd name="T7" fmla="*/ 7 h 28"/>
                <a:gd name="T8" fmla="*/ 32 w 39"/>
                <a:gd name="T9" fmla="*/ 19 h 28"/>
                <a:gd name="T10" fmla="*/ 26 w 39"/>
                <a:gd name="T11" fmla="*/ 17 h 28"/>
                <a:gd name="T12" fmla="*/ 19 w 39"/>
                <a:gd name="T13" fmla="*/ 20 h 28"/>
                <a:gd name="T14" fmla="*/ 17 w 39"/>
                <a:gd name="T15" fmla="*/ 26 h 28"/>
                <a:gd name="T16" fmla="*/ 8 w 39"/>
                <a:gd name="T17" fmla="*/ 22 h 28"/>
                <a:gd name="T18" fmla="*/ 11 w 39"/>
                <a:gd name="T1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" h="28">
                  <a:moveTo>
                    <a:pt x="11" y="0"/>
                  </a:moveTo>
                  <a:cubicBezTo>
                    <a:pt x="13" y="0"/>
                    <a:pt x="13" y="1"/>
                    <a:pt x="13" y="2"/>
                  </a:cubicBezTo>
                  <a:cubicBezTo>
                    <a:pt x="13" y="7"/>
                    <a:pt x="20" y="4"/>
                    <a:pt x="21" y="9"/>
                  </a:cubicBezTo>
                  <a:cubicBezTo>
                    <a:pt x="27" y="7"/>
                    <a:pt x="32" y="10"/>
                    <a:pt x="39" y="7"/>
                  </a:cubicBezTo>
                  <a:cubicBezTo>
                    <a:pt x="39" y="13"/>
                    <a:pt x="32" y="13"/>
                    <a:pt x="32" y="19"/>
                  </a:cubicBezTo>
                  <a:cubicBezTo>
                    <a:pt x="29" y="19"/>
                    <a:pt x="29" y="17"/>
                    <a:pt x="26" y="17"/>
                  </a:cubicBezTo>
                  <a:cubicBezTo>
                    <a:pt x="22" y="16"/>
                    <a:pt x="20" y="25"/>
                    <a:pt x="19" y="20"/>
                  </a:cubicBezTo>
                  <a:cubicBezTo>
                    <a:pt x="17" y="21"/>
                    <a:pt x="17" y="24"/>
                    <a:pt x="17" y="26"/>
                  </a:cubicBezTo>
                  <a:cubicBezTo>
                    <a:pt x="12" y="28"/>
                    <a:pt x="12" y="15"/>
                    <a:pt x="8" y="22"/>
                  </a:cubicBezTo>
                  <a:cubicBezTo>
                    <a:pt x="0" y="17"/>
                    <a:pt x="6" y="3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7" name="任意多边形: 形状 76"/>
            <p:cNvSpPr/>
            <p:nvPr/>
          </p:nvSpPr>
          <p:spPr bwMode="auto">
            <a:xfrm>
              <a:off x="7743141" y="1520103"/>
              <a:ext cx="156888" cy="137277"/>
            </a:xfrm>
            <a:custGeom>
              <a:avLst/>
              <a:gdLst>
                <a:gd name="T0" fmla="*/ 67 w 76"/>
                <a:gd name="T1" fmla="*/ 0 h 66"/>
                <a:gd name="T2" fmla="*/ 73 w 76"/>
                <a:gd name="T3" fmla="*/ 2 h 66"/>
                <a:gd name="T4" fmla="*/ 73 w 76"/>
                <a:gd name="T5" fmla="*/ 30 h 66"/>
                <a:gd name="T6" fmla="*/ 71 w 76"/>
                <a:gd name="T7" fmla="*/ 27 h 66"/>
                <a:gd name="T8" fmla="*/ 71 w 76"/>
                <a:gd name="T9" fmla="*/ 38 h 66"/>
                <a:gd name="T10" fmla="*/ 67 w 76"/>
                <a:gd name="T11" fmla="*/ 36 h 66"/>
                <a:gd name="T12" fmla="*/ 67 w 76"/>
                <a:gd name="T13" fmla="*/ 55 h 66"/>
                <a:gd name="T14" fmla="*/ 64 w 76"/>
                <a:gd name="T15" fmla="*/ 53 h 66"/>
                <a:gd name="T16" fmla="*/ 58 w 76"/>
                <a:gd name="T17" fmla="*/ 56 h 66"/>
                <a:gd name="T18" fmla="*/ 54 w 76"/>
                <a:gd name="T19" fmla="*/ 55 h 66"/>
                <a:gd name="T20" fmla="*/ 47 w 76"/>
                <a:gd name="T21" fmla="*/ 56 h 66"/>
                <a:gd name="T22" fmla="*/ 37 w 76"/>
                <a:gd name="T23" fmla="*/ 58 h 66"/>
                <a:gd name="T24" fmla="*/ 34 w 76"/>
                <a:gd name="T25" fmla="*/ 66 h 66"/>
                <a:gd name="T26" fmla="*/ 26 w 76"/>
                <a:gd name="T27" fmla="*/ 56 h 66"/>
                <a:gd name="T28" fmla="*/ 23 w 76"/>
                <a:gd name="T29" fmla="*/ 60 h 66"/>
                <a:gd name="T30" fmla="*/ 19 w 76"/>
                <a:gd name="T31" fmla="*/ 58 h 66"/>
                <a:gd name="T32" fmla="*/ 0 w 76"/>
                <a:gd name="T33" fmla="*/ 62 h 66"/>
                <a:gd name="T34" fmla="*/ 2 w 76"/>
                <a:gd name="T35" fmla="*/ 55 h 66"/>
                <a:gd name="T36" fmla="*/ 6 w 76"/>
                <a:gd name="T37" fmla="*/ 56 h 66"/>
                <a:gd name="T38" fmla="*/ 8 w 76"/>
                <a:gd name="T39" fmla="*/ 53 h 66"/>
                <a:gd name="T40" fmla="*/ 34 w 76"/>
                <a:gd name="T41" fmla="*/ 51 h 66"/>
                <a:gd name="T42" fmla="*/ 37 w 76"/>
                <a:gd name="T43" fmla="*/ 38 h 66"/>
                <a:gd name="T44" fmla="*/ 41 w 76"/>
                <a:gd name="T45" fmla="*/ 34 h 66"/>
                <a:gd name="T46" fmla="*/ 52 w 76"/>
                <a:gd name="T47" fmla="*/ 36 h 66"/>
                <a:gd name="T48" fmla="*/ 52 w 76"/>
                <a:gd name="T49" fmla="*/ 28 h 66"/>
                <a:gd name="T50" fmla="*/ 54 w 76"/>
                <a:gd name="T51" fmla="*/ 32 h 66"/>
                <a:gd name="T52" fmla="*/ 56 w 76"/>
                <a:gd name="T53" fmla="*/ 23 h 66"/>
                <a:gd name="T54" fmla="*/ 62 w 76"/>
                <a:gd name="T55" fmla="*/ 8 h 66"/>
                <a:gd name="T56" fmla="*/ 67 w 76"/>
                <a:gd name="T57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6" h="66">
                  <a:moveTo>
                    <a:pt x="67" y="0"/>
                  </a:moveTo>
                  <a:cubicBezTo>
                    <a:pt x="70" y="0"/>
                    <a:pt x="70" y="2"/>
                    <a:pt x="73" y="2"/>
                  </a:cubicBezTo>
                  <a:cubicBezTo>
                    <a:pt x="73" y="16"/>
                    <a:pt x="76" y="22"/>
                    <a:pt x="73" y="30"/>
                  </a:cubicBezTo>
                  <a:cubicBezTo>
                    <a:pt x="71" y="30"/>
                    <a:pt x="71" y="28"/>
                    <a:pt x="71" y="27"/>
                  </a:cubicBezTo>
                  <a:cubicBezTo>
                    <a:pt x="66" y="28"/>
                    <a:pt x="71" y="34"/>
                    <a:pt x="71" y="38"/>
                  </a:cubicBezTo>
                  <a:cubicBezTo>
                    <a:pt x="69" y="37"/>
                    <a:pt x="69" y="36"/>
                    <a:pt x="67" y="36"/>
                  </a:cubicBezTo>
                  <a:cubicBezTo>
                    <a:pt x="67" y="42"/>
                    <a:pt x="67" y="48"/>
                    <a:pt x="67" y="55"/>
                  </a:cubicBezTo>
                  <a:cubicBezTo>
                    <a:pt x="66" y="54"/>
                    <a:pt x="65" y="53"/>
                    <a:pt x="64" y="53"/>
                  </a:cubicBezTo>
                  <a:cubicBezTo>
                    <a:pt x="60" y="51"/>
                    <a:pt x="59" y="56"/>
                    <a:pt x="58" y="56"/>
                  </a:cubicBezTo>
                  <a:cubicBezTo>
                    <a:pt x="57" y="57"/>
                    <a:pt x="56" y="55"/>
                    <a:pt x="54" y="55"/>
                  </a:cubicBezTo>
                  <a:cubicBezTo>
                    <a:pt x="54" y="54"/>
                    <a:pt x="49" y="56"/>
                    <a:pt x="47" y="56"/>
                  </a:cubicBezTo>
                  <a:cubicBezTo>
                    <a:pt x="46" y="57"/>
                    <a:pt x="42" y="59"/>
                    <a:pt x="37" y="58"/>
                  </a:cubicBezTo>
                  <a:cubicBezTo>
                    <a:pt x="34" y="58"/>
                    <a:pt x="36" y="65"/>
                    <a:pt x="34" y="66"/>
                  </a:cubicBezTo>
                  <a:cubicBezTo>
                    <a:pt x="30" y="64"/>
                    <a:pt x="26" y="62"/>
                    <a:pt x="26" y="56"/>
                  </a:cubicBezTo>
                  <a:cubicBezTo>
                    <a:pt x="23" y="54"/>
                    <a:pt x="23" y="60"/>
                    <a:pt x="23" y="60"/>
                  </a:cubicBezTo>
                  <a:cubicBezTo>
                    <a:pt x="20" y="61"/>
                    <a:pt x="19" y="58"/>
                    <a:pt x="19" y="58"/>
                  </a:cubicBezTo>
                  <a:cubicBezTo>
                    <a:pt x="12" y="59"/>
                    <a:pt x="5" y="65"/>
                    <a:pt x="0" y="62"/>
                  </a:cubicBezTo>
                  <a:cubicBezTo>
                    <a:pt x="2" y="60"/>
                    <a:pt x="2" y="58"/>
                    <a:pt x="2" y="55"/>
                  </a:cubicBezTo>
                  <a:cubicBezTo>
                    <a:pt x="4" y="53"/>
                    <a:pt x="6" y="56"/>
                    <a:pt x="6" y="56"/>
                  </a:cubicBezTo>
                  <a:cubicBezTo>
                    <a:pt x="8" y="56"/>
                    <a:pt x="7" y="53"/>
                    <a:pt x="8" y="53"/>
                  </a:cubicBezTo>
                  <a:cubicBezTo>
                    <a:pt x="14" y="52"/>
                    <a:pt x="26" y="54"/>
                    <a:pt x="34" y="51"/>
                  </a:cubicBezTo>
                  <a:cubicBezTo>
                    <a:pt x="31" y="42"/>
                    <a:pt x="39" y="45"/>
                    <a:pt x="37" y="38"/>
                  </a:cubicBezTo>
                  <a:cubicBezTo>
                    <a:pt x="41" y="40"/>
                    <a:pt x="42" y="39"/>
                    <a:pt x="41" y="34"/>
                  </a:cubicBezTo>
                  <a:cubicBezTo>
                    <a:pt x="45" y="38"/>
                    <a:pt x="49" y="31"/>
                    <a:pt x="52" y="36"/>
                  </a:cubicBezTo>
                  <a:cubicBezTo>
                    <a:pt x="53" y="35"/>
                    <a:pt x="51" y="29"/>
                    <a:pt x="52" y="28"/>
                  </a:cubicBezTo>
                  <a:cubicBezTo>
                    <a:pt x="54" y="27"/>
                    <a:pt x="54" y="32"/>
                    <a:pt x="54" y="32"/>
                  </a:cubicBezTo>
                  <a:cubicBezTo>
                    <a:pt x="56" y="33"/>
                    <a:pt x="60" y="31"/>
                    <a:pt x="56" y="23"/>
                  </a:cubicBezTo>
                  <a:cubicBezTo>
                    <a:pt x="63" y="21"/>
                    <a:pt x="59" y="13"/>
                    <a:pt x="62" y="8"/>
                  </a:cubicBezTo>
                  <a:cubicBezTo>
                    <a:pt x="63" y="5"/>
                    <a:pt x="70" y="5"/>
                    <a:pt x="6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8" name="任意多边形: 形状 77"/>
            <p:cNvSpPr/>
            <p:nvPr/>
          </p:nvSpPr>
          <p:spPr bwMode="auto">
            <a:xfrm>
              <a:off x="5794652" y="1528507"/>
              <a:ext cx="28016" cy="30817"/>
            </a:xfrm>
            <a:custGeom>
              <a:avLst/>
              <a:gdLst>
                <a:gd name="T0" fmla="*/ 4 w 13"/>
                <a:gd name="T1" fmla="*/ 0 h 15"/>
                <a:gd name="T2" fmla="*/ 0 w 13"/>
                <a:gd name="T3" fmla="*/ 13 h 15"/>
                <a:gd name="T4" fmla="*/ 4 w 1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5">
                  <a:moveTo>
                    <a:pt x="4" y="0"/>
                  </a:moveTo>
                  <a:cubicBezTo>
                    <a:pt x="13" y="0"/>
                    <a:pt x="10" y="15"/>
                    <a:pt x="0" y="13"/>
                  </a:cubicBezTo>
                  <a:cubicBezTo>
                    <a:pt x="4" y="12"/>
                    <a:pt x="0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79" name="任意多边形: 形状 78"/>
            <p:cNvSpPr/>
            <p:nvPr/>
          </p:nvSpPr>
          <p:spPr bwMode="auto">
            <a:xfrm>
              <a:off x="5861890" y="1571932"/>
              <a:ext cx="39222" cy="29417"/>
            </a:xfrm>
            <a:custGeom>
              <a:avLst/>
              <a:gdLst>
                <a:gd name="T0" fmla="*/ 15 w 19"/>
                <a:gd name="T1" fmla="*/ 3 h 14"/>
                <a:gd name="T2" fmla="*/ 19 w 19"/>
                <a:gd name="T3" fmla="*/ 13 h 14"/>
                <a:gd name="T4" fmla="*/ 9 w 19"/>
                <a:gd name="T5" fmla="*/ 13 h 14"/>
                <a:gd name="T6" fmla="*/ 9 w 19"/>
                <a:gd name="T7" fmla="*/ 11 h 14"/>
                <a:gd name="T8" fmla="*/ 2 w 19"/>
                <a:gd name="T9" fmla="*/ 9 h 14"/>
                <a:gd name="T10" fmla="*/ 15 w 19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4">
                  <a:moveTo>
                    <a:pt x="15" y="3"/>
                  </a:moveTo>
                  <a:cubicBezTo>
                    <a:pt x="18" y="5"/>
                    <a:pt x="19" y="8"/>
                    <a:pt x="19" y="13"/>
                  </a:cubicBezTo>
                  <a:cubicBezTo>
                    <a:pt x="17" y="12"/>
                    <a:pt x="11" y="14"/>
                    <a:pt x="9" y="13"/>
                  </a:cubicBezTo>
                  <a:cubicBezTo>
                    <a:pt x="9" y="13"/>
                    <a:pt x="10" y="11"/>
                    <a:pt x="9" y="11"/>
                  </a:cubicBezTo>
                  <a:cubicBezTo>
                    <a:pt x="7" y="10"/>
                    <a:pt x="2" y="12"/>
                    <a:pt x="2" y="9"/>
                  </a:cubicBezTo>
                  <a:cubicBezTo>
                    <a:pt x="0" y="0"/>
                    <a:pt x="15" y="9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0" name="任意多边形: 形状 79"/>
            <p:cNvSpPr/>
            <p:nvPr/>
          </p:nvSpPr>
          <p:spPr bwMode="auto">
            <a:xfrm>
              <a:off x="6175665" y="1627963"/>
              <a:ext cx="29417" cy="15409"/>
            </a:xfrm>
            <a:custGeom>
              <a:avLst/>
              <a:gdLst>
                <a:gd name="T0" fmla="*/ 0 w 14"/>
                <a:gd name="T1" fmla="*/ 6 h 7"/>
                <a:gd name="T2" fmla="*/ 8 w 14"/>
                <a:gd name="T3" fmla="*/ 1 h 7"/>
                <a:gd name="T4" fmla="*/ 6 w 14"/>
                <a:gd name="T5" fmla="*/ 3 h 7"/>
                <a:gd name="T6" fmla="*/ 0 w 14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7">
                  <a:moveTo>
                    <a:pt x="0" y="6"/>
                  </a:moveTo>
                  <a:cubicBezTo>
                    <a:pt x="0" y="1"/>
                    <a:pt x="3" y="0"/>
                    <a:pt x="8" y="1"/>
                  </a:cubicBezTo>
                  <a:cubicBezTo>
                    <a:pt x="14" y="0"/>
                    <a:pt x="10" y="4"/>
                    <a:pt x="6" y="3"/>
                  </a:cubicBezTo>
                  <a:cubicBezTo>
                    <a:pt x="4" y="4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 bwMode="auto">
            <a:xfrm>
              <a:off x="7757148" y="1651776"/>
              <a:ext cx="29417" cy="18211"/>
            </a:xfrm>
            <a:custGeom>
              <a:avLst/>
              <a:gdLst>
                <a:gd name="T0" fmla="*/ 12 w 14"/>
                <a:gd name="T1" fmla="*/ 1 h 9"/>
                <a:gd name="T2" fmla="*/ 8 w 14"/>
                <a:gd name="T3" fmla="*/ 8 h 9"/>
                <a:gd name="T4" fmla="*/ 1 w 14"/>
                <a:gd name="T5" fmla="*/ 3 h 9"/>
                <a:gd name="T6" fmla="*/ 12 w 14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9">
                  <a:moveTo>
                    <a:pt x="12" y="1"/>
                  </a:moveTo>
                  <a:cubicBezTo>
                    <a:pt x="14" y="7"/>
                    <a:pt x="6" y="2"/>
                    <a:pt x="8" y="8"/>
                  </a:cubicBezTo>
                  <a:cubicBezTo>
                    <a:pt x="3" y="9"/>
                    <a:pt x="0" y="8"/>
                    <a:pt x="1" y="3"/>
                  </a:cubicBezTo>
                  <a:cubicBezTo>
                    <a:pt x="5" y="8"/>
                    <a:pt x="6" y="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2" name="任意多边形: 形状 81"/>
            <p:cNvSpPr/>
            <p:nvPr/>
          </p:nvSpPr>
          <p:spPr bwMode="auto">
            <a:xfrm>
              <a:off x="7706721" y="1653177"/>
              <a:ext cx="42023" cy="43425"/>
            </a:xfrm>
            <a:custGeom>
              <a:avLst/>
              <a:gdLst>
                <a:gd name="T0" fmla="*/ 17 w 20"/>
                <a:gd name="T1" fmla="*/ 4 h 21"/>
                <a:gd name="T2" fmla="*/ 17 w 20"/>
                <a:gd name="T3" fmla="*/ 17 h 21"/>
                <a:gd name="T4" fmla="*/ 6 w 20"/>
                <a:gd name="T5" fmla="*/ 18 h 21"/>
                <a:gd name="T6" fmla="*/ 0 w 20"/>
                <a:gd name="T7" fmla="*/ 11 h 21"/>
                <a:gd name="T8" fmla="*/ 17 w 20"/>
                <a:gd name="T9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1">
                  <a:moveTo>
                    <a:pt x="17" y="4"/>
                  </a:moveTo>
                  <a:cubicBezTo>
                    <a:pt x="20" y="9"/>
                    <a:pt x="12" y="14"/>
                    <a:pt x="17" y="17"/>
                  </a:cubicBezTo>
                  <a:cubicBezTo>
                    <a:pt x="17" y="21"/>
                    <a:pt x="9" y="17"/>
                    <a:pt x="6" y="18"/>
                  </a:cubicBezTo>
                  <a:cubicBezTo>
                    <a:pt x="6" y="11"/>
                    <a:pt x="7" y="8"/>
                    <a:pt x="0" y="11"/>
                  </a:cubicBezTo>
                  <a:cubicBezTo>
                    <a:pt x="0" y="2"/>
                    <a:pt x="10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3" name="任意多边形: 形状 82"/>
            <p:cNvSpPr/>
            <p:nvPr/>
          </p:nvSpPr>
          <p:spPr bwMode="auto">
            <a:xfrm>
              <a:off x="7561039" y="1807263"/>
              <a:ext cx="25214" cy="39222"/>
            </a:xfrm>
            <a:custGeom>
              <a:avLst/>
              <a:gdLst>
                <a:gd name="T0" fmla="*/ 11 w 12"/>
                <a:gd name="T1" fmla="*/ 8 h 19"/>
                <a:gd name="T2" fmla="*/ 7 w 12"/>
                <a:gd name="T3" fmla="*/ 19 h 19"/>
                <a:gd name="T4" fmla="*/ 0 w 12"/>
                <a:gd name="T5" fmla="*/ 19 h 19"/>
                <a:gd name="T6" fmla="*/ 1 w 12"/>
                <a:gd name="T7" fmla="*/ 6 h 19"/>
                <a:gd name="T8" fmla="*/ 11 w 12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9">
                  <a:moveTo>
                    <a:pt x="11" y="8"/>
                  </a:moveTo>
                  <a:cubicBezTo>
                    <a:pt x="11" y="13"/>
                    <a:pt x="4" y="11"/>
                    <a:pt x="7" y="19"/>
                  </a:cubicBezTo>
                  <a:cubicBezTo>
                    <a:pt x="5" y="19"/>
                    <a:pt x="2" y="19"/>
                    <a:pt x="0" y="19"/>
                  </a:cubicBezTo>
                  <a:cubicBezTo>
                    <a:pt x="0" y="16"/>
                    <a:pt x="6" y="9"/>
                    <a:pt x="1" y="6"/>
                  </a:cubicBezTo>
                  <a:cubicBezTo>
                    <a:pt x="3" y="2"/>
                    <a:pt x="12" y="0"/>
                    <a:pt x="1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4" name="任意多边形: 形状 83"/>
            <p:cNvSpPr/>
            <p:nvPr/>
          </p:nvSpPr>
          <p:spPr bwMode="auto">
            <a:xfrm>
              <a:off x="3912001" y="1825473"/>
              <a:ext cx="16809" cy="12607"/>
            </a:xfrm>
            <a:custGeom>
              <a:avLst/>
              <a:gdLst>
                <a:gd name="T0" fmla="*/ 0 w 8"/>
                <a:gd name="T1" fmla="*/ 3 h 6"/>
                <a:gd name="T2" fmla="*/ 7 w 8"/>
                <a:gd name="T3" fmla="*/ 1 h 6"/>
                <a:gd name="T4" fmla="*/ 5 w 8"/>
                <a:gd name="T5" fmla="*/ 6 h 6"/>
                <a:gd name="T6" fmla="*/ 1 w 8"/>
                <a:gd name="T7" fmla="*/ 6 h 6"/>
                <a:gd name="T8" fmla="*/ 0 w 8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0" y="3"/>
                  </a:moveTo>
                  <a:cubicBezTo>
                    <a:pt x="0" y="0"/>
                    <a:pt x="4" y="1"/>
                    <a:pt x="7" y="1"/>
                  </a:cubicBezTo>
                  <a:cubicBezTo>
                    <a:pt x="8" y="4"/>
                    <a:pt x="5" y="4"/>
                    <a:pt x="5" y="6"/>
                  </a:cubicBezTo>
                  <a:cubicBezTo>
                    <a:pt x="4" y="6"/>
                    <a:pt x="3" y="6"/>
                    <a:pt x="1" y="6"/>
                  </a:cubicBezTo>
                  <a:cubicBezTo>
                    <a:pt x="2" y="4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5" name="任意多边形: 形状 84"/>
            <p:cNvSpPr/>
            <p:nvPr/>
          </p:nvSpPr>
          <p:spPr bwMode="auto">
            <a:xfrm>
              <a:off x="4322430" y="1838081"/>
              <a:ext cx="158289" cy="63036"/>
            </a:xfrm>
            <a:custGeom>
              <a:avLst/>
              <a:gdLst>
                <a:gd name="T0" fmla="*/ 75 w 76"/>
                <a:gd name="T1" fmla="*/ 21 h 30"/>
                <a:gd name="T2" fmla="*/ 58 w 76"/>
                <a:gd name="T3" fmla="*/ 26 h 30"/>
                <a:gd name="T4" fmla="*/ 54 w 76"/>
                <a:gd name="T5" fmla="*/ 17 h 30"/>
                <a:gd name="T6" fmla="*/ 34 w 76"/>
                <a:gd name="T7" fmla="*/ 13 h 30"/>
                <a:gd name="T8" fmla="*/ 32 w 76"/>
                <a:gd name="T9" fmla="*/ 8 h 30"/>
                <a:gd name="T10" fmla="*/ 13 w 76"/>
                <a:gd name="T11" fmla="*/ 8 h 30"/>
                <a:gd name="T12" fmla="*/ 0 w 76"/>
                <a:gd name="T13" fmla="*/ 11 h 30"/>
                <a:gd name="T14" fmla="*/ 8 w 76"/>
                <a:gd name="T15" fmla="*/ 2 h 30"/>
                <a:gd name="T16" fmla="*/ 24 w 76"/>
                <a:gd name="T17" fmla="*/ 0 h 30"/>
                <a:gd name="T18" fmla="*/ 30 w 76"/>
                <a:gd name="T19" fmla="*/ 4 h 30"/>
                <a:gd name="T20" fmla="*/ 36 w 76"/>
                <a:gd name="T21" fmla="*/ 6 h 30"/>
                <a:gd name="T22" fmla="*/ 50 w 76"/>
                <a:gd name="T23" fmla="*/ 8 h 30"/>
                <a:gd name="T24" fmla="*/ 56 w 76"/>
                <a:gd name="T25" fmla="*/ 17 h 30"/>
                <a:gd name="T26" fmla="*/ 62 w 76"/>
                <a:gd name="T27" fmla="*/ 19 h 30"/>
                <a:gd name="T28" fmla="*/ 75 w 76"/>
                <a:gd name="T29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6" h="30">
                  <a:moveTo>
                    <a:pt x="75" y="21"/>
                  </a:moveTo>
                  <a:cubicBezTo>
                    <a:pt x="76" y="30"/>
                    <a:pt x="59" y="20"/>
                    <a:pt x="58" y="26"/>
                  </a:cubicBezTo>
                  <a:cubicBezTo>
                    <a:pt x="54" y="26"/>
                    <a:pt x="57" y="18"/>
                    <a:pt x="54" y="17"/>
                  </a:cubicBezTo>
                  <a:cubicBezTo>
                    <a:pt x="48" y="15"/>
                    <a:pt x="41" y="15"/>
                    <a:pt x="34" y="13"/>
                  </a:cubicBezTo>
                  <a:cubicBezTo>
                    <a:pt x="33" y="12"/>
                    <a:pt x="32" y="10"/>
                    <a:pt x="32" y="8"/>
                  </a:cubicBezTo>
                  <a:cubicBezTo>
                    <a:pt x="24" y="8"/>
                    <a:pt x="19" y="7"/>
                    <a:pt x="13" y="8"/>
                  </a:cubicBezTo>
                  <a:cubicBezTo>
                    <a:pt x="9" y="8"/>
                    <a:pt x="5" y="13"/>
                    <a:pt x="0" y="11"/>
                  </a:cubicBezTo>
                  <a:cubicBezTo>
                    <a:pt x="0" y="6"/>
                    <a:pt x="8" y="8"/>
                    <a:pt x="8" y="2"/>
                  </a:cubicBezTo>
                  <a:cubicBezTo>
                    <a:pt x="13" y="1"/>
                    <a:pt x="22" y="4"/>
                    <a:pt x="24" y="0"/>
                  </a:cubicBezTo>
                  <a:cubicBezTo>
                    <a:pt x="33" y="2"/>
                    <a:pt x="22" y="2"/>
                    <a:pt x="30" y="4"/>
                  </a:cubicBezTo>
                  <a:cubicBezTo>
                    <a:pt x="30" y="4"/>
                    <a:pt x="35" y="6"/>
                    <a:pt x="36" y="6"/>
                  </a:cubicBezTo>
                  <a:cubicBezTo>
                    <a:pt x="37" y="8"/>
                    <a:pt x="43" y="8"/>
                    <a:pt x="50" y="8"/>
                  </a:cubicBezTo>
                  <a:cubicBezTo>
                    <a:pt x="49" y="14"/>
                    <a:pt x="60" y="9"/>
                    <a:pt x="56" y="17"/>
                  </a:cubicBezTo>
                  <a:cubicBezTo>
                    <a:pt x="59" y="15"/>
                    <a:pt x="61" y="15"/>
                    <a:pt x="62" y="19"/>
                  </a:cubicBezTo>
                  <a:cubicBezTo>
                    <a:pt x="66" y="20"/>
                    <a:pt x="74" y="17"/>
                    <a:pt x="75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6" name="任意多边形: 形状 85"/>
            <p:cNvSpPr/>
            <p:nvPr/>
          </p:nvSpPr>
          <p:spPr bwMode="auto">
            <a:xfrm>
              <a:off x="4508734" y="1892711"/>
              <a:ext cx="64436" cy="35020"/>
            </a:xfrm>
            <a:custGeom>
              <a:avLst/>
              <a:gdLst>
                <a:gd name="T0" fmla="*/ 1 w 31"/>
                <a:gd name="T1" fmla="*/ 0 h 17"/>
                <a:gd name="T2" fmla="*/ 16 w 31"/>
                <a:gd name="T3" fmla="*/ 2 h 17"/>
                <a:gd name="T4" fmla="*/ 24 w 31"/>
                <a:gd name="T5" fmla="*/ 4 h 17"/>
                <a:gd name="T6" fmla="*/ 31 w 31"/>
                <a:gd name="T7" fmla="*/ 8 h 17"/>
                <a:gd name="T8" fmla="*/ 5 w 31"/>
                <a:gd name="T9" fmla="*/ 12 h 17"/>
                <a:gd name="T10" fmla="*/ 9 w 31"/>
                <a:gd name="T11" fmla="*/ 10 h 17"/>
                <a:gd name="T12" fmla="*/ 1 w 3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17">
                  <a:moveTo>
                    <a:pt x="1" y="0"/>
                  </a:moveTo>
                  <a:cubicBezTo>
                    <a:pt x="5" y="3"/>
                    <a:pt x="12" y="1"/>
                    <a:pt x="16" y="2"/>
                  </a:cubicBezTo>
                  <a:cubicBezTo>
                    <a:pt x="17" y="2"/>
                    <a:pt x="22" y="9"/>
                    <a:pt x="24" y="4"/>
                  </a:cubicBezTo>
                  <a:cubicBezTo>
                    <a:pt x="27" y="5"/>
                    <a:pt x="25" y="10"/>
                    <a:pt x="31" y="8"/>
                  </a:cubicBezTo>
                  <a:cubicBezTo>
                    <a:pt x="31" y="17"/>
                    <a:pt x="11" y="13"/>
                    <a:pt x="5" y="12"/>
                  </a:cubicBezTo>
                  <a:cubicBezTo>
                    <a:pt x="4" y="10"/>
                    <a:pt x="9" y="10"/>
                    <a:pt x="9" y="10"/>
                  </a:cubicBezTo>
                  <a:cubicBezTo>
                    <a:pt x="9" y="7"/>
                    <a:pt x="0" y="7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7" name="任意多边形: 形状 86"/>
            <p:cNvSpPr/>
            <p:nvPr/>
          </p:nvSpPr>
          <p:spPr bwMode="auto">
            <a:xfrm>
              <a:off x="7378938" y="1896914"/>
              <a:ext cx="30817" cy="22413"/>
            </a:xfrm>
            <a:custGeom>
              <a:avLst/>
              <a:gdLst>
                <a:gd name="T0" fmla="*/ 13 w 15"/>
                <a:gd name="T1" fmla="*/ 0 h 11"/>
                <a:gd name="T2" fmla="*/ 9 w 15"/>
                <a:gd name="T3" fmla="*/ 11 h 11"/>
                <a:gd name="T4" fmla="*/ 0 w 15"/>
                <a:gd name="T5" fmla="*/ 4 h 11"/>
                <a:gd name="T6" fmla="*/ 4 w 15"/>
                <a:gd name="T7" fmla="*/ 0 h 11"/>
                <a:gd name="T8" fmla="*/ 13 w 15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1">
                  <a:moveTo>
                    <a:pt x="13" y="0"/>
                  </a:moveTo>
                  <a:cubicBezTo>
                    <a:pt x="15" y="7"/>
                    <a:pt x="8" y="6"/>
                    <a:pt x="9" y="11"/>
                  </a:cubicBezTo>
                  <a:cubicBezTo>
                    <a:pt x="5" y="10"/>
                    <a:pt x="0" y="10"/>
                    <a:pt x="0" y="4"/>
                  </a:cubicBezTo>
                  <a:cubicBezTo>
                    <a:pt x="3" y="5"/>
                    <a:pt x="3" y="2"/>
                    <a:pt x="4" y="0"/>
                  </a:cubicBezTo>
                  <a:cubicBezTo>
                    <a:pt x="7" y="0"/>
                    <a:pt x="10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8" name="任意多边形: 形状 87"/>
            <p:cNvSpPr/>
            <p:nvPr/>
          </p:nvSpPr>
          <p:spPr bwMode="auto">
            <a:xfrm>
              <a:off x="4484921" y="1905318"/>
              <a:ext cx="23814" cy="18211"/>
            </a:xfrm>
            <a:custGeom>
              <a:avLst/>
              <a:gdLst>
                <a:gd name="T0" fmla="*/ 10 w 12"/>
                <a:gd name="T1" fmla="*/ 9 h 9"/>
                <a:gd name="T2" fmla="*/ 0 w 12"/>
                <a:gd name="T3" fmla="*/ 7 h 9"/>
                <a:gd name="T4" fmla="*/ 10 w 12"/>
                <a:gd name="T5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9">
                  <a:moveTo>
                    <a:pt x="10" y="9"/>
                  </a:moveTo>
                  <a:cubicBezTo>
                    <a:pt x="8" y="8"/>
                    <a:pt x="5" y="7"/>
                    <a:pt x="0" y="7"/>
                  </a:cubicBezTo>
                  <a:cubicBezTo>
                    <a:pt x="1" y="4"/>
                    <a:pt x="12" y="0"/>
                    <a:pt x="10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89" name="任意多边形: 形状 88"/>
            <p:cNvSpPr/>
            <p:nvPr/>
          </p:nvSpPr>
          <p:spPr bwMode="auto">
            <a:xfrm>
              <a:off x="4420485" y="1910921"/>
              <a:ext cx="30817" cy="19611"/>
            </a:xfrm>
            <a:custGeom>
              <a:avLst/>
              <a:gdLst>
                <a:gd name="T0" fmla="*/ 2 w 15"/>
                <a:gd name="T1" fmla="*/ 3 h 9"/>
                <a:gd name="T2" fmla="*/ 13 w 15"/>
                <a:gd name="T3" fmla="*/ 6 h 9"/>
                <a:gd name="T4" fmla="*/ 2 w 15"/>
                <a:gd name="T5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9">
                  <a:moveTo>
                    <a:pt x="2" y="3"/>
                  </a:moveTo>
                  <a:cubicBezTo>
                    <a:pt x="5" y="4"/>
                    <a:pt x="15" y="0"/>
                    <a:pt x="13" y="6"/>
                  </a:cubicBezTo>
                  <a:cubicBezTo>
                    <a:pt x="9" y="5"/>
                    <a:pt x="0" y="9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0" name="任意多边形: 形状 89"/>
            <p:cNvSpPr/>
            <p:nvPr/>
          </p:nvSpPr>
          <p:spPr bwMode="auto">
            <a:xfrm>
              <a:off x="7551233" y="1919326"/>
              <a:ext cx="43425" cy="77043"/>
            </a:xfrm>
            <a:custGeom>
              <a:avLst/>
              <a:gdLst>
                <a:gd name="T0" fmla="*/ 10 w 21"/>
                <a:gd name="T1" fmla="*/ 0 h 37"/>
                <a:gd name="T2" fmla="*/ 18 w 21"/>
                <a:gd name="T3" fmla="*/ 0 h 37"/>
                <a:gd name="T4" fmla="*/ 21 w 21"/>
                <a:gd name="T5" fmla="*/ 13 h 37"/>
                <a:gd name="T6" fmla="*/ 16 w 21"/>
                <a:gd name="T7" fmla="*/ 19 h 37"/>
                <a:gd name="T8" fmla="*/ 14 w 21"/>
                <a:gd name="T9" fmla="*/ 25 h 37"/>
                <a:gd name="T10" fmla="*/ 12 w 21"/>
                <a:gd name="T11" fmla="*/ 34 h 37"/>
                <a:gd name="T12" fmla="*/ 6 w 21"/>
                <a:gd name="T13" fmla="*/ 28 h 37"/>
                <a:gd name="T14" fmla="*/ 1 w 21"/>
                <a:gd name="T15" fmla="*/ 21 h 37"/>
                <a:gd name="T16" fmla="*/ 5 w 21"/>
                <a:gd name="T17" fmla="*/ 10 h 37"/>
                <a:gd name="T18" fmla="*/ 10 w 21"/>
                <a:gd name="T1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37">
                  <a:moveTo>
                    <a:pt x="10" y="0"/>
                  </a:moveTo>
                  <a:cubicBezTo>
                    <a:pt x="13" y="0"/>
                    <a:pt x="15" y="0"/>
                    <a:pt x="18" y="0"/>
                  </a:cubicBezTo>
                  <a:cubicBezTo>
                    <a:pt x="20" y="4"/>
                    <a:pt x="20" y="9"/>
                    <a:pt x="21" y="13"/>
                  </a:cubicBezTo>
                  <a:cubicBezTo>
                    <a:pt x="18" y="14"/>
                    <a:pt x="20" y="20"/>
                    <a:pt x="16" y="19"/>
                  </a:cubicBezTo>
                  <a:cubicBezTo>
                    <a:pt x="16" y="22"/>
                    <a:pt x="16" y="24"/>
                    <a:pt x="14" y="25"/>
                  </a:cubicBezTo>
                  <a:cubicBezTo>
                    <a:pt x="13" y="27"/>
                    <a:pt x="16" y="34"/>
                    <a:pt x="12" y="34"/>
                  </a:cubicBezTo>
                  <a:cubicBezTo>
                    <a:pt x="6" y="37"/>
                    <a:pt x="11" y="29"/>
                    <a:pt x="6" y="28"/>
                  </a:cubicBezTo>
                  <a:cubicBezTo>
                    <a:pt x="4" y="28"/>
                    <a:pt x="3" y="23"/>
                    <a:pt x="1" y="21"/>
                  </a:cubicBezTo>
                  <a:cubicBezTo>
                    <a:pt x="0" y="16"/>
                    <a:pt x="7" y="17"/>
                    <a:pt x="5" y="10"/>
                  </a:cubicBezTo>
                  <a:cubicBezTo>
                    <a:pt x="9" y="14"/>
                    <a:pt x="9" y="5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1" name="任意多边形: 形状 90"/>
            <p:cNvSpPr/>
            <p:nvPr/>
          </p:nvSpPr>
          <p:spPr bwMode="auto">
            <a:xfrm>
              <a:off x="7594658" y="1983762"/>
              <a:ext cx="58833" cy="60234"/>
            </a:xfrm>
            <a:custGeom>
              <a:avLst/>
              <a:gdLst>
                <a:gd name="T0" fmla="*/ 15 w 28"/>
                <a:gd name="T1" fmla="*/ 3 h 29"/>
                <a:gd name="T2" fmla="*/ 21 w 28"/>
                <a:gd name="T3" fmla="*/ 9 h 29"/>
                <a:gd name="T4" fmla="*/ 19 w 28"/>
                <a:gd name="T5" fmla="*/ 10 h 29"/>
                <a:gd name="T6" fmla="*/ 21 w 28"/>
                <a:gd name="T7" fmla="*/ 14 h 29"/>
                <a:gd name="T8" fmla="*/ 28 w 28"/>
                <a:gd name="T9" fmla="*/ 23 h 29"/>
                <a:gd name="T10" fmla="*/ 25 w 28"/>
                <a:gd name="T11" fmla="*/ 29 h 29"/>
                <a:gd name="T12" fmla="*/ 19 w 28"/>
                <a:gd name="T13" fmla="*/ 29 h 29"/>
                <a:gd name="T14" fmla="*/ 10 w 28"/>
                <a:gd name="T15" fmla="*/ 20 h 29"/>
                <a:gd name="T16" fmla="*/ 13 w 28"/>
                <a:gd name="T17" fmla="*/ 16 h 29"/>
                <a:gd name="T18" fmla="*/ 0 w 28"/>
                <a:gd name="T19" fmla="*/ 5 h 29"/>
                <a:gd name="T20" fmla="*/ 15 w 28"/>
                <a:gd name="T21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29">
                  <a:moveTo>
                    <a:pt x="15" y="3"/>
                  </a:moveTo>
                  <a:cubicBezTo>
                    <a:pt x="10" y="9"/>
                    <a:pt x="20" y="7"/>
                    <a:pt x="21" y="9"/>
                  </a:cubicBezTo>
                  <a:cubicBezTo>
                    <a:pt x="22" y="10"/>
                    <a:pt x="19" y="10"/>
                    <a:pt x="19" y="10"/>
                  </a:cubicBezTo>
                  <a:cubicBezTo>
                    <a:pt x="19" y="11"/>
                    <a:pt x="21" y="14"/>
                    <a:pt x="21" y="14"/>
                  </a:cubicBezTo>
                  <a:cubicBezTo>
                    <a:pt x="23" y="18"/>
                    <a:pt x="28" y="18"/>
                    <a:pt x="28" y="23"/>
                  </a:cubicBezTo>
                  <a:cubicBezTo>
                    <a:pt x="24" y="23"/>
                    <a:pt x="25" y="26"/>
                    <a:pt x="25" y="29"/>
                  </a:cubicBezTo>
                  <a:cubicBezTo>
                    <a:pt x="23" y="28"/>
                    <a:pt x="19" y="26"/>
                    <a:pt x="19" y="29"/>
                  </a:cubicBezTo>
                  <a:cubicBezTo>
                    <a:pt x="14" y="28"/>
                    <a:pt x="15" y="21"/>
                    <a:pt x="10" y="20"/>
                  </a:cubicBezTo>
                  <a:cubicBezTo>
                    <a:pt x="10" y="18"/>
                    <a:pt x="13" y="18"/>
                    <a:pt x="13" y="16"/>
                  </a:cubicBezTo>
                  <a:cubicBezTo>
                    <a:pt x="9" y="13"/>
                    <a:pt x="6" y="7"/>
                    <a:pt x="0" y="5"/>
                  </a:cubicBezTo>
                  <a:cubicBezTo>
                    <a:pt x="5" y="0"/>
                    <a:pt x="9" y="2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2" name="任意多边形: 形状 91"/>
            <p:cNvSpPr/>
            <p:nvPr/>
          </p:nvSpPr>
          <p:spPr bwMode="auto">
            <a:xfrm>
              <a:off x="7572246" y="2008976"/>
              <a:ext cx="12607" cy="8405"/>
            </a:xfrm>
            <a:custGeom>
              <a:avLst/>
              <a:gdLst>
                <a:gd name="T0" fmla="*/ 0 w 6"/>
                <a:gd name="T1" fmla="*/ 0 h 4"/>
                <a:gd name="T2" fmla="*/ 6 w 6"/>
                <a:gd name="T3" fmla="*/ 0 h 4"/>
                <a:gd name="T4" fmla="*/ 6 w 6"/>
                <a:gd name="T5" fmla="*/ 4 h 4"/>
                <a:gd name="T6" fmla="*/ 0 w 6"/>
                <a:gd name="T7" fmla="*/ 4 h 4"/>
                <a:gd name="T8" fmla="*/ 0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0" y="0"/>
                  </a:moveTo>
                  <a:cubicBezTo>
                    <a:pt x="2" y="0"/>
                    <a:pt x="4" y="0"/>
                    <a:pt x="6" y="0"/>
                  </a:cubicBezTo>
                  <a:cubicBezTo>
                    <a:pt x="6" y="2"/>
                    <a:pt x="6" y="3"/>
                    <a:pt x="6" y="4"/>
                  </a:cubicBezTo>
                  <a:cubicBezTo>
                    <a:pt x="4" y="4"/>
                    <a:pt x="2" y="4"/>
                    <a:pt x="0" y="4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3" name="任意多边形: 形状 92"/>
            <p:cNvSpPr/>
            <p:nvPr/>
          </p:nvSpPr>
          <p:spPr bwMode="auto">
            <a:xfrm>
              <a:off x="7590455" y="2018781"/>
              <a:ext cx="33619" cy="50428"/>
            </a:xfrm>
            <a:custGeom>
              <a:avLst/>
              <a:gdLst>
                <a:gd name="T0" fmla="*/ 15 w 16"/>
                <a:gd name="T1" fmla="*/ 20 h 24"/>
                <a:gd name="T2" fmla="*/ 6 w 16"/>
                <a:gd name="T3" fmla="*/ 21 h 24"/>
                <a:gd name="T4" fmla="*/ 0 w 16"/>
                <a:gd name="T5" fmla="*/ 12 h 24"/>
                <a:gd name="T6" fmla="*/ 15 w 16"/>
                <a:gd name="T7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24">
                  <a:moveTo>
                    <a:pt x="15" y="20"/>
                  </a:moveTo>
                  <a:cubicBezTo>
                    <a:pt x="16" y="24"/>
                    <a:pt x="9" y="20"/>
                    <a:pt x="6" y="21"/>
                  </a:cubicBezTo>
                  <a:cubicBezTo>
                    <a:pt x="6" y="16"/>
                    <a:pt x="8" y="10"/>
                    <a:pt x="0" y="12"/>
                  </a:cubicBezTo>
                  <a:cubicBezTo>
                    <a:pt x="7" y="0"/>
                    <a:pt x="7" y="21"/>
                    <a:pt x="15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4" name="任意多边形: 形状 93"/>
            <p:cNvSpPr/>
            <p:nvPr/>
          </p:nvSpPr>
          <p:spPr bwMode="auto">
            <a:xfrm>
              <a:off x="6922283" y="2060805"/>
              <a:ext cx="33619" cy="56031"/>
            </a:xfrm>
            <a:custGeom>
              <a:avLst/>
              <a:gdLst>
                <a:gd name="T0" fmla="*/ 3 w 16"/>
                <a:gd name="T1" fmla="*/ 1 h 27"/>
                <a:gd name="T2" fmla="*/ 8 w 16"/>
                <a:gd name="T3" fmla="*/ 7 h 27"/>
                <a:gd name="T4" fmla="*/ 10 w 16"/>
                <a:gd name="T5" fmla="*/ 9 h 27"/>
                <a:gd name="T6" fmla="*/ 14 w 16"/>
                <a:gd name="T7" fmla="*/ 13 h 27"/>
                <a:gd name="T8" fmla="*/ 12 w 16"/>
                <a:gd name="T9" fmla="*/ 14 h 27"/>
                <a:gd name="T10" fmla="*/ 14 w 16"/>
                <a:gd name="T11" fmla="*/ 24 h 27"/>
                <a:gd name="T12" fmla="*/ 10 w 16"/>
                <a:gd name="T13" fmla="*/ 27 h 27"/>
                <a:gd name="T14" fmla="*/ 3 w 16"/>
                <a:gd name="T1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7">
                  <a:moveTo>
                    <a:pt x="3" y="1"/>
                  </a:moveTo>
                  <a:cubicBezTo>
                    <a:pt x="6" y="0"/>
                    <a:pt x="7" y="5"/>
                    <a:pt x="8" y="7"/>
                  </a:cubicBezTo>
                  <a:cubicBezTo>
                    <a:pt x="9" y="8"/>
                    <a:pt x="10" y="7"/>
                    <a:pt x="10" y="9"/>
                  </a:cubicBezTo>
                  <a:cubicBezTo>
                    <a:pt x="10" y="11"/>
                    <a:pt x="13" y="11"/>
                    <a:pt x="14" y="13"/>
                  </a:cubicBezTo>
                  <a:cubicBezTo>
                    <a:pt x="15" y="15"/>
                    <a:pt x="12" y="14"/>
                    <a:pt x="12" y="14"/>
                  </a:cubicBezTo>
                  <a:cubicBezTo>
                    <a:pt x="12" y="16"/>
                    <a:pt x="16" y="18"/>
                    <a:pt x="14" y="24"/>
                  </a:cubicBezTo>
                  <a:cubicBezTo>
                    <a:pt x="11" y="23"/>
                    <a:pt x="10" y="25"/>
                    <a:pt x="10" y="27"/>
                  </a:cubicBezTo>
                  <a:cubicBezTo>
                    <a:pt x="0" y="24"/>
                    <a:pt x="1" y="1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5" name="任意多边形: 形状 94"/>
            <p:cNvSpPr/>
            <p:nvPr/>
          </p:nvSpPr>
          <p:spPr bwMode="auto">
            <a:xfrm>
              <a:off x="7619872" y="2063606"/>
              <a:ext cx="42023" cy="64436"/>
            </a:xfrm>
            <a:custGeom>
              <a:avLst/>
              <a:gdLst>
                <a:gd name="T0" fmla="*/ 16 w 20"/>
                <a:gd name="T1" fmla="*/ 0 h 31"/>
                <a:gd name="T2" fmla="*/ 20 w 20"/>
                <a:gd name="T3" fmla="*/ 15 h 31"/>
                <a:gd name="T4" fmla="*/ 14 w 20"/>
                <a:gd name="T5" fmla="*/ 17 h 31"/>
                <a:gd name="T6" fmla="*/ 14 w 20"/>
                <a:gd name="T7" fmla="*/ 30 h 31"/>
                <a:gd name="T8" fmla="*/ 5 w 20"/>
                <a:gd name="T9" fmla="*/ 25 h 31"/>
                <a:gd name="T10" fmla="*/ 7 w 20"/>
                <a:gd name="T11" fmla="*/ 17 h 31"/>
                <a:gd name="T12" fmla="*/ 7 w 20"/>
                <a:gd name="T13" fmla="*/ 13 h 31"/>
                <a:gd name="T14" fmla="*/ 5 w 20"/>
                <a:gd name="T15" fmla="*/ 13 h 31"/>
                <a:gd name="T16" fmla="*/ 9 w 20"/>
                <a:gd name="T17" fmla="*/ 8 h 31"/>
                <a:gd name="T18" fmla="*/ 13 w 20"/>
                <a:gd name="T19" fmla="*/ 2 h 31"/>
                <a:gd name="T20" fmla="*/ 16 w 20"/>
                <a:gd name="T21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31">
                  <a:moveTo>
                    <a:pt x="16" y="0"/>
                  </a:moveTo>
                  <a:cubicBezTo>
                    <a:pt x="16" y="7"/>
                    <a:pt x="16" y="13"/>
                    <a:pt x="20" y="15"/>
                  </a:cubicBezTo>
                  <a:cubicBezTo>
                    <a:pt x="20" y="17"/>
                    <a:pt x="17" y="17"/>
                    <a:pt x="14" y="17"/>
                  </a:cubicBezTo>
                  <a:cubicBezTo>
                    <a:pt x="18" y="20"/>
                    <a:pt x="13" y="23"/>
                    <a:pt x="14" y="30"/>
                  </a:cubicBezTo>
                  <a:cubicBezTo>
                    <a:pt x="9" y="31"/>
                    <a:pt x="10" y="25"/>
                    <a:pt x="5" y="25"/>
                  </a:cubicBezTo>
                  <a:cubicBezTo>
                    <a:pt x="4" y="21"/>
                    <a:pt x="7" y="20"/>
                    <a:pt x="7" y="17"/>
                  </a:cubicBezTo>
                  <a:cubicBezTo>
                    <a:pt x="7" y="16"/>
                    <a:pt x="4" y="14"/>
                    <a:pt x="7" y="13"/>
                  </a:cubicBezTo>
                  <a:cubicBezTo>
                    <a:pt x="7" y="11"/>
                    <a:pt x="5" y="12"/>
                    <a:pt x="5" y="13"/>
                  </a:cubicBezTo>
                  <a:cubicBezTo>
                    <a:pt x="0" y="13"/>
                    <a:pt x="5" y="6"/>
                    <a:pt x="9" y="8"/>
                  </a:cubicBezTo>
                  <a:cubicBezTo>
                    <a:pt x="9" y="5"/>
                    <a:pt x="11" y="3"/>
                    <a:pt x="13" y="2"/>
                  </a:cubicBezTo>
                  <a:cubicBezTo>
                    <a:pt x="13" y="2"/>
                    <a:pt x="14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6" name="任意多边形: 形状 95"/>
            <p:cNvSpPr/>
            <p:nvPr/>
          </p:nvSpPr>
          <p:spPr bwMode="auto">
            <a:xfrm>
              <a:off x="7589055" y="2074812"/>
              <a:ext cx="30817" cy="28016"/>
            </a:xfrm>
            <a:custGeom>
              <a:avLst/>
              <a:gdLst>
                <a:gd name="T0" fmla="*/ 9 w 15"/>
                <a:gd name="T1" fmla="*/ 0 h 13"/>
                <a:gd name="T2" fmla="*/ 15 w 15"/>
                <a:gd name="T3" fmla="*/ 6 h 13"/>
                <a:gd name="T4" fmla="*/ 13 w 15"/>
                <a:gd name="T5" fmla="*/ 7 h 13"/>
                <a:gd name="T6" fmla="*/ 1 w 15"/>
                <a:gd name="T7" fmla="*/ 13 h 13"/>
                <a:gd name="T8" fmla="*/ 9 w 15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9" y="0"/>
                  </a:moveTo>
                  <a:cubicBezTo>
                    <a:pt x="13" y="0"/>
                    <a:pt x="15" y="2"/>
                    <a:pt x="15" y="6"/>
                  </a:cubicBezTo>
                  <a:cubicBezTo>
                    <a:pt x="11" y="5"/>
                    <a:pt x="11" y="7"/>
                    <a:pt x="13" y="7"/>
                  </a:cubicBezTo>
                  <a:cubicBezTo>
                    <a:pt x="11" y="9"/>
                    <a:pt x="6" y="12"/>
                    <a:pt x="1" y="13"/>
                  </a:cubicBezTo>
                  <a:cubicBezTo>
                    <a:pt x="0" y="5"/>
                    <a:pt x="9" y="7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7" name="任意多边形: 形状 96"/>
            <p:cNvSpPr/>
            <p:nvPr/>
          </p:nvSpPr>
          <p:spPr bwMode="auto">
            <a:xfrm>
              <a:off x="7675903" y="2175669"/>
              <a:ext cx="21012" cy="39222"/>
            </a:xfrm>
            <a:custGeom>
              <a:avLst/>
              <a:gdLst>
                <a:gd name="T0" fmla="*/ 2 w 10"/>
                <a:gd name="T1" fmla="*/ 0 h 19"/>
                <a:gd name="T2" fmla="*/ 10 w 10"/>
                <a:gd name="T3" fmla="*/ 6 h 19"/>
                <a:gd name="T4" fmla="*/ 0 w 10"/>
                <a:gd name="T5" fmla="*/ 17 h 19"/>
                <a:gd name="T6" fmla="*/ 4 w 10"/>
                <a:gd name="T7" fmla="*/ 15 h 19"/>
                <a:gd name="T8" fmla="*/ 2 w 10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9">
                  <a:moveTo>
                    <a:pt x="2" y="0"/>
                  </a:moveTo>
                  <a:cubicBezTo>
                    <a:pt x="7" y="0"/>
                    <a:pt x="4" y="8"/>
                    <a:pt x="10" y="6"/>
                  </a:cubicBezTo>
                  <a:cubicBezTo>
                    <a:pt x="8" y="11"/>
                    <a:pt x="9" y="19"/>
                    <a:pt x="0" y="17"/>
                  </a:cubicBezTo>
                  <a:cubicBezTo>
                    <a:pt x="0" y="15"/>
                    <a:pt x="3" y="16"/>
                    <a:pt x="4" y="15"/>
                  </a:cubicBezTo>
                  <a:cubicBezTo>
                    <a:pt x="1" y="8"/>
                    <a:pt x="1" y="1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8" name="任意多边形: 形状 97"/>
            <p:cNvSpPr/>
            <p:nvPr/>
          </p:nvSpPr>
          <p:spPr bwMode="auto">
            <a:xfrm>
              <a:off x="7556836" y="2185475"/>
              <a:ext cx="79845" cy="25214"/>
            </a:xfrm>
            <a:custGeom>
              <a:avLst/>
              <a:gdLst>
                <a:gd name="T0" fmla="*/ 37 w 38"/>
                <a:gd name="T1" fmla="*/ 5 h 12"/>
                <a:gd name="T2" fmla="*/ 26 w 38"/>
                <a:gd name="T3" fmla="*/ 10 h 12"/>
                <a:gd name="T4" fmla="*/ 0 w 38"/>
                <a:gd name="T5" fmla="*/ 12 h 12"/>
                <a:gd name="T6" fmla="*/ 31 w 38"/>
                <a:gd name="T7" fmla="*/ 3 h 12"/>
                <a:gd name="T8" fmla="*/ 37 w 38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2">
                  <a:moveTo>
                    <a:pt x="37" y="5"/>
                  </a:moveTo>
                  <a:cubicBezTo>
                    <a:pt x="38" y="10"/>
                    <a:pt x="30" y="10"/>
                    <a:pt x="26" y="10"/>
                  </a:cubicBezTo>
                  <a:cubicBezTo>
                    <a:pt x="18" y="11"/>
                    <a:pt x="7" y="9"/>
                    <a:pt x="0" y="12"/>
                  </a:cubicBezTo>
                  <a:cubicBezTo>
                    <a:pt x="1" y="0"/>
                    <a:pt x="27" y="12"/>
                    <a:pt x="31" y="3"/>
                  </a:cubicBezTo>
                  <a:cubicBezTo>
                    <a:pt x="33" y="4"/>
                    <a:pt x="34" y="5"/>
                    <a:pt x="37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99" name="任意多边形: 形状 98"/>
            <p:cNvSpPr/>
            <p:nvPr/>
          </p:nvSpPr>
          <p:spPr bwMode="auto">
            <a:xfrm>
              <a:off x="7727732" y="2216292"/>
              <a:ext cx="50428" cy="32218"/>
            </a:xfrm>
            <a:custGeom>
              <a:avLst/>
              <a:gdLst>
                <a:gd name="T0" fmla="*/ 24 w 24"/>
                <a:gd name="T1" fmla="*/ 10 h 15"/>
                <a:gd name="T2" fmla="*/ 20 w 24"/>
                <a:gd name="T3" fmla="*/ 14 h 15"/>
                <a:gd name="T4" fmla="*/ 9 w 24"/>
                <a:gd name="T5" fmla="*/ 14 h 15"/>
                <a:gd name="T6" fmla="*/ 7 w 24"/>
                <a:gd name="T7" fmla="*/ 12 h 15"/>
                <a:gd name="T8" fmla="*/ 0 w 24"/>
                <a:gd name="T9" fmla="*/ 7 h 15"/>
                <a:gd name="T10" fmla="*/ 9 w 24"/>
                <a:gd name="T11" fmla="*/ 3 h 15"/>
                <a:gd name="T12" fmla="*/ 15 w 24"/>
                <a:gd name="T13" fmla="*/ 1 h 15"/>
                <a:gd name="T14" fmla="*/ 15 w 24"/>
                <a:gd name="T15" fmla="*/ 3 h 15"/>
                <a:gd name="T16" fmla="*/ 16 w 24"/>
                <a:gd name="T17" fmla="*/ 1 h 15"/>
                <a:gd name="T18" fmla="*/ 24 w 24"/>
                <a:gd name="T1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15">
                  <a:moveTo>
                    <a:pt x="24" y="10"/>
                  </a:moveTo>
                  <a:cubicBezTo>
                    <a:pt x="22" y="11"/>
                    <a:pt x="21" y="12"/>
                    <a:pt x="20" y="14"/>
                  </a:cubicBezTo>
                  <a:cubicBezTo>
                    <a:pt x="16" y="11"/>
                    <a:pt x="13" y="15"/>
                    <a:pt x="9" y="14"/>
                  </a:cubicBezTo>
                  <a:cubicBezTo>
                    <a:pt x="8" y="14"/>
                    <a:pt x="9" y="12"/>
                    <a:pt x="7" y="12"/>
                  </a:cubicBezTo>
                  <a:cubicBezTo>
                    <a:pt x="5" y="12"/>
                    <a:pt x="3" y="8"/>
                    <a:pt x="0" y="7"/>
                  </a:cubicBezTo>
                  <a:cubicBezTo>
                    <a:pt x="0" y="4"/>
                    <a:pt x="6" y="5"/>
                    <a:pt x="9" y="3"/>
                  </a:cubicBezTo>
                  <a:cubicBezTo>
                    <a:pt x="9" y="3"/>
                    <a:pt x="14" y="0"/>
                    <a:pt x="15" y="1"/>
                  </a:cubicBezTo>
                  <a:cubicBezTo>
                    <a:pt x="15" y="1"/>
                    <a:pt x="15" y="3"/>
                    <a:pt x="15" y="3"/>
                  </a:cubicBezTo>
                  <a:cubicBezTo>
                    <a:pt x="16" y="3"/>
                    <a:pt x="17" y="1"/>
                    <a:pt x="16" y="1"/>
                  </a:cubicBezTo>
                  <a:cubicBezTo>
                    <a:pt x="20" y="2"/>
                    <a:pt x="23" y="6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0" name="任意多边形: 形状 99"/>
            <p:cNvSpPr/>
            <p:nvPr/>
          </p:nvSpPr>
          <p:spPr bwMode="auto">
            <a:xfrm>
              <a:off x="7754347" y="2233101"/>
              <a:ext cx="282958" cy="149884"/>
            </a:xfrm>
            <a:custGeom>
              <a:avLst/>
              <a:gdLst>
                <a:gd name="T0" fmla="*/ 44 w 136"/>
                <a:gd name="T1" fmla="*/ 36 h 72"/>
                <a:gd name="T2" fmla="*/ 37 w 136"/>
                <a:gd name="T3" fmla="*/ 32 h 72"/>
                <a:gd name="T4" fmla="*/ 33 w 136"/>
                <a:gd name="T5" fmla="*/ 25 h 72"/>
                <a:gd name="T6" fmla="*/ 13 w 136"/>
                <a:gd name="T7" fmla="*/ 19 h 72"/>
                <a:gd name="T8" fmla="*/ 2 w 136"/>
                <a:gd name="T9" fmla="*/ 19 h 72"/>
                <a:gd name="T10" fmla="*/ 0 w 136"/>
                <a:gd name="T11" fmla="*/ 12 h 72"/>
                <a:gd name="T12" fmla="*/ 5 w 136"/>
                <a:gd name="T13" fmla="*/ 12 h 72"/>
                <a:gd name="T14" fmla="*/ 11 w 136"/>
                <a:gd name="T15" fmla="*/ 10 h 72"/>
                <a:gd name="T16" fmla="*/ 20 w 136"/>
                <a:gd name="T17" fmla="*/ 13 h 72"/>
                <a:gd name="T18" fmla="*/ 28 w 136"/>
                <a:gd name="T19" fmla="*/ 8 h 72"/>
                <a:gd name="T20" fmla="*/ 43 w 136"/>
                <a:gd name="T21" fmla="*/ 2 h 72"/>
                <a:gd name="T22" fmla="*/ 46 w 136"/>
                <a:gd name="T23" fmla="*/ 6 h 72"/>
                <a:gd name="T24" fmla="*/ 61 w 136"/>
                <a:gd name="T25" fmla="*/ 12 h 72"/>
                <a:gd name="T26" fmla="*/ 65 w 136"/>
                <a:gd name="T27" fmla="*/ 10 h 72"/>
                <a:gd name="T28" fmla="*/ 69 w 136"/>
                <a:gd name="T29" fmla="*/ 13 h 72"/>
                <a:gd name="T30" fmla="*/ 78 w 136"/>
                <a:gd name="T31" fmla="*/ 13 h 72"/>
                <a:gd name="T32" fmla="*/ 85 w 136"/>
                <a:gd name="T33" fmla="*/ 17 h 72"/>
                <a:gd name="T34" fmla="*/ 85 w 136"/>
                <a:gd name="T35" fmla="*/ 23 h 72"/>
                <a:gd name="T36" fmla="*/ 89 w 136"/>
                <a:gd name="T37" fmla="*/ 21 h 72"/>
                <a:gd name="T38" fmla="*/ 91 w 136"/>
                <a:gd name="T39" fmla="*/ 27 h 72"/>
                <a:gd name="T40" fmla="*/ 100 w 136"/>
                <a:gd name="T41" fmla="*/ 32 h 72"/>
                <a:gd name="T42" fmla="*/ 115 w 136"/>
                <a:gd name="T43" fmla="*/ 38 h 72"/>
                <a:gd name="T44" fmla="*/ 113 w 136"/>
                <a:gd name="T45" fmla="*/ 43 h 72"/>
                <a:gd name="T46" fmla="*/ 119 w 136"/>
                <a:gd name="T47" fmla="*/ 47 h 72"/>
                <a:gd name="T48" fmla="*/ 119 w 136"/>
                <a:gd name="T49" fmla="*/ 51 h 72"/>
                <a:gd name="T50" fmla="*/ 126 w 136"/>
                <a:gd name="T51" fmla="*/ 58 h 72"/>
                <a:gd name="T52" fmla="*/ 136 w 136"/>
                <a:gd name="T53" fmla="*/ 68 h 72"/>
                <a:gd name="T54" fmla="*/ 123 w 136"/>
                <a:gd name="T55" fmla="*/ 68 h 72"/>
                <a:gd name="T56" fmla="*/ 112 w 136"/>
                <a:gd name="T57" fmla="*/ 60 h 72"/>
                <a:gd name="T58" fmla="*/ 108 w 136"/>
                <a:gd name="T59" fmla="*/ 56 h 72"/>
                <a:gd name="T60" fmla="*/ 106 w 136"/>
                <a:gd name="T61" fmla="*/ 54 h 72"/>
                <a:gd name="T62" fmla="*/ 100 w 136"/>
                <a:gd name="T63" fmla="*/ 49 h 72"/>
                <a:gd name="T64" fmla="*/ 85 w 136"/>
                <a:gd name="T65" fmla="*/ 47 h 72"/>
                <a:gd name="T66" fmla="*/ 78 w 136"/>
                <a:gd name="T67" fmla="*/ 64 h 72"/>
                <a:gd name="T68" fmla="*/ 67 w 136"/>
                <a:gd name="T69" fmla="*/ 60 h 72"/>
                <a:gd name="T70" fmla="*/ 61 w 136"/>
                <a:gd name="T71" fmla="*/ 58 h 72"/>
                <a:gd name="T72" fmla="*/ 54 w 136"/>
                <a:gd name="T73" fmla="*/ 49 h 72"/>
                <a:gd name="T74" fmla="*/ 46 w 136"/>
                <a:gd name="T75" fmla="*/ 56 h 72"/>
                <a:gd name="T76" fmla="*/ 41 w 136"/>
                <a:gd name="T77" fmla="*/ 53 h 72"/>
                <a:gd name="T78" fmla="*/ 46 w 136"/>
                <a:gd name="T79" fmla="*/ 47 h 72"/>
                <a:gd name="T80" fmla="*/ 50 w 136"/>
                <a:gd name="T81" fmla="*/ 40 h 72"/>
                <a:gd name="T82" fmla="*/ 48 w 136"/>
                <a:gd name="T83" fmla="*/ 43 h 72"/>
                <a:gd name="T84" fmla="*/ 44 w 136"/>
                <a:gd name="T85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6" h="72">
                  <a:moveTo>
                    <a:pt x="44" y="36"/>
                  </a:moveTo>
                  <a:cubicBezTo>
                    <a:pt x="41" y="36"/>
                    <a:pt x="42" y="31"/>
                    <a:pt x="37" y="32"/>
                  </a:cubicBezTo>
                  <a:cubicBezTo>
                    <a:pt x="36" y="29"/>
                    <a:pt x="34" y="27"/>
                    <a:pt x="33" y="25"/>
                  </a:cubicBezTo>
                  <a:cubicBezTo>
                    <a:pt x="25" y="24"/>
                    <a:pt x="17" y="23"/>
                    <a:pt x="13" y="19"/>
                  </a:cubicBezTo>
                  <a:cubicBezTo>
                    <a:pt x="7" y="21"/>
                    <a:pt x="9" y="19"/>
                    <a:pt x="2" y="19"/>
                  </a:cubicBezTo>
                  <a:cubicBezTo>
                    <a:pt x="1" y="16"/>
                    <a:pt x="3" y="12"/>
                    <a:pt x="0" y="12"/>
                  </a:cubicBezTo>
                  <a:cubicBezTo>
                    <a:pt x="1" y="8"/>
                    <a:pt x="3" y="12"/>
                    <a:pt x="5" y="12"/>
                  </a:cubicBezTo>
                  <a:cubicBezTo>
                    <a:pt x="8" y="11"/>
                    <a:pt x="9" y="9"/>
                    <a:pt x="11" y="10"/>
                  </a:cubicBezTo>
                  <a:cubicBezTo>
                    <a:pt x="15" y="10"/>
                    <a:pt x="17" y="13"/>
                    <a:pt x="20" y="13"/>
                  </a:cubicBezTo>
                  <a:cubicBezTo>
                    <a:pt x="24" y="15"/>
                    <a:pt x="25" y="9"/>
                    <a:pt x="28" y="8"/>
                  </a:cubicBezTo>
                  <a:cubicBezTo>
                    <a:pt x="32" y="5"/>
                    <a:pt x="39" y="6"/>
                    <a:pt x="43" y="2"/>
                  </a:cubicBezTo>
                  <a:cubicBezTo>
                    <a:pt x="46" y="0"/>
                    <a:pt x="45" y="5"/>
                    <a:pt x="46" y="6"/>
                  </a:cubicBezTo>
                  <a:cubicBezTo>
                    <a:pt x="50" y="8"/>
                    <a:pt x="61" y="5"/>
                    <a:pt x="61" y="12"/>
                  </a:cubicBezTo>
                  <a:cubicBezTo>
                    <a:pt x="63" y="13"/>
                    <a:pt x="65" y="10"/>
                    <a:pt x="65" y="10"/>
                  </a:cubicBezTo>
                  <a:cubicBezTo>
                    <a:pt x="67" y="10"/>
                    <a:pt x="67" y="13"/>
                    <a:pt x="69" y="13"/>
                  </a:cubicBezTo>
                  <a:cubicBezTo>
                    <a:pt x="71" y="15"/>
                    <a:pt x="75" y="12"/>
                    <a:pt x="78" y="13"/>
                  </a:cubicBezTo>
                  <a:cubicBezTo>
                    <a:pt x="79" y="14"/>
                    <a:pt x="80" y="19"/>
                    <a:pt x="85" y="17"/>
                  </a:cubicBezTo>
                  <a:cubicBezTo>
                    <a:pt x="88" y="20"/>
                    <a:pt x="86" y="20"/>
                    <a:pt x="85" y="23"/>
                  </a:cubicBezTo>
                  <a:cubicBezTo>
                    <a:pt x="88" y="23"/>
                    <a:pt x="89" y="22"/>
                    <a:pt x="89" y="21"/>
                  </a:cubicBezTo>
                  <a:cubicBezTo>
                    <a:pt x="91" y="21"/>
                    <a:pt x="91" y="24"/>
                    <a:pt x="91" y="27"/>
                  </a:cubicBezTo>
                  <a:cubicBezTo>
                    <a:pt x="93" y="30"/>
                    <a:pt x="97" y="30"/>
                    <a:pt x="100" y="32"/>
                  </a:cubicBezTo>
                  <a:cubicBezTo>
                    <a:pt x="102" y="33"/>
                    <a:pt x="109" y="38"/>
                    <a:pt x="115" y="38"/>
                  </a:cubicBezTo>
                  <a:cubicBezTo>
                    <a:pt x="116" y="41"/>
                    <a:pt x="114" y="41"/>
                    <a:pt x="113" y="43"/>
                  </a:cubicBezTo>
                  <a:cubicBezTo>
                    <a:pt x="114" y="46"/>
                    <a:pt x="118" y="45"/>
                    <a:pt x="119" y="47"/>
                  </a:cubicBezTo>
                  <a:cubicBezTo>
                    <a:pt x="120" y="48"/>
                    <a:pt x="118" y="50"/>
                    <a:pt x="119" y="51"/>
                  </a:cubicBezTo>
                  <a:cubicBezTo>
                    <a:pt x="121" y="53"/>
                    <a:pt x="124" y="55"/>
                    <a:pt x="126" y="58"/>
                  </a:cubicBezTo>
                  <a:cubicBezTo>
                    <a:pt x="129" y="62"/>
                    <a:pt x="131" y="67"/>
                    <a:pt x="136" y="68"/>
                  </a:cubicBezTo>
                  <a:cubicBezTo>
                    <a:pt x="132" y="72"/>
                    <a:pt x="125" y="68"/>
                    <a:pt x="123" y="68"/>
                  </a:cubicBezTo>
                  <a:cubicBezTo>
                    <a:pt x="119" y="67"/>
                    <a:pt x="117" y="65"/>
                    <a:pt x="112" y="60"/>
                  </a:cubicBezTo>
                  <a:cubicBezTo>
                    <a:pt x="110" y="59"/>
                    <a:pt x="109" y="57"/>
                    <a:pt x="108" y="56"/>
                  </a:cubicBezTo>
                  <a:cubicBezTo>
                    <a:pt x="107" y="55"/>
                    <a:pt x="106" y="57"/>
                    <a:pt x="106" y="54"/>
                  </a:cubicBezTo>
                  <a:cubicBezTo>
                    <a:pt x="106" y="54"/>
                    <a:pt x="101" y="49"/>
                    <a:pt x="100" y="49"/>
                  </a:cubicBezTo>
                  <a:cubicBezTo>
                    <a:pt x="96" y="47"/>
                    <a:pt x="90" y="50"/>
                    <a:pt x="85" y="47"/>
                  </a:cubicBezTo>
                  <a:cubicBezTo>
                    <a:pt x="81" y="51"/>
                    <a:pt x="80" y="58"/>
                    <a:pt x="78" y="64"/>
                  </a:cubicBezTo>
                  <a:cubicBezTo>
                    <a:pt x="77" y="61"/>
                    <a:pt x="70" y="62"/>
                    <a:pt x="67" y="60"/>
                  </a:cubicBezTo>
                  <a:cubicBezTo>
                    <a:pt x="65" y="58"/>
                    <a:pt x="68" y="55"/>
                    <a:pt x="61" y="58"/>
                  </a:cubicBezTo>
                  <a:cubicBezTo>
                    <a:pt x="65" y="49"/>
                    <a:pt x="52" y="56"/>
                    <a:pt x="54" y="49"/>
                  </a:cubicBezTo>
                  <a:cubicBezTo>
                    <a:pt x="49" y="50"/>
                    <a:pt x="45" y="50"/>
                    <a:pt x="46" y="56"/>
                  </a:cubicBezTo>
                  <a:cubicBezTo>
                    <a:pt x="44" y="55"/>
                    <a:pt x="44" y="52"/>
                    <a:pt x="41" y="53"/>
                  </a:cubicBezTo>
                  <a:cubicBezTo>
                    <a:pt x="41" y="49"/>
                    <a:pt x="44" y="49"/>
                    <a:pt x="46" y="47"/>
                  </a:cubicBezTo>
                  <a:cubicBezTo>
                    <a:pt x="49" y="45"/>
                    <a:pt x="51" y="45"/>
                    <a:pt x="50" y="40"/>
                  </a:cubicBezTo>
                  <a:cubicBezTo>
                    <a:pt x="49" y="38"/>
                    <a:pt x="48" y="43"/>
                    <a:pt x="48" y="43"/>
                  </a:cubicBezTo>
                  <a:cubicBezTo>
                    <a:pt x="45" y="42"/>
                    <a:pt x="46" y="31"/>
                    <a:pt x="4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1" name="任意多边形: 形状 100"/>
            <p:cNvSpPr/>
            <p:nvPr/>
          </p:nvSpPr>
          <p:spPr bwMode="auto">
            <a:xfrm>
              <a:off x="7688510" y="2252712"/>
              <a:ext cx="29417" cy="23814"/>
            </a:xfrm>
            <a:custGeom>
              <a:avLst/>
              <a:gdLst>
                <a:gd name="T0" fmla="*/ 13 w 14"/>
                <a:gd name="T1" fmla="*/ 4 h 12"/>
                <a:gd name="T2" fmla="*/ 0 w 14"/>
                <a:gd name="T3" fmla="*/ 6 h 12"/>
                <a:gd name="T4" fmla="*/ 13 w 14"/>
                <a:gd name="T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13" y="4"/>
                  </a:moveTo>
                  <a:cubicBezTo>
                    <a:pt x="14" y="12"/>
                    <a:pt x="3" y="6"/>
                    <a:pt x="0" y="6"/>
                  </a:cubicBezTo>
                  <a:cubicBezTo>
                    <a:pt x="2" y="4"/>
                    <a:pt x="11" y="0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2" name="任意多边形: 形状 101"/>
            <p:cNvSpPr/>
            <p:nvPr/>
          </p:nvSpPr>
          <p:spPr bwMode="auto">
            <a:xfrm>
              <a:off x="7653491" y="2258315"/>
              <a:ext cx="18211" cy="9806"/>
            </a:xfrm>
            <a:custGeom>
              <a:avLst/>
              <a:gdLst>
                <a:gd name="T0" fmla="*/ 0 w 9"/>
                <a:gd name="T1" fmla="*/ 3 h 5"/>
                <a:gd name="T2" fmla="*/ 6 w 9"/>
                <a:gd name="T3" fmla="*/ 5 h 5"/>
                <a:gd name="T4" fmla="*/ 2 w 9"/>
                <a:gd name="T5" fmla="*/ 5 h 5"/>
                <a:gd name="T6" fmla="*/ 0 w 9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3"/>
                  </a:moveTo>
                  <a:cubicBezTo>
                    <a:pt x="0" y="0"/>
                    <a:pt x="9" y="1"/>
                    <a:pt x="6" y="5"/>
                  </a:cubicBezTo>
                  <a:cubicBezTo>
                    <a:pt x="5" y="5"/>
                    <a:pt x="3" y="5"/>
                    <a:pt x="2" y="5"/>
                  </a:cubicBezTo>
                  <a:cubicBezTo>
                    <a:pt x="2" y="4"/>
                    <a:pt x="1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3" name="任意多边形: 形状 102"/>
            <p:cNvSpPr/>
            <p:nvPr/>
          </p:nvSpPr>
          <p:spPr bwMode="auto">
            <a:xfrm>
              <a:off x="8013490" y="2280728"/>
              <a:ext cx="56031" cy="40623"/>
            </a:xfrm>
            <a:custGeom>
              <a:avLst/>
              <a:gdLst>
                <a:gd name="T0" fmla="*/ 21 w 27"/>
                <a:gd name="T1" fmla="*/ 0 h 19"/>
                <a:gd name="T2" fmla="*/ 27 w 27"/>
                <a:gd name="T3" fmla="*/ 0 h 19"/>
                <a:gd name="T4" fmla="*/ 27 w 27"/>
                <a:gd name="T5" fmla="*/ 5 h 19"/>
                <a:gd name="T6" fmla="*/ 23 w 27"/>
                <a:gd name="T7" fmla="*/ 7 h 19"/>
                <a:gd name="T8" fmla="*/ 23 w 27"/>
                <a:gd name="T9" fmla="*/ 13 h 19"/>
                <a:gd name="T10" fmla="*/ 19 w 27"/>
                <a:gd name="T11" fmla="*/ 15 h 19"/>
                <a:gd name="T12" fmla="*/ 2 w 27"/>
                <a:gd name="T13" fmla="*/ 9 h 19"/>
                <a:gd name="T14" fmla="*/ 21 w 27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9">
                  <a:moveTo>
                    <a:pt x="21" y="0"/>
                  </a:moveTo>
                  <a:cubicBezTo>
                    <a:pt x="23" y="0"/>
                    <a:pt x="25" y="0"/>
                    <a:pt x="27" y="0"/>
                  </a:cubicBezTo>
                  <a:cubicBezTo>
                    <a:pt x="26" y="1"/>
                    <a:pt x="27" y="4"/>
                    <a:pt x="27" y="5"/>
                  </a:cubicBezTo>
                  <a:cubicBezTo>
                    <a:pt x="26" y="7"/>
                    <a:pt x="23" y="6"/>
                    <a:pt x="23" y="7"/>
                  </a:cubicBezTo>
                  <a:cubicBezTo>
                    <a:pt x="22" y="9"/>
                    <a:pt x="26" y="11"/>
                    <a:pt x="23" y="13"/>
                  </a:cubicBezTo>
                  <a:cubicBezTo>
                    <a:pt x="21" y="11"/>
                    <a:pt x="19" y="11"/>
                    <a:pt x="19" y="15"/>
                  </a:cubicBezTo>
                  <a:cubicBezTo>
                    <a:pt x="13" y="13"/>
                    <a:pt x="0" y="19"/>
                    <a:pt x="2" y="9"/>
                  </a:cubicBezTo>
                  <a:cubicBezTo>
                    <a:pt x="12" y="13"/>
                    <a:pt x="18" y="8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4" name="任意多边形: 形状 103"/>
            <p:cNvSpPr/>
            <p:nvPr/>
          </p:nvSpPr>
          <p:spPr bwMode="auto">
            <a:xfrm>
              <a:off x="7509210" y="2340961"/>
              <a:ext cx="30817" cy="15409"/>
            </a:xfrm>
            <a:custGeom>
              <a:avLst/>
              <a:gdLst>
                <a:gd name="T0" fmla="*/ 15 w 15"/>
                <a:gd name="T1" fmla="*/ 1 h 7"/>
                <a:gd name="T2" fmla="*/ 0 w 15"/>
                <a:gd name="T3" fmla="*/ 6 h 7"/>
                <a:gd name="T4" fmla="*/ 15 w 15"/>
                <a:gd name="T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2" y="4"/>
                    <a:pt x="8" y="7"/>
                    <a:pt x="0" y="6"/>
                  </a:cubicBezTo>
                  <a:cubicBezTo>
                    <a:pt x="1" y="0"/>
                    <a:pt x="9" y="1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5" name="任意多边形: 形状 104"/>
            <p:cNvSpPr/>
            <p:nvPr/>
          </p:nvSpPr>
          <p:spPr bwMode="auto">
            <a:xfrm>
              <a:off x="7556836" y="2340961"/>
              <a:ext cx="32218" cy="11206"/>
            </a:xfrm>
            <a:custGeom>
              <a:avLst/>
              <a:gdLst>
                <a:gd name="T0" fmla="*/ 15 w 15"/>
                <a:gd name="T1" fmla="*/ 1 h 5"/>
                <a:gd name="T2" fmla="*/ 0 w 15"/>
                <a:gd name="T3" fmla="*/ 4 h 5"/>
                <a:gd name="T4" fmla="*/ 15 w 15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5">
                  <a:moveTo>
                    <a:pt x="15" y="1"/>
                  </a:moveTo>
                  <a:cubicBezTo>
                    <a:pt x="13" y="5"/>
                    <a:pt x="6" y="4"/>
                    <a:pt x="0" y="4"/>
                  </a:cubicBezTo>
                  <a:cubicBezTo>
                    <a:pt x="2" y="0"/>
                    <a:pt x="8" y="0"/>
                    <a:pt x="1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6" name="任意多边形: 形状 105"/>
            <p:cNvSpPr/>
            <p:nvPr/>
          </p:nvSpPr>
          <p:spPr bwMode="auto">
            <a:xfrm>
              <a:off x="7615669" y="2340961"/>
              <a:ext cx="51829" cy="33619"/>
            </a:xfrm>
            <a:custGeom>
              <a:avLst/>
              <a:gdLst>
                <a:gd name="T0" fmla="*/ 24 w 25"/>
                <a:gd name="T1" fmla="*/ 1 h 16"/>
                <a:gd name="T2" fmla="*/ 22 w 25"/>
                <a:gd name="T3" fmla="*/ 8 h 16"/>
                <a:gd name="T4" fmla="*/ 18 w 25"/>
                <a:gd name="T5" fmla="*/ 8 h 16"/>
                <a:gd name="T6" fmla="*/ 2 w 25"/>
                <a:gd name="T7" fmla="*/ 16 h 16"/>
                <a:gd name="T8" fmla="*/ 7 w 25"/>
                <a:gd name="T9" fmla="*/ 10 h 16"/>
                <a:gd name="T10" fmla="*/ 11 w 25"/>
                <a:gd name="T11" fmla="*/ 6 h 16"/>
                <a:gd name="T12" fmla="*/ 15 w 25"/>
                <a:gd name="T13" fmla="*/ 2 h 16"/>
                <a:gd name="T14" fmla="*/ 24 w 25"/>
                <a:gd name="T15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16">
                  <a:moveTo>
                    <a:pt x="24" y="1"/>
                  </a:moveTo>
                  <a:cubicBezTo>
                    <a:pt x="25" y="4"/>
                    <a:pt x="23" y="7"/>
                    <a:pt x="22" y="8"/>
                  </a:cubicBezTo>
                  <a:cubicBezTo>
                    <a:pt x="21" y="9"/>
                    <a:pt x="19" y="7"/>
                    <a:pt x="18" y="8"/>
                  </a:cubicBezTo>
                  <a:cubicBezTo>
                    <a:pt x="16" y="11"/>
                    <a:pt x="10" y="16"/>
                    <a:pt x="2" y="16"/>
                  </a:cubicBezTo>
                  <a:cubicBezTo>
                    <a:pt x="0" y="11"/>
                    <a:pt x="5" y="11"/>
                    <a:pt x="7" y="10"/>
                  </a:cubicBezTo>
                  <a:cubicBezTo>
                    <a:pt x="8" y="9"/>
                    <a:pt x="10" y="7"/>
                    <a:pt x="11" y="6"/>
                  </a:cubicBezTo>
                  <a:cubicBezTo>
                    <a:pt x="12" y="5"/>
                    <a:pt x="14" y="5"/>
                    <a:pt x="15" y="2"/>
                  </a:cubicBezTo>
                  <a:cubicBezTo>
                    <a:pt x="20" y="4"/>
                    <a:pt x="19" y="0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7" name="任意多边形: 形状 106"/>
            <p:cNvSpPr/>
            <p:nvPr/>
          </p:nvSpPr>
          <p:spPr bwMode="auto">
            <a:xfrm>
              <a:off x="8401509" y="2785009"/>
              <a:ext cx="28016" cy="39222"/>
            </a:xfrm>
            <a:custGeom>
              <a:avLst/>
              <a:gdLst>
                <a:gd name="T0" fmla="*/ 2 w 13"/>
                <a:gd name="T1" fmla="*/ 0 h 19"/>
                <a:gd name="T2" fmla="*/ 4 w 13"/>
                <a:gd name="T3" fmla="*/ 4 h 19"/>
                <a:gd name="T4" fmla="*/ 9 w 13"/>
                <a:gd name="T5" fmla="*/ 9 h 19"/>
                <a:gd name="T6" fmla="*/ 11 w 13"/>
                <a:gd name="T7" fmla="*/ 19 h 19"/>
                <a:gd name="T8" fmla="*/ 6 w 13"/>
                <a:gd name="T9" fmla="*/ 19 h 19"/>
                <a:gd name="T10" fmla="*/ 0 w 13"/>
                <a:gd name="T11" fmla="*/ 4 h 19"/>
                <a:gd name="T12" fmla="*/ 2 w 1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9">
                  <a:moveTo>
                    <a:pt x="2" y="0"/>
                  </a:moveTo>
                  <a:cubicBezTo>
                    <a:pt x="4" y="0"/>
                    <a:pt x="3" y="2"/>
                    <a:pt x="4" y="4"/>
                  </a:cubicBezTo>
                  <a:cubicBezTo>
                    <a:pt x="2" y="6"/>
                    <a:pt x="12" y="7"/>
                    <a:pt x="9" y="9"/>
                  </a:cubicBezTo>
                  <a:cubicBezTo>
                    <a:pt x="6" y="13"/>
                    <a:pt x="13" y="10"/>
                    <a:pt x="11" y="19"/>
                  </a:cubicBezTo>
                  <a:cubicBezTo>
                    <a:pt x="8" y="19"/>
                    <a:pt x="6" y="16"/>
                    <a:pt x="6" y="19"/>
                  </a:cubicBezTo>
                  <a:cubicBezTo>
                    <a:pt x="3" y="16"/>
                    <a:pt x="2" y="8"/>
                    <a:pt x="0" y="4"/>
                  </a:cubicBezTo>
                  <a:cubicBezTo>
                    <a:pt x="2" y="4"/>
                    <a:pt x="1" y="2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8" name="任意多边形: 形状 107"/>
            <p:cNvSpPr/>
            <p:nvPr/>
          </p:nvSpPr>
          <p:spPr bwMode="auto">
            <a:xfrm>
              <a:off x="8408512" y="2820029"/>
              <a:ext cx="64436" cy="85448"/>
            </a:xfrm>
            <a:custGeom>
              <a:avLst/>
              <a:gdLst>
                <a:gd name="T0" fmla="*/ 10 w 31"/>
                <a:gd name="T1" fmla="*/ 0 h 41"/>
                <a:gd name="T2" fmla="*/ 12 w 31"/>
                <a:gd name="T3" fmla="*/ 2 h 41"/>
                <a:gd name="T4" fmla="*/ 16 w 31"/>
                <a:gd name="T5" fmla="*/ 2 h 41"/>
                <a:gd name="T6" fmla="*/ 31 w 31"/>
                <a:gd name="T7" fmla="*/ 9 h 41"/>
                <a:gd name="T8" fmla="*/ 31 w 31"/>
                <a:gd name="T9" fmla="*/ 19 h 41"/>
                <a:gd name="T10" fmla="*/ 25 w 31"/>
                <a:gd name="T11" fmla="*/ 19 h 41"/>
                <a:gd name="T12" fmla="*/ 23 w 31"/>
                <a:gd name="T13" fmla="*/ 22 h 41"/>
                <a:gd name="T14" fmla="*/ 21 w 31"/>
                <a:gd name="T15" fmla="*/ 33 h 41"/>
                <a:gd name="T16" fmla="*/ 19 w 31"/>
                <a:gd name="T17" fmla="*/ 37 h 41"/>
                <a:gd name="T18" fmla="*/ 10 w 31"/>
                <a:gd name="T19" fmla="*/ 39 h 41"/>
                <a:gd name="T20" fmla="*/ 8 w 31"/>
                <a:gd name="T21" fmla="*/ 33 h 41"/>
                <a:gd name="T22" fmla="*/ 12 w 31"/>
                <a:gd name="T23" fmla="*/ 30 h 41"/>
                <a:gd name="T24" fmla="*/ 1 w 31"/>
                <a:gd name="T25" fmla="*/ 24 h 41"/>
                <a:gd name="T26" fmla="*/ 8 w 31"/>
                <a:gd name="T27" fmla="*/ 17 h 41"/>
                <a:gd name="T28" fmla="*/ 10 w 31"/>
                <a:gd name="T2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41">
                  <a:moveTo>
                    <a:pt x="10" y="0"/>
                  </a:moveTo>
                  <a:cubicBezTo>
                    <a:pt x="12" y="0"/>
                    <a:pt x="12" y="1"/>
                    <a:pt x="12" y="2"/>
                  </a:cubicBezTo>
                  <a:cubicBezTo>
                    <a:pt x="12" y="5"/>
                    <a:pt x="16" y="2"/>
                    <a:pt x="16" y="2"/>
                  </a:cubicBezTo>
                  <a:cubicBezTo>
                    <a:pt x="21" y="5"/>
                    <a:pt x="19" y="12"/>
                    <a:pt x="31" y="9"/>
                  </a:cubicBezTo>
                  <a:cubicBezTo>
                    <a:pt x="31" y="12"/>
                    <a:pt x="31" y="15"/>
                    <a:pt x="31" y="19"/>
                  </a:cubicBezTo>
                  <a:cubicBezTo>
                    <a:pt x="29" y="19"/>
                    <a:pt x="27" y="19"/>
                    <a:pt x="25" y="19"/>
                  </a:cubicBezTo>
                  <a:cubicBezTo>
                    <a:pt x="25" y="21"/>
                    <a:pt x="25" y="22"/>
                    <a:pt x="23" y="22"/>
                  </a:cubicBezTo>
                  <a:cubicBezTo>
                    <a:pt x="27" y="27"/>
                    <a:pt x="22" y="28"/>
                    <a:pt x="21" y="33"/>
                  </a:cubicBezTo>
                  <a:cubicBezTo>
                    <a:pt x="21" y="35"/>
                    <a:pt x="15" y="36"/>
                    <a:pt x="19" y="37"/>
                  </a:cubicBezTo>
                  <a:cubicBezTo>
                    <a:pt x="20" y="41"/>
                    <a:pt x="13" y="38"/>
                    <a:pt x="10" y="39"/>
                  </a:cubicBezTo>
                  <a:cubicBezTo>
                    <a:pt x="11" y="36"/>
                    <a:pt x="8" y="36"/>
                    <a:pt x="8" y="33"/>
                  </a:cubicBezTo>
                  <a:cubicBezTo>
                    <a:pt x="8" y="30"/>
                    <a:pt x="10" y="30"/>
                    <a:pt x="12" y="30"/>
                  </a:cubicBezTo>
                  <a:cubicBezTo>
                    <a:pt x="9" y="27"/>
                    <a:pt x="8" y="22"/>
                    <a:pt x="1" y="24"/>
                  </a:cubicBezTo>
                  <a:cubicBezTo>
                    <a:pt x="0" y="19"/>
                    <a:pt x="6" y="19"/>
                    <a:pt x="8" y="17"/>
                  </a:cubicBezTo>
                  <a:cubicBezTo>
                    <a:pt x="9" y="7"/>
                    <a:pt x="8" y="7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09" name="任意多边形: 形状 108"/>
            <p:cNvSpPr/>
            <p:nvPr/>
          </p:nvSpPr>
          <p:spPr bwMode="auto">
            <a:xfrm>
              <a:off x="7957460" y="2890068"/>
              <a:ext cx="51829" cy="56031"/>
            </a:xfrm>
            <a:custGeom>
              <a:avLst/>
              <a:gdLst>
                <a:gd name="T0" fmla="*/ 24 w 25"/>
                <a:gd name="T1" fmla="*/ 1 h 27"/>
                <a:gd name="T2" fmla="*/ 24 w 25"/>
                <a:gd name="T3" fmla="*/ 12 h 27"/>
                <a:gd name="T4" fmla="*/ 22 w 25"/>
                <a:gd name="T5" fmla="*/ 9 h 27"/>
                <a:gd name="T6" fmla="*/ 20 w 25"/>
                <a:gd name="T7" fmla="*/ 11 h 27"/>
                <a:gd name="T8" fmla="*/ 20 w 25"/>
                <a:gd name="T9" fmla="*/ 20 h 27"/>
                <a:gd name="T10" fmla="*/ 16 w 25"/>
                <a:gd name="T11" fmla="*/ 20 h 27"/>
                <a:gd name="T12" fmla="*/ 16 w 25"/>
                <a:gd name="T13" fmla="*/ 24 h 27"/>
                <a:gd name="T14" fmla="*/ 11 w 25"/>
                <a:gd name="T15" fmla="*/ 27 h 27"/>
                <a:gd name="T16" fmla="*/ 7 w 25"/>
                <a:gd name="T17" fmla="*/ 22 h 27"/>
                <a:gd name="T18" fmla="*/ 3 w 25"/>
                <a:gd name="T19" fmla="*/ 18 h 27"/>
                <a:gd name="T20" fmla="*/ 0 w 25"/>
                <a:gd name="T21" fmla="*/ 7 h 27"/>
                <a:gd name="T22" fmla="*/ 15 w 25"/>
                <a:gd name="T23" fmla="*/ 3 h 27"/>
                <a:gd name="T24" fmla="*/ 24 w 25"/>
                <a:gd name="T2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7">
                  <a:moveTo>
                    <a:pt x="24" y="1"/>
                  </a:moveTo>
                  <a:cubicBezTo>
                    <a:pt x="23" y="5"/>
                    <a:pt x="25" y="8"/>
                    <a:pt x="24" y="12"/>
                  </a:cubicBezTo>
                  <a:cubicBezTo>
                    <a:pt x="24" y="13"/>
                    <a:pt x="22" y="10"/>
                    <a:pt x="22" y="9"/>
                  </a:cubicBezTo>
                  <a:cubicBezTo>
                    <a:pt x="22" y="9"/>
                    <a:pt x="21" y="9"/>
                    <a:pt x="20" y="11"/>
                  </a:cubicBezTo>
                  <a:cubicBezTo>
                    <a:pt x="19" y="13"/>
                    <a:pt x="21" y="17"/>
                    <a:pt x="20" y="20"/>
                  </a:cubicBezTo>
                  <a:cubicBezTo>
                    <a:pt x="20" y="20"/>
                    <a:pt x="17" y="19"/>
                    <a:pt x="16" y="20"/>
                  </a:cubicBezTo>
                  <a:cubicBezTo>
                    <a:pt x="16" y="20"/>
                    <a:pt x="17" y="23"/>
                    <a:pt x="16" y="24"/>
                  </a:cubicBezTo>
                  <a:cubicBezTo>
                    <a:pt x="15" y="25"/>
                    <a:pt x="11" y="24"/>
                    <a:pt x="11" y="27"/>
                  </a:cubicBezTo>
                  <a:cubicBezTo>
                    <a:pt x="9" y="26"/>
                    <a:pt x="8" y="24"/>
                    <a:pt x="7" y="22"/>
                  </a:cubicBezTo>
                  <a:cubicBezTo>
                    <a:pt x="6" y="21"/>
                    <a:pt x="4" y="19"/>
                    <a:pt x="3" y="18"/>
                  </a:cubicBezTo>
                  <a:cubicBezTo>
                    <a:pt x="2" y="14"/>
                    <a:pt x="4" y="9"/>
                    <a:pt x="0" y="7"/>
                  </a:cubicBezTo>
                  <a:cubicBezTo>
                    <a:pt x="2" y="4"/>
                    <a:pt x="9" y="4"/>
                    <a:pt x="15" y="3"/>
                  </a:cubicBezTo>
                  <a:cubicBezTo>
                    <a:pt x="18" y="2"/>
                    <a:pt x="20" y="0"/>
                    <a:pt x="2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0" name="任意多边形: 形状 109"/>
            <p:cNvSpPr/>
            <p:nvPr/>
          </p:nvSpPr>
          <p:spPr bwMode="auto">
            <a:xfrm>
              <a:off x="4511536" y="414885"/>
              <a:ext cx="952532" cy="710197"/>
            </a:xfrm>
            <a:custGeom>
              <a:avLst/>
              <a:gdLst>
                <a:gd name="T0" fmla="*/ 325 w 458"/>
                <a:gd name="T1" fmla="*/ 39 h 342"/>
                <a:gd name="T2" fmla="*/ 343 w 458"/>
                <a:gd name="T3" fmla="*/ 40 h 342"/>
                <a:gd name="T4" fmla="*/ 370 w 458"/>
                <a:gd name="T5" fmla="*/ 35 h 342"/>
                <a:gd name="T6" fmla="*/ 384 w 458"/>
                <a:gd name="T7" fmla="*/ 37 h 342"/>
                <a:gd name="T8" fmla="*/ 383 w 458"/>
                <a:gd name="T9" fmla="*/ 42 h 342"/>
                <a:gd name="T10" fmla="*/ 431 w 458"/>
                <a:gd name="T11" fmla="*/ 33 h 342"/>
                <a:gd name="T12" fmla="*/ 457 w 458"/>
                <a:gd name="T13" fmla="*/ 39 h 342"/>
                <a:gd name="T14" fmla="*/ 424 w 458"/>
                <a:gd name="T15" fmla="*/ 55 h 342"/>
                <a:gd name="T16" fmla="*/ 414 w 458"/>
                <a:gd name="T17" fmla="*/ 68 h 342"/>
                <a:gd name="T18" fmla="*/ 397 w 458"/>
                <a:gd name="T19" fmla="*/ 87 h 342"/>
                <a:gd name="T20" fmla="*/ 401 w 458"/>
                <a:gd name="T21" fmla="*/ 104 h 342"/>
                <a:gd name="T22" fmla="*/ 390 w 458"/>
                <a:gd name="T23" fmla="*/ 121 h 342"/>
                <a:gd name="T24" fmla="*/ 403 w 458"/>
                <a:gd name="T25" fmla="*/ 143 h 342"/>
                <a:gd name="T26" fmla="*/ 392 w 458"/>
                <a:gd name="T27" fmla="*/ 160 h 342"/>
                <a:gd name="T28" fmla="*/ 379 w 458"/>
                <a:gd name="T29" fmla="*/ 175 h 342"/>
                <a:gd name="T30" fmla="*/ 397 w 458"/>
                <a:gd name="T31" fmla="*/ 208 h 342"/>
                <a:gd name="T32" fmla="*/ 368 w 458"/>
                <a:gd name="T33" fmla="*/ 204 h 342"/>
                <a:gd name="T34" fmla="*/ 366 w 458"/>
                <a:gd name="T35" fmla="*/ 216 h 342"/>
                <a:gd name="T36" fmla="*/ 353 w 458"/>
                <a:gd name="T37" fmla="*/ 234 h 342"/>
                <a:gd name="T38" fmla="*/ 323 w 458"/>
                <a:gd name="T39" fmla="*/ 242 h 342"/>
                <a:gd name="T40" fmla="*/ 308 w 458"/>
                <a:gd name="T41" fmla="*/ 251 h 342"/>
                <a:gd name="T42" fmla="*/ 299 w 458"/>
                <a:gd name="T43" fmla="*/ 262 h 342"/>
                <a:gd name="T44" fmla="*/ 258 w 458"/>
                <a:gd name="T45" fmla="*/ 273 h 342"/>
                <a:gd name="T46" fmla="*/ 247 w 458"/>
                <a:gd name="T47" fmla="*/ 290 h 342"/>
                <a:gd name="T48" fmla="*/ 235 w 458"/>
                <a:gd name="T49" fmla="*/ 305 h 342"/>
                <a:gd name="T50" fmla="*/ 232 w 458"/>
                <a:gd name="T51" fmla="*/ 320 h 342"/>
                <a:gd name="T52" fmla="*/ 207 w 458"/>
                <a:gd name="T53" fmla="*/ 335 h 342"/>
                <a:gd name="T54" fmla="*/ 181 w 458"/>
                <a:gd name="T55" fmla="*/ 322 h 342"/>
                <a:gd name="T56" fmla="*/ 166 w 458"/>
                <a:gd name="T57" fmla="*/ 303 h 342"/>
                <a:gd name="T58" fmla="*/ 157 w 458"/>
                <a:gd name="T59" fmla="*/ 290 h 342"/>
                <a:gd name="T60" fmla="*/ 150 w 458"/>
                <a:gd name="T61" fmla="*/ 262 h 342"/>
                <a:gd name="T62" fmla="*/ 153 w 458"/>
                <a:gd name="T63" fmla="*/ 253 h 342"/>
                <a:gd name="T64" fmla="*/ 166 w 458"/>
                <a:gd name="T65" fmla="*/ 238 h 342"/>
                <a:gd name="T66" fmla="*/ 159 w 458"/>
                <a:gd name="T67" fmla="*/ 219 h 342"/>
                <a:gd name="T68" fmla="*/ 163 w 458"/>
                <a:gd name="T69" fmla="*/ 204 h 342"/>
                <a:gd name="T70" fmla="*/ 144 w 458"/>
                <a:gd name="T71" fmla="*/ 199 h 342"/>
                <a:gd name="T72" fmla="*/ 131 w 458"/>
                <a:gd name="T73" fmla="*/ 175 h 342"/>
                <a:gd name="T74" fmla="*/ 118 w 458"/>
                <a:gd name="T75" fmla="*/ 148 h 342"/>
                <a:gd name="T76" fmla="*/ 84 w 458"/>
                <a:gd name="T77" fmla="*/ 132 h 342"/>
                <a:gd name="T78" fmla="*/ 38 w 458"/>
                <a:gd name="T79" fmla="*/ 134 h 342"/>
                <a:gd name="T80" fmla="*/ 38 w 458"/>
                <a:gd name="T81" fmla="*/ 122 h 342"/>
                <a:gd name="T82" fmla="*/ 19 w 458"/>
                <a:gd name="T83" fmla="*/ 106 h 342"/>
                <a:gd name="T84" fmla="*/ 28 w 458"/>
                <a:gd name="T85" fmla="*/ 89 h 342"/>
                <a:gd name="T86" fmla="*/ 51 w 458"/>
                <a:gd name="T87" fmla="*/ 80 h 342"/>
                <a:gd name="T88" fmla="*/ 55 w 458"/>
                <a:gd name="T89" fmla="*/ 68 h 342"/>
                <a:gd name="T90" fmla="*/ 49 w 458"/>
                <a:gd name="T91" fmla="*/ 61 h 342"/>
                <a:gd name="T92" fmla="*/ 66 w 458"/>
                <a:gd name="T93" fmla="*/ 55 h 342"/>
                <a:gd name="T94" fmla="*/ 84 w 458"/>
                <a:gd name="T95" fmla="*/ 37 h 342"/>
                <a:gd name="T96" fmla="*/ 140 w 458"/>
                <a:gd name="T97" fmla="*/ 29 h 342"/>
                <a:gd name="T98" fmla="*/ 166 w 458"/>
                <a:gd name="T99" fmla="*/ 37 h 342"/>
                <a:gd name="T100" fmla="*/ 191 w 458"/>
                <a:gd name="T101" fmla="*/ 24 h 342"/>
                <a:gd name="T102" fmla="*/ 213 w 458"/>
                <a:gd name="T103" fmla="*/ 25 h 342"/>
                <a:gd name="T104" fmla="*/ 220 w 458"/>
                <a:gd name="T105" fmla="*/ 12 h 342"/>
                <a:gd name="T106" fmla="*/ 263 w 458"/>
                <a:gd name="T107" fmla="*/ 3 h 342"/>
                <a:gd name="T108" fmla="*/ 323 w 458"/>
                <a:gd name="T109" fmla="*/ 1 h 342"/>
                <a:gd name="T110" fmla="*/ 368 w 458"/>
                <a:gd name="T111" fmla="*/ 16 h 342"/>
                <a:gd name="T112" fmla="*/ 383 w 458"/>
                <a:gd name="T113" fmla="*/ 27 h 342"/>
                <a:gd name="T114" fmla="*/ 319 w 458"/>
                <a:gd name="T115" fmla="*/ 29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8" h="342">
                  <a:moveTo>
                    <a:pt x="310" y="35"/>
                  </a:moveTo>
                  <a:cubicBezTo>
                    <a:pt x="310" y="37"/>
                    <a:pt x="314" y="36"/>
                    <a:pt x="314" y="39"/>
                  </a:cubicBezTo>
                  <a:cubicBezTo>
                    <a:pt x="316" y="40"/>
                    <a:pt x="319" y="37"/>
                    <a:pt x="319" y="37"/>
                  </a:cubicBezTo>
                  <a:cubicBezTo>
                    <a:pt x="322" y="36"/>
                    <a:pt x="322" y="39"/>
                    <a:pt x="325" y="39"/>
                  </a:cubicBezTo>
                  <a:cubicBezTo>
                    <a:pt x="326" y="38"/>
                    <a:pt x="327" y="37"/>
                    <a:pt x="329" y="37"/>
                  </a:cubicBezTo>
                  <a:cubicBezTo>
                    <a:pt x="330" y="36"/>
                    <a:pt x="332" y="37"/>
                    <a:pt x="334" y="37"/>
                  </a:cubicBezTo>
                  <a:cubicBezTo>
                    <a:pt x="341" y="35"/>
                    <a:pt x="349" y="32"/>
                    <a:pt x="355" y="35"/>
                  </a:cubicBezTo>
                  <a:cubicBezTo>
                    <a:pt x="353" y="39"/>
                    <a:pt x="345" y="36"/>
                    <a:pt x="343" y="40"/>
                  </a:cubicBezTo>
                  <a:cubicBezTo>
                    <a:pt x="344" y="44"/>
                    <a:pt x="347" y="40"/>
                    <a:pt x="347" y="40"/>
                  </a:cubicBezTo>
                  <a:cubicBezTo>
                    <a:pt x="351" y="41"/>
                    <a:pt x="351" y="43"/>
                    <a:pt x="356" y="40"/>
                  </a:cubicBezTo>
                  <a:cubicBezTo>
                    <a:pt x="358" y="40"/>
                    <a:pt x="359" y="39"/>
                    <a:pt x="360" y="39"/>
                  </a:cubicBezTo>
                  <a:cubicBezTo>
                    <a:pt x="361" y="38"/>
                    <a:pt x="369" y="35"/>
                    <a:pt x="370" y="35"/>
                  </a:cubicBezTo>
                  <a:cubicBezTo>
                    <a:pt x="373" y="40"/>
                    <a:pt x="368" y="33"/>
                    <a:pt x="371" y="33"/>
                  </a:cubicBezTo>
                  <a:cubicBezTo>
                    <a:pt x="372" y="33"/>
                    <a:pt x="377" y="33"/>
                    <a:pt x="377" y="33"/>
                  </a:cubicBezTo>
                  <a:cubicBezTo>
                    <a:pt x="378" y="32"/>
                    <a:pt x="381" y="30"/>
                    <a:pt x="386" y="31"/>
                  </a:cubicBezTo>
                  <a:cubicBezTo>
                    <a:pt x="386" y="34"/>
                    <a:pt x="387" y="36"/>
                    <a:pt x="384" y="37"/>
                  </a:cubicBezTo>
                  <a:cubicBezTo>
                    <a:pt x="384" y="38"/>
                    <a:pt x="382" y="39"/>
                    <a:pt x="381" y="40"/>
                  </a:cubicBezTo>
                  <a:cubicBezTo>
                    <a:pt x="379" y="43"/>
                    <a:pt x="378" y="47"/>
                    <a:pt x="373" y="46"/>
                  </a:cubicBezTo>
                  <a:cubicBezTo>
                    <a:pt x="374" y="52"/>
                    <a:pt x="377" y="44"/>
                    <a:pt x="381" y="46"/>
                  </a:cubicBezTo>
                  <a:cubicBezTo>
                    <a:pt x="383" y="47"/>
                    <a:pt x="382" y="43"/>
                    <a:pt x="383" y="42"/>
                  </a:cubicBezTo>
                  <a:cubicBezTo>
                    <a:pt x="385" y="41"/>
                    <a:pt x="392" y="43"/>
                    <a:pt x="392" y="39"/>
                  </a:cubicBezTo>
                  <a:cubicBezTo>
                    <a:pt x="396" y="45"/>
                    <a:pt x="408" y="36"/>
                    <a:pt x="411" y="40"/>
                  </a:cubicBezTo>
                  <a:cubicBezTo>
                    <a:pt x="412" y="39"/>
                    <a:pt x="414" y="37"/>
                    <a:pt x="416" y="35"/>
                  </a:cubicBezTo>
                  <a:cubicBezTo>
                    <a:pt x="422" y="37"/>
                    <a:pt x="426" y="33"/>
                    <a:pt x="431" y="33"/>
                  </a:cubicBezTo>
                  <a:cubicBezTo>
                    <a:pt x="430" y="33"/>
                    <a:pt x="432" y="35"/>
                    <a:pt x="433" y="35"/>
                  </a:cubicBezTo>
                  <a:cubicBezTo>
                    <a:pt x="434" y="35"/>
                    <a:pt x="441" y="34"/>
                    <a:pt x="442" y="35"/>
                  </a:cubicBezTo>
                  <a:cubicBezTo>
                    <a:pt x="444" y="37"/>
                    <a:pt x="443" y="34"/>
                    <a:pt x="446" y="35"/>
                  </a:cubicBezTo>
                  <a:cubicBezTo>
                    <a:pt x="449" y="36"/>
                    <a:pt x="453" y="39"/>
                    <a:pt x="457" y="39"/>
                  </a:cubicBezTo>
                  <a:cubicBezTo>
                    <a:pt x="458" y="42"/>
                    <a:pt x="455" y="41"/>
                    <a:pt x="453" y="42"/>
                  </a:cubicBezTo>
                  <a:cubicBezTo>
                    <a:pt x="452" y="43"/>
                    <a:pt x="451" y="45"/>
                    <a:pt x="450" y="46"/>
                  </a:cubicBezTo>
                  <a:cubicBezTo>
                    <a:pt x="445" y="48"/>
                    <a:pt x="437" y="47"/>
                    <a:pt x="437" y="53"/>
                  </a:cubicBezTo>
                  <a:cubicBezTo>
                    <a:pt x="432" y="53"/>
                    <a:pt x="426" y="53"/>
                    <a:pt x="424" y="55"/>
                  </a:cubicBezTo>
                  <a:cubicBezTo>
                    <a:pt x="426" y="58"/>
                    <a:pt x="430" y="59"/>
                    <a:pt x="422" y="59"/>
                  </a:cubicBezTo>
                  <a:cubicBezTo>
                    <a:pt x="422" y="61"/>
                    <a:pt x="425" y="61"/>
                    <a:pt x="427" y="61"/>
                  </a:cubicBezTo>
                  <a:cubicBezTo>
                    <a:pt x="424" y="66"/>
                    <a:pt x="415" y="65"/>
                    <a:pt x="414" y="72"/>
                  </a:cubicBezTo>
                  <a:cubicBezTo>
                    <a:pt x="411" y="72"/>
                    <a:pt x="415" y="69"/>
                    <a:pt x="414" y="68"/>
                  </a:cubicBezTo>
                  <a:cubicBezTo>
                    <a:pt x="413" y="68"/>
                    <a:pt x="408" y="71"/>
                    <a:pt x="405" y="72"/>
                  </a:cubicBezTo>
                  <a:cubicBezTo>
                    <a:pt x="405" y="74"/>
                    <a:pt x="407" y="73"/>
                    <a:pt x="409" y="74"/>
                  </a:cubicBezTo>
                  <a:cubicBezTo>
                    <a:pt x="404" y="78"/>
                    <a:pt x="407" y="77"/>
                    <a:pt x="405" y="83"/>
                  </a:cubicBezTo>
                  <a:cubicBezTo>
                    <a:pt x="405" y="85"/>
                    <a:pt x="398" y="86"/>
                    <a:pt x="397" y="87"/>
                  </a:cubicBezTo>
                  <a:cubicBezTo>
                    <a:pt x="397" y="88"/>
                    <a:pt x="398" y="92"/>
                    <a:pt x="397" y="93"/>
                  </a:cubicBezTo>
                  <a:cubicBezTo>
                    <a:pt x="396" y="94"/>
                    <a:pt x="392" y="93"/>
                    <a:pt x="390" y="94"/>
                  </a:cubicBezTo>
                  <a:cubicBezTo>
                    <a:pt x="391" y="97"/>
                    <a:pt x="393" y="97"/>
                    <a:pt x="394" y="100"/>
                  </a:cubicBezTo>
                  <a:cubicBezTo>
                    <a:pt x="395" y="104"/>
                    <a:pt x="399" y="102"/>
                    <a:pt x="401" y="104"/>
                  </a:cubicBezTo>
                  <a:cubicBezTo>
                    <a:pt x="402" y="104"/>
                    <a:pt x="401" y="107"/>
                    <a:pt x="401" y="107"/>
                  </a:cubicBezTo>
                  <a:cubicBezTo>
                    <a:pt x="403" y="109"/>
                    <a:pt x="406" y="108"/>
                    <a:pt x="407" y="109"/>
                  </a:cubicBezTo>
                  <a:cubicBezTo>
                    <a:pt x="407" y="113"/>
                    <a:pt x="409" y="113"/>
                    <a:pt x="409" y="117"/>
                  </a:cubicBezTo>
                  <a:cubicBezTo>
                    <a:pt x="403" y="119"/>
                    <a:pt x="397" y="117"/>
                    <a:pt x="390" y="121"/>
                  </a:cubicBezTo>
                  <a:cubicBezTo>
                    <a:pt x="395" y="125"/>
                    <a:pt x="399" y="131"/>
                    <a:pt x="409" y="130"/>
                  </a:cubicBezTo>
                  <a:cubicBezTo>
                    <a:pt x="408" y="133"/>
                    <a:pt x="410" y="133"/>
                    <a:pt x="412" y="134"/>
                  </a:cubicBezTo>
                  <a:cubicBezTo>
                    <a:pt x="413" y="138"/>
                    <a:pt x="409" y="136"/>
                    <a:pt x="409" y="139"/>
                  </a:cubicBezTo>
                  <a:cubicBezTo>
                    <a:pt x="409" y="141"/>
                    <a:pt x="406" y="143"/>
                    <a:pt x="403" y="143"/>
                  </a:cubicBezTo>
                  <a:cubicBezTo>
                    <a:pt x="401" y="150"/>
                    <a:pt x="410" y="146"/>
                    <a:pt x="409" y="152"/>
                  </a:cubicBezTo>
                  <a:cubicBezTo>
                    <a:pt x="405" y="152"/>
                    <a:pt x="405" y="154"/>
                    <a:pt x="407" y="154"/>
                  </a:cubicBezTo>
                  <a:cubicBezTo>
                    <a:pt x="405" y="160"/>
                    <a:pt x="401" y="153"/>
                    <a:pt x="397" y="154"/>
                  </a:cubicBezTo>
                  <a:cubicBezTo>
                    <a:pt x="394" y="154"/>
                    <a:pt x="396" y="160"/>
                    <a:pt x="392" y="160"/>
                  </a:cubicBezTo>
                  <a:cubicBezTo>
                    <a:pt x="392" y="163"/>
                    <a:pt x="393" y="164"/>
                    <a:pt x="396" y="165"/>
                  </a:cubicBezTo>
                  <a:cubicBezTo>
                    <a:pt x="395" y="168"/>
                    <a:pt x="391" y="166"/>
                    <a:pt x="388" y="167"/>
                  </a:cubicBezTo>
                  <a:cubicBezTo>
                    <a:pt x="383" y="168"/>
                    <a:pt x="378" y="172"/>
                    <a:pt x="373" y="173"/>
                  </a:cubicBezTo>
                  <a:cubicBezTo>
                    <a:pt x="373" y="175"/>
                    <a:pt x="377" y="174"/>
                    <a:pt x="379" y="175"/>
                  </a:cubicBezTo>
                  <a:cubicBezTo>
                    <a:pt x="381" y="176"/>
                    <a:pt x="382" y="182"/>
                    <a:pt x="386" y="180"/>
                  </a:cubicBezTo>
                  <a:cubicBezTo>
                    <a:pt x="388" y="184"/>
                    <a:pt x="383" y="184"/>
                    <a:pt x="383" y="186"/>
                  </a:cubicBezTo>
                  <a:cubicBezTo>
                    <a:pt x="382" y="188"/>
                    <a:pt x="385" y="194"/>
                    <a:pt x="381" y="195"/>
                  </a:cubicBezTo>
                  <a:cubicBezTo>
                    <a:pt x="383" y="202"/>
                    <a:pt x="396" y="200"/>
                    <a:pt x="397" y="208"/>
                  </a:cubicBezTo>
                  <a:cubicBezTo>
                    <a:pt x="395" y="208"/>
                    <a:pt x="390" y="209"/>
                    <a:pt x="390" y="206"/>
                  </a:cubicBezTo>
                  <a:cubicBezTo>
                    <a:pt x="388" y="207"/>
                    <a:pt x="389" y="208"/>
                    <a:pt x="390" y="208"/>
                  </a:cubicBezTo>
                  <a:cubicBezTo>
                    <a:pt x="385" y="214"/>
                    <a:pt x="382" y="213"/>
                    <a:pt x="373" y="212"/>
                  </a:cubicBezTo>
                  <a:cubicBezTo>
                    <a:pt x="376" y="205"/>
                    <a:pt x="365" y="211"/>
                    <a:pt x="368" y="204"/>
                  </a:cubicBezTo>
                  <a:cubicBezTo>
                    <a:pt x="362" y="203"/>
                    <a:pt x="362" y="208"/>
                    <a:pt x="356" y="206"/>
                  </a:cubicBezTo>
                  <a:cubicBezTo>
                    <a:pt x="359" y="209"/>
                    <a:pt x="358" y="210"/>
                    <a:pt x="355" y="210"/>
                  </a:cubicBezTo>
                  <a:cubicBezTo>
                    <a:pt x="355" y="213"/>
                    <a:pt x="366" y="213"/>
                    <a:pt x="356" y="214"/>
                  </a:cubicBezTo>
                  <a:cubicBezTo>
                    <a:pt x="358" y="218"/>
                    <a:pt x="363" y="215"/>
                    <a:pt x="366" y="216"/>
                  </a:cubicBezTo>
                  <a:cubicBezTo>
                    <a:pt x="370" y="216"/>
                    <a:pt x="375" y="219"/>
                    <a:pt x="381" y="217"/>
                  </a:cubicBezTo>
                  <a:cubicBezTo>
                    <a:pt x="377" y="223"/>
                    <a:pt x="372" y="228"/>
                    <a:pt x="368" y="232"/>
                  </a:cubicBezTo>
                  <a:cubicBezTo>
                    <a:pt x="363" y="231"/>
                    <a:pt x="360" y="233"/>
                    <a:pt x="356" y="234"/>
                  </a:cubicBezTo>
                  <a:cubicBezTo>
                    <a:pt x="356" y="234"/>
                    <a:pt x="353" y="234"/>
                    <a:pt x="353" y="234"/>
                  </a:cubicBezTo>
                  <a:cubicBezTo>
                    <a:pt x="351" y="236"/>
                    <a:pt x="352" y="234"/>
                    <a:pt x="349" y="234"/>
                  </a:cubicBezTo>
                  <a:cubicBezTo>
                    <a:pt x="344" y="234"/>
                    <a:pt x="339" y="238"/>
                    <a:pt x="332" y="238"/>
                  </a:cubicBezTo>
                  <a:cubicBezTo>
                    <a:pt x="329" y="238"/>
                    <a:pt x="332" y="240"/>
                    <a:pt x="332" y="240"/>
                  </a:cubicBezTo>
                  <a:cubicBezTo>
                    <a:pt x="330" y="244"/>
                    <a:pt x="329" y="241"/>
                    <a:pt x="323" y="242"/>
                  </a:cubicBezTo>
                  <a:cubicBezTo>
                    <a:pt x="323" y="243"/>
                    <a:pt x="325" y="243"/>
                    <a:pt x="327" y="244"/>
                  </a:cubicBezTo>
                  <a:cubicBezTo>
                    <a:pt x="327" y="246"/>
                    <a:pt x="313" y="248"/>
                    <a:pt x="315" y="242"/>
                  </a:cubicBezTo>
                  <a:cubicBezTo>
                    <a:pt x="314" y="243"/>
                    <a:pt x="309" y="242"/>
                    <a:pt x="308" y="244"/>
                  </a:cubicBezTo>
                  <a:cubicBezTo>
                    <a:pt x="307" y="245"/>
                    <a:pt x="309" y="249"/>
                    <a:pt x="308" y="251"/>
                  </a:cubicBezTo>
                  <a:cubicBezTo>
                    <a:pt x="308" y="251"/>
                    <a:pt x="303" y="249"/>
                    <a:pt x="302" y="251"/>
                  </a:cubicBezTo>
                  <a:cubicBezTo>
                    <a:pt x="302" y="252"/>
                    <a:pt x="305" y="254"/>
                    <a:pt x="304" y="257"/>
                  </a:cubicBezTo>
                  <a:cubicBezTo>
                    <a:pt x="302" y="259"/>
                    <a:pt x="301" y="257"/>
                    <a:pt x="299" y="257"/>
                  </a:cubicBezTo>
                  <a:cubicBezTo>
                    <a:pt x="299" y="258"/>
                    <a:pt x="299" y="260"/>
                    <a:pt x="299" y="262"/>
                  </a:cubicBezTo>
                  <a:cubicBezTo>
                    <a:pt x="298" y="262"/>
                    <a:pt x="296" y="262"/>
                    <a:pt x="295" y="262"/>
                  </a:cubicBezTo>
                  <a:cubicBezTo>
                    <a:pt x="293" y="263"/>
                    <a:pt x="295" y="265"/>
                    <a:pt x="293" y="266"/>
                  </a:cubicBezTo>
                  <a:cubicBezTo>
                    <a:pt x="290" y="267"/>
                    <a:pt x="282" y="265"/>
                    <a:pt x="284" y="271"/>
                  </a:cubicBezTo>
                  <a:cubicBezTo>
                    <a:pt x="276" y="273"/>
                    <a:pt x="267" y="274"/>
                    <a:pt x="258" y="273"/>
                  </a:cubicBezTo>
                  <a:cubicBezTo>
                    <a:pt x="254" y="276"/>
                    <a:pt x="252" y="285"/>
                    <a:pt x="247" y="281"/>
                  </a:cubicBezTo>
                  <a:cubicBezTo>
                    <a:pt x="247" y="282"/>
                    <a:pt x="249" y="284"/>
                    <a:pt x="248" y="286"/>
                  </a:cubicBezTo>
                  <a:cubicBezTo>
                    <a:pt x="248" y="287"/>
                    <a:pt x="245" y="286"/>
                    <a:pt x="245" y="286"/>
                  </a:cubicBezTo>
                  <a:cubicBezTo>
                    <a:pt x="244" y="287"/>
                    <a:pt x="247" y="289"/>
                    <a:pt x="247" y="290"/>
                  </a:cubicBezTo>
                  <a:cubicBezTo>
                    <a:pt x="247" y="290"/>
                    <a:pt x="245" y="291"/>
                    <a:pt x="245" y="292"/>
                  </a:cubicBezTo>
                  <a:cubicBezTo>
                    <a:pt x="245" y="294"/>
                    <a:pt x="239" y="298"/>
                    <a:pt x="243" y="299"/>
                  </a:cubicBezTo>
                  <a:cubicBezTo>
                    <a:pt x="243" y="302"/>
                    <a:pt x="240" y="300"/>
                    <a:pt x="239" y="301"/>
                  </a:cubicBezTo>
                  <a:cubicBezTo>
                    <a:pt x="238" y="302"/>
                    <a:pt x="236" y="304"/>
                    <a:pt x="235" y="305"/>
                  </a:cubicBezTo>
                  <a:cubicBezTo>
                    <a:pt x="235" y="306"/>
                    <a:pt x="236" y="308"/>
                    <a:pt x="235" y="309"/>
                  </a:cubicBezTo>
                  <a:cubicBezTo>
                    <a:pt x="233" y="311"/>
                    <a:pt x="235" y="313"/>
                    <a:pt x="233" y="316"/>
                  </a:cubicBezTo>
                  <a:cubicBezTo>
                    <a:pt x="233" y="317"/>
                    <a:pt x="230" y="316"/>
                    <a:pt x="230" y="316"/>
                  </a:cubicBezTo>
                  <a:cubicBezTo>
                    <a:pt x="230" y="317"/>
                    <a:pt x="231" y="319"/>
                    <a:pt x="232" y="320"/>
                  </a:cubicBezTo>
                  <a:cubicBezTo>
                    <a:pt x="232" y="323"/>
                    <a:pt x="230" y="323"/>
                    <a:pt x="230" y="326"/>
                  </a:cubicBezTo>
                  <a:cubicBezTo>
                    <a:pt x="230" y="327"/>
                    <a:pt x="231" y="330"/>
                    <a:pt x="232" y="329"/>
                  </a:cubicBezTo>
                  <a:cubicBezTo>
                    <a:pt x="229" y="336"/>
                    <a:pt x="226" y="338"/>
                    <a:pt x="220" y="342"/>
                  </a:cubicBezTo>
                  <a:cubicBezTo>
                    <a:pt x="214" y="342"/>
                    <a:pt x="211" y="338"/>
                    <a:pt x="207" y="335"/>
                  </a:cubicBezTo>
                  <a:cubicBezTo>
                    <a:pt x="202" y="342"/>
                    <a:pt x="191" y="331"/>
                    <a:pt x="192" y="331"/>
                  </a:cubicBezTo>
                  <a:cubicBezTo>
                    <a:pt x="191" y="331"/>
                    <a:pt x="190" y="335"/>
                    <a:pt x="191" y="335"/>
                  </a:cubicBezTo>
                  <a:cubicBezTo>
                    <a:pt x="188" y="334"/>
                    <a:pt x="188" y="331"/>
                    <a:pt x="187" y="329"/>
                  </a:cubicBezTo>
                  <a:cubicBezTo>
                    <a:pt x="185" y="327"/>
                    <a:pt x="180" y="327"/>
                    <a:pt x="181" y="322"/>
                  </a:cubicBezTo>
                  <a:cubicBezTo>
                    <a:pt x="179" y="319"/>
                    <a:pt x="176" y="318"/>
                    <a:pt x="174" y="316"/>
                  </a:cubicBezTo>
                  <a:cubicBezTo>
                    <a:pt x="174" y="314"/>
                    <a:pt x="176" y="315"/>
                    <a:pt x="178" y="314"/>
                  </a:cubicBezTo>
                  <a:cubicBezTo>
                    <a:pt x="177" y="310"/>
                    <a:pt x="173" y="312"/>
                    <a:pt x="170" y="309"/>
                  </a:cubicBezTo>
                  <a:cubicBezTo>
                    <a:pt x="169" y="307"/>
                    <a:pt x="169" y="304"/>
                    <a:pt x="166" y="303"/>
                  </a:cubicBezTo>
                  <a:cubicBezTo>
                    <a:pt x="163" y="307"/>
                    <a:pt x="166" y="300"/>
                    <a:pt x="166" y="301"/>
                  </a:cubicBezTo>
                  <a:cubicBezTo>
                    <a:pt x="166" y="299"/>
                    <a:pt x="164" y="301"/>
                    <a:pt x="163" y="299"/>
                  </a:cubicBezTo>
                  <a:cubicBezTo>
                    <a:pt x="161" y="297"/>
                    <a:pt x="164" y="294"/>
                    <a:pt x="161" y="294"/>
                  </a:cubicBezTo>
                  <a:cubicBezTo>
                    <a:pt x="157" y="294"/>
                    <a:pt x="160" y="286"/>
                    <a:pt x="157" y="290"/>
                  </a:cubicBezTo>
                  <a:cubicBezTo>
                    <a:pt x="155" y="289"/>
                    <a:pt x="155" y="286"/>
                    <a:pt x="151" y="286"/>
                  </a:cubicBezTo>
                  <a:cubicBezTo>
                    <a:pt x="152" y="284"/>
                    <a:pt x="155" y="283"/>
                    <a:pt x="155" y="281"/>
                  </a:cubicBezTo>
                  <a:cubicBezTo>
                    <a:pt x="155" y="278"/>
                    <a:pt x="151" y="279"/>
                    <a:pt x="148" y="279"/>
                  </a:cubicBezTo>
                  <a:cubicBezTo>
                    <a:pt x="146" y="272"/>
                    <a:pt x="147" y="269"/>
                    <a:pt x="150" y="262"/>
                  </a:cubicBezTo>
                  <a:cubicBezTo>
                    <a:pt x="145" y="259"/>
                    <a:pt x="153" y="256"/>
                    <a:pt x="146" y="257"/>
                  </a:cubicBezTo>
                  <a:cubicBezTo>
                    <a:pt x="145" y="254"/>
                    <a:pt x="149" y="256"/>
                    <a:pt x="150" y="255"/>
                  </a:cubicBezTo>
                  <a:cubicBezTo>
                    <a:pt x="150" y="254"/>
                    <a:pt x="149" y="251"/>
                    <a:pt x="150" y="251"/>
                  </a:cubicBezTo>
                  <a:cubicBezTo>
                    <a:pt x="151" y="251"/>
                    <a:pt x="152" y="253"/>
                    <a:pt x="153" y="253"/>
                  </a:cubicBezTo>
                  <a:cubicBezTo>
                    <a:pt x="153" y="249"/>
                    <a:pt x="153" y="245"/>
                    <a:pt x="153" y="242"/>
                  </a:cubicBezTo>
                  <a:cubicBezTo>
                    <a:pt x="156" y="242"/>
                    <a:pt x="158" y="240"/>
                    <a:pt x="159" y="238"/>
                  </a:cubicBezTo>
                  <a:cubicBezTo>
                    <a:pt x="161" y="238"/>
                    <a:pt x="160" y="240"/>
                    <a:pt x="161" y="242"/>
                  </a:cubicBezTo>
                  <a:cubicBezTo>
                    <a:pt x="163" y="240"/>
                    <a:pt x="163" y="237"/>
                    <a:pt x="166" y="238"/>
                  </a:cubicBezTo>
                  <a:cubicBezTo>
                    <a:pt x="168" y="236"/>
                    <a:pt x="164" y="235"/>
                    <a:pt x="164" y="234"/>
                  </a:cubicBezTo>
                  <a:cubicBezTo>
                    <a:pt x="165" y="232"/>
                    <a:pt x="170" y="232"/>
                    <a:pt x="170" y="230"/>
                  </a:cubicBezTo>
                  <a:cubicBezTo>
                    <a:pt x="171" y="227"/>
                    <a:pt x="164" y="226"/>
                    <a:pt x="168" y="221"/>
                  </a:cubicBezTo>
                  <a:cubicBezTo>
                    <a:pt x="160" y="226"/>
                    <a:pt x="172" y="217"/>
                    <a:pt x="159" y="219"/>
                  </a:cubicBezTo>
                  <a:cubicBezTo>
                    <a:pt x="158" y="213"/>
                    <a:pt x="164" y="214"/>
                    <a:pt x="170" y="214"/>
                  </a:cubicBezTo>
                  <a:cubicBezTo>
                    <a:pt x="170" y="212"/>
                    <a:pt x="166" y="212"/>
                    <a:pt x="166" y="210"/>
                  </a:cubicBezTo>
                  <a:cubicBezTo>
                    <a:pt x="167" y="208"/>
                    <a:pt x="164" y="209"/>
                    <a:pt x="163" y="208"/>
                  </a:cubicBezTo>
                  <a:cubicBezTo>
                    <a:pt x="162" y="208"/>
                    <a:pt x="163" y="205"/>
                    <a:pt x="163" y="204"/>
                  </a:cubicBezTo>
                  <a:cubicBezTo>
                    <a:pt x="162" y="204"/>
                    <a:pt x="158" y="201"/>
                    <a:pt x="157" y="201"/>
                  </a:cubicBezTo>
                  <a:cubicBezTo>
                    <a:pt x="156" y="201"/>
                    <a:pt x="154" y="196"/>
                    <a:pt x="151" y="193"/>
                  </a:cubicBezTo>
                  <a:cubicBezTo>
                    <a:pt x="149" y="196"/>
                    <a:pt x="148" y="199"/>
                    <a:pt x="146" y="193"/>
                  </a:cubicBezTo>
                  <a:cubicBezTo>
                    <a:pt x="144" y="194"/>
                    <a:pt x="144" y="197"/>
                    <a:pt x="144" y="199"/>
                  </a:cubicBezTo>
                  <a:cubicBezTo>
                    <a:pt x="141" y="199"/>
                    <a:pt x="138" y="199"/>
                    <a:pt x="135" y="199"/>
                  </a:cubicBezTo>
                  <a:cubicBezTo>
                    <a:pt x="129" y="191"/>
                    <a:pt x="133" y="185"/>
                    <a:pt x="135" y="176"/>
                  </a:cubicBezTo>
                  <a:cubicBezTo>
                    <a:pt x="134" y="175"/>
                    <a:pt x="133" y="173"/>
                    <a:pt x="133" y="171"/>
                  </a:cubicBezTo>
                  <a:cubicBezTo>
                    <a:pt x="131" y="171"/>
                    <a:pt x="131" y="173"/>
                    <a:pt x="131" y="175"/>
                  </a:cubicBezTo>
                  <a:cubicBezTo>
                    <a:pt x="126" y="175"/>
                    <a:pt x="133" y="164"/>
                    <a:pt x="125" y="167"/>
                  </a:cubicBezTo>
                  <a:cubicBezTo>
                    <a:pt x="128" y="164"/>
                    <a:pt x="128" y="162"/>
                    <a:pt x="125" y="160"/>
                  </a:cubicBezTo>
                  <a:cubicBezTo>
                    <a:pt x="125" y="157"/>
                    <a:pt x="122" y="158"/>
                    <a:pt x="120" y="158"/>
                  </a:cubicBezTo>
                  <a:cubicBezTo>
                    <a:pt x="118" y="155"/>
                    <a:pt x="119" y="151"/>
                    <a:pt x="118" y="148"/>
                  </a:cubicBezTo>
                  <a:cubicBezTo>
                    <a:pt x="117" y="146"/>
                    <a:pt x="112" y="146"/>
                    <a:pt x="114" y="141"/>
                  </a:cubicBezTo>
                  <a:cubicBezTo>
                    <a:pt x="111" y="142"/>
                    <a:pt x="110" y="140"/>
                    <a:pt x="109" y="139"/>
                  </a:cubicBezTo>
                  <a:cubicBezTo>
                    <a:pt x="108" y="139"/>
                    <a:pt x="105" y="140"/>
                    <a:pt x="105" y="139"/>
                  </a:cubicBezTo>
                  <a:cubicBezTo>
                    <a:pt x="103" y="136"/>
                    <a:pt x="88" y="138"/>
                    <a:pt x="84" y="132"/>
                  </a:cubicBezTo>
                  <a:cubicBezTo>
                    <a:pt x="77" y="135"/>
                    <a:pt x="62" y="127"/>
                    <a:pt x="58" y="132"/>
                  </a:cubicBezTo>
                  <a:cubicBezTo>
                    <a:pt x="56" y="135"/>
                    <a:pt x="56" y="131"/>
                    <a:pt x="53" y="132"/>
                  </a:cubicBezTo>
                  <a:cubicBezTo>
                    <a:pt x="48" y="132"/>
                    <a:pt x="44" y="135"/>
                    <a:pt x="40" y="135"/>
                  </a:cubicBezTo>
                  <a:cubicBezTo>
                    <a:pt x="40" y="135"/>
                    <a:pt x="39" y="134"/>
                    <a:pt x="38" y="134"/>
                  </a:cubicBezTo>
                  <a:cubicBezTo>
                    <a:pt x="36" y="133"/>
                    <a:pt x="34" y="134"/>
                    <a:pt x="32" y="134"/>
                  </a:cubicBezTo>
                  <a:cubicBezTo>
                    <a:pt x="32" y="130"/>
                    <a:pt x="31" y="129"/>
                    <a:pt x="28" y="128"/>
                  </a:cubicBezTo>
                  <a:cubicBezTo>
                    <a:pt x="28" y="125"/>
                    <a:pt x="33" y="127"/>
                    <a:pt x="34" y="126"/>
                  </a:cubicBezTo>
                  <a:cubicBezTo>
                    <a:pt x="35" y="125"/>
                    <a:pt x="29" y="121"/>
                    <a:pt x="38" y="122"/>
                  </a:cubicBezTo>
                  <a:cubicBezTo>
                    <a:pt x="35" y="117"/>
                    <a:pt x="21" y="123"/>
                    <a:pt x="17" y="119"/>
                  </a:cubicBezTo>
                  <a:cubicBezTo>
                    <a:pt x="21" y="109"/>
                    <a:pt x="33" y="119"/>
                    <a:pt x="40" y="111"/>
                  </a:cubicBezTo>
                  <a:cubicBezTo>
                    <a:pt x="36" y="107"/>
                    <a:pt x="24" y="110"/>
                    <a:pt x="19" y="111"/>
                  </a:cubicBezTo>
                  <a:cubicBezTo>
                    <a:pt x="17" y="109"/>
                    <a:pt x="18" y="108"/>
                    <a:pt x="19" y="106"/>
                  </a:cubicBezTo>
                  <a:cubicBezTo>
                    <a:pt x="18" y="105"/>
                    <a:pt x="17" y="106"/>
                    <a:pt x="17" y="107"/>
                  </a:cubicBezTo>
                  <a:cubicBezTo>
                    <a:pt x="15" y="107"/>
                    <a:pt x="16" y="105"/>
                    <a:pt x="15" y="104"/>
                  </a:cubicBezTo>
                  <a:cubicBezTo>
                    <a:pt x="8" y="105"/>
                    <a:pt x="5" y="102"/>
                    <a:pt x="0" y="100"/>
                  </a:cubicBezTo>
                  <a:cubicBezTo>
                    <a:pt x="4" y="88"/>
                    <a:pt x="19" y="91"/>
                    <a:pt x="28" y="89"/>
                  </a:cubicBezTo>
                  <a:cubicBezTo>
                    <a:pt x="31" y="88"/>
                    <a:pt x="30" y="89"/>
                    <a:pt x="32" y="87"/>
                  </a:cubicBezTo>
                  <a:cubicBezTo>
                    <a:pt x="32" y="87"/>
                    <a:pt x="35" y="85"/>
                    <a:pt x="34" y="85"/>
                  </a:cubicBezTo>
                  <a:cubicBezTo>
                    <a:pt x="39" y="83"/>
                    <a:pt x="46" y="85"/>
                    <a:pt x="49" y="83"/>
                  </a:cubicBezTo>
                  <a:cubicBezTo>
                    <a:pt x="51" y="82"/>
                    <a:pt x="49" y="81"/>
                    <a:pt x="51" y="80"/>
                  </a:cubicBezTo>
                  <a:cubicBezTo>
                    <a:pt x="52" y="78"/>
                    <a:pt x="55" y="79"/>
                    <a:pt x="56" y="78"/>
                  </a:cubicBezTo>
                  <a:cubicBezTo>
                    <a:pt x="58" y="76"/>
                    <a:pt x="59" y="74"/>
                    <a:pt x="62" y="72"/>
                  </a:cubicBezTo>
                  <a:cubicBezTo>
                    <a:pt x="64" y="66"/>
                    <a:pt x="56" y="71"/>
                    <a:pt x="58" y="65"/>
                  </a:cubicBezTo>
                  <a:cubicBezTo>
                    <a:pt x="55" y="62"/>
                    <a:pt x="55" y="68"/>
                    <a:pt x="55" y="68"/>
                  </a:cubicBezTo>
                  <a:cubicBezTo>
                    <a:pt x="53" y="69"/>
                    <a:pt x="45" y="64"/>
                    <a:pt x="40" y="66"/>
                  </a:cubicBezTo>
                  <a:cubicBezTo>
                    <a:pt x="37" y="61"/>
                    <a:pt x="44" y="64"/>
                    <a:pt x="45" y="63"/>
                  </a:cubicBezTo>
                  <a:cubicBezTo>
                    <a:pt x="45" y="62"/>
                    <a:pt x="45" y="61"/>
                    <a:pt x="45" y="61"/>
                  </a:cubicBezTo>
                  <a:cubicBezTo>
                    <a:pt x="46" y="60"/>
                    <a:pt x="48" y="61"/>
                    <a:pt x="49" y="61"/>
                  </a:cubicBezTo>
                  <a:cubicBezTo>
                    <a:pt x="49" y="60"/>
                    <a:pt x="50" y="57"/>
                    <a:pt x="51" y="57"/>
                  </a:cubicBezTo>
                  <a:cubicBezTo>
                    <a:pt x="53" y="56"/>
                    <a:pt x="52" y="59"/>
                    <a:pt x="53" y="59"/>
                  </a:cubicBezTo>
                  <a:cubicBezTo>
                    <a:pt x="53" y="59"/>
                    <a:pt x="59" y="58"/>
                    <a:pt x="58" y="53"/>
                  </a:cubicBezTo>
                  <a:cubicBezTo>
                    <a:pt x="62" y="53"/>
                    <a:pt x="62" y="56"/>
                    <a:pt x="66" y="55"/>
                  </a:cubicBezTo>
                  <a:cubicBezTo>
                    <a:pt x="69" y="55"/>
                    <a:pt x="66" y="53"/>
                    <a:pt x="66" y="53"/>
                  </a:cubicBezTo>
                  <a:cubicBezTo>
                    <a:pt x="66" y="51"/>
                    <a:pt x="70" y="52"/>
                    <a:pt x="69" y="48"/>
                  </a:cubicBezTo>
                  <a:cubicBezTo>
                    <a:pt x="74" y="48"/>
                    <a:pt x="78" y="48"/>
                    <a:pt x="83" y="48"/>
                  </a:cubicBezTo>
                  <a:cubicBezTo>
                    <a:pt x="87" y="48"/>
                    <a:pt x="83" y="40"/>
                    <a:pt x="84" y="37"/>
                  </a:cubicBezTo>
                  <a:cubicBezTo>
                    <a:pt x="91" y="38"/>
                    <a:pt x="97" y="40"/>
                    <a:pt x="103" y="37"/>
                  </a:cubicBezTo>
                  <a:cubicBezTo>
                    <a:pt x="103" y="35"/>
                    <a:pt x="101" y="35"/>
                    <a:pt x="99" y="35"/>
                  </a:cubicBezTo>
                  <a:cubicBezTo>
                    <a:pt x="101" y="32"/>
                    <a:pt x="107" y="33"/>
                    <a:pt x="110" y="31"/>
                  </a:cubicBezTo>
                  <a:cubicBezTo>
                    <a:pt x="115" y="28"/>
                    <a:pt x="129" y="30"/>
                    <a:pt x="140" y="29"/>
                  </a:cubicBezTo>
                  <a:cubicBezTo>
                    <a:pt x="143" y="29"/>
                    <a:pt x="144" y="27"/>
                    <a:pt x="146" y="27"/>
                  </a:cubicBezTo>
                  <a:cubicBezTo>
                    <a:pt x="151" y="27"/>
                    <a:pt x="155" y="29"/>
                    <a:pt x="159" y="27"/>
                  </a:cubicBezTo>
                  <a:cubicBezTo>
                    <a:pt x="158" y="29"/>
                    <a:pt x="160" y="34"/>
                    <a:pt x="161" y="33"/>
                  </a:cubicBezTo>
                  <a:cubicBezTo>
                    <a:pt x="163" y="30"/>
                    <a:pt x="161" y="32"/>
                    <a:pt x="166" y="37"/>
                  </a:cubicBezTo>
                  <a:cubicBezTo>
                    <a:pt x="170" y="36"/>
                    <a:pt x="163" y="31"/>
                    <a:pt x="172" y="33"/>
                  </a:cubicBezTo>
                  <a:cubicBezTo>
                    <a:pt x="169" y="30"/>
                    <a:pt x="175" y="26"/>
                    <a:pt x="166" y="25"/>
                  </a:cubicBezTo>
                  <a:cubicBezTo>
                    <a:pt x="167" y="22"/>
                    <a:pt x="181" y="16"/>
                    <a:pt x="181" y="24"/>
                  </a:cubicBezTo>
                  <a:cubicBezTo>
                    <a:pt x="187" y="24"/>
                    <a:pt x="186" y="21"/>
                    <a:pt x="191" y="24"/>
                  </a:cubicBezTo>
                  <a:cubicBezTo>
                    <a:pt x="193" y="25"/>
                    <a:pt x="194" y="26"/>
                    <a:pt x="196" y="27"/>
                  </a:cubicBezTo>
                  <a:cubicBezTo>
                    <a:pt x="198" y="29"/>
                    <a:pt x="204" y="29"/>
                    <a:pt x="211" y="31"/>
                  </a:cubicBezTo>
                  <a:cubicBezTo>
                    <a:pt x="211" y="29"/>
                    <a:pt x="209" y="30"/>
                    <a:pt x="207" y="29"/>
                  </a:cubicBezTo>
                  <a:cubicBezTo>
                    <a:pt x="208" y="27"/>
                    <a:pt x="210" y="25"/>
                    <a:pt x="213" y="25"/>
                  </a:cubicBezTo>
                  <a:cubicBezTo>
                    <a:pt x="210" y="21"/>
                    <a:pt x="202" y="21"/>
                    <a:pt x="196" y="20"/>
                  </a:cubicBezTo>
                  <a:cubicBezTo>
                    <a:pt x="196" y="15"/>
                    <a:pt x="204" y="16"/>
                    <a:pt x="209" y="16"/>
                  </a:cubicBezTo>
                  <a:cubicBezTo>
                    <a:pt x="210" y="12"/>
                    <a:pt x="207" y="13"/>
                    <a:pt x="204" y="12"/>
                  </a:cubicBezTo>
                  <a:cubicBezTo>
                    <a:pt x="208" y="5"/>
                    <a:pt x="215" y="12"/>
                    <a:pt x="220" y="12"/>
                  </a:cubicBezTo>
                  <a:cubicBezTo>
                    <a:pt x="224" y="13"/>
                    <a:pt x="224" y="10"/>
                    <a:pt x="228" y="11"/>
                  </a:cubicBezTo>
                  <a:cubicBezTo>
                    <a:pt x="237" y="11"/>
                    <a:pt x="243" y="15"/>
                    <a:pt x="250" y="11"/>
                  </a:cubicBezTo>
                  <a:cubicBezTo>
                    <a:pt x="253" y="9"/>
                    <a:pt x="257" y="10"/>
                    <a:pt x="261" y="9"/>
                  </a:cubicBezTo>
                  <a:cubicBezTo>
                    <a:pt x="264" y="8"/>
                    <a:pt x="263" y="5"/>
                    <a:pt x="263" y="3"/>
                  </a:cubicBezTo>
                  <a:cubicBezTo>
                    <a:pt x="266" y="3"/>
                    <a:pt x="270" y="4"/>
                    <a:pt x="273" y="3"/>
                  </a:cubicBezTo>
                  <a:cubicBezTo>
                    <a:pt x="275" y="3"/>
                    <a:pt x="276" y="1"/>
                    <a:pt x="278" y="1"/>
                  </a:cubicBezTo>
                  <a:cubicBezTo>
                    <a:pt x="282" y="1"/>
                    <a:pt x="287" y="4"/>
                    <a:pt x="295" y="3"/>
                  </a:cubicBezTo>
                  <a:cubicBezTo>
                    <a:pt x="300" y="2"/>
                    <a:pt x="312" y="0"/>
                    <a:pt x="323" y="1"/>
                  </a:cubicBezTo>
                  <a:cubicBezTo>
                    <a:pt x="326" y="1"/>
                    <a:pt x="326" y="3"/>
                    <a:pt x="329" y="3"/>
                  </a:cubicBezTo>
                  <a:cubicBezTo>
                    <a:pt x="339" y="5"/>
                    <a:pt x="349" y="1"/>
                    <a:pt x="349" y="11"/>
                  </a:cubicBezTo>
                  <a:cubicBezTo>
                    <a:pt x="354" y="12"/>
                    <a:pt x="354" y="8"/>
                    <a:pt x="358" y="9"/>
                  </a:cubicBezTo>
                  <a:cubicBezTo>
                    <a:pt x="358" y="15"/>
                    <a:pt x="365" y="13"/>
                    <a:pt x="368" y="16"/>
                  </a:cubicBezTo>
                  <a:cubicBezTo>
                    <a:pt x="373" y="18"/>
                    <a:pt x="373" y="14"/>
                    <a:pt x="377" y="14"/>
                  </a:cubicBezTo>
                  <a:cubicBezTo>
                    <a:pt x="375" y="21"/>
                    <a:pt x="384" y="17"/>
                    <a:pt x="388" y="18"/>
                  </a:cubicBezTo>
                  <a:cubicBezTo>
                    <a:pt x="385" y="22"/>
                    <a:pt x="385" y="19"/>
                    <a:pt x="386" y="25"/>
                  </a:cubicBezTo>
                  <a:cubicBezTo>
                    <a:pt x="384" y="23"/>
                    <a:pt x="382" y="24"/>
                    <a:pt x="383" y="27"/>
                  </a:cubicBezTo>
                  <a:cubicBezTo>
                    <a:pt x="363" y="29"/>
                    <a:pt x="339" y="30"/>
                    <a:pt x="325" y="31"/>
                  </a:cubicBezTo>
                  <a:cubicBezTo>
                    <a:pt x="323" y="31"/>
                    <a:pt x="323" y="32"/>
                    <a:pt x="323" y="33"/>
                  </a:cubicBezTo>
                  <a:cubicBezTo>
                    <a:pt x="321" y="33"/>
                    <a:pt x="322" y="31"/>
                    <a:pt x="323" y="31"/>
                  </a:cubicBezTo>
                  <a:cubicBezTo>
                    <a:pt x="324" y="30"/>
                    <a:pt x="320" y="29"/>
                    <a:pt x="319" y="29"/>
                  </a:cubicBezTo>
                  <a:cubicBezTo>
                    <a:pt x="319" y="30"/>
                    <a:pt x="320" y="33"/>
                    <a:pt x="319" y="33"/>
                  </a:cubicBezTo>
                  <a:cubicBezTo>
                    <a:pt x="316" y="34"/>
                    <a:pt x="312" y="32"/>
                    <a:pt x="31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1" name="任意多边形: 形状 110"/>
            <p:cNvSpPr/>
            <p:nvPr/>
          </p:nvSpPr>
          <p:spPr bwMode="auto">
            <a:xfrm>
              <a:off x="4224375" y="434497"/>
              <a:ext cx="466461" cy="253542"/>
            </a:xfrm>
            <a:custGeom>
              <a:avLst/>
              <a:gdLst>
                <a:gd name="T0" fmla="*/ 209 w 224"/>
                <a:gd name="T1" fmla="*/ 12 h 122"/>
                <a:gd name="T2" fmla="*/ 222 w 224"/>
                <a:gd name="T3" fmla="*/ 19 h 122"/>
                <a:gd name="T4" fmla="*/ 217 w 224"/>
                <a:gd name="T5" fmla="*/ 23 h 122"/>
                <a:gd name="T6" fmla="*/ 207 w 224"/>
                <a:gd name="T7" fmla="*/ 27 h 122"/>
                <a:gd name="T8" fmla="*/ 181 w 224"/>
                <a:gd name="T9" fmla="*/ 32 h 122"/>
                <a:gd name="T10" fmla="*/ 193 w 224"/>
                <a:gd name="T11" fmla="*/ 36 h 122"/>
                <a:gd name="T12" fmla="*/ 170 w 224"/>
                <a:gd name="T13" fmla="*/ 45 h 122"/>
                <a:gd name="T14" fmla="*/ 163 w 224"/>
                <a:gd name="T15" fmla="*/ 49 h 122"/>
                <a:gd name="T16" fmla="*/ 152 w 224"/>
                <a:gd name="T17" fmla="*/ 55 h 122"/>
                <a:gd name="T18" fmla="*/ 133 w 224"/>
                <a:gd name="T19" fmla="*/ 62 h 122"/>
                <a:gd name="T20" fmla="*/ 127 w 224"/>
                <a:gd name="T21" fmla="*/ 68 h 122"/>
                <a:gd name="T22" fmla="*/ 114 w 224"/>
                <a:gd name="T23" fmla="*/ 70 h 122"/>
                <a:gd name="T24" fmla="*/ 122 w 224"/>
                <a:gd name="T25" fmla="*/ 81 h 122"/>
                <a:gd name="T26" fmla="*/ 109 w 224"/>
                <a:gd name="T27" fmla="*/ 90 h 122"/>
                <a:gd name="T28" fmla="*/ 99 w 224"/>
                <a:gd name="T29" fmla="*/ 96 h 122"/>
                <a:gd name="T30" fmla="*/ 83 w 224"/>
                <a:gd name="T31" fmla="*/ 107 h 122"/>
                <a:gd name="T32" fmla="*/ 88 w 224"/>
                <a:gd name="T33" fmla="*/ 116 h 122"/>
                <a:gd name="T34" fmla="*/ 73 w 224"/>
                <a:gd name="T35" fmla="*/ 120 h 122"/>
                <a:gd name="T36" fmla="*/ 45 w 224"/>
                <a:gd name="T37" fmla="*/ 114 h 122"/>
                <a:gd name="T38" fmla="*/ 36 w 224"/>
                <a:gd name="T39" fmla="*/ 116 h 122"/>
                <a:gd name="T40" fmla="*/ 23 w 224"/>
                <a:gd name="T41" fmla="*/ 107 h 122"/>
                <a:gd name="T42" fmla="*/ 36 w 224"/>
                <a:gd name="T43" fmla="*/ 96 h 122"/>
                <a:gd name="T44" fmla="*/ 51 w 224"/>
                <a:gd name="T45" fmla="*/ 96 h 122"/>
                <a:gd name="T46" fmla="*/ 25 w 224"/>
                <a:gd name="T47" fmla="*/ 90 h 122"/>
                <a:gd name="T48" fmla="*/ 40 w 224"/>
                <a:gd name="T49" fmla="*/ 79 h 122"/>
                <a:gd name="T50" fmla="*/ 53 w 224"/>
                <a:gd name="T51" fmla="*/ 79 h 122"/>
                <a:gd name="T52" fmla="*/ 53 w 224"/>
                <a:gd name="T53" fmla="*/ 71 h 122"/>
                <a:gd name="T54" fmla="*/ 49 w 224"/>
                <a:gd name="T55" fmla="*/ 62 h 122"/>
                <a:gd name="T56" fmla="*/ 40 w 224"/>
                <a:gd name="T57" fmla="*/ 58 h 122"/>
                <a:gd name="T58" fmla="*/ 60 w 224"/>
                <a:gd name="T59" fmla="*/ 56 h 122"/>
                <a:gd name="T60" fmla="*/ 68 w 224"/>
                <a:gd name="T61" fmla="*/ 53 h 122"/>
                <a:gd name="T62" fmla="*/ 83 w 224"/>
                <a:gd name="T63" fmla="*/ 42 h 122"/>
                <a:gd name="T64" fmla="*/ 51 w 224"/>
                <a:gd name="T65" fmla="*/ 47 h 122"/>
                <a:gd name="T66" fmla="*/ 29 w 224"/>
                <a:gd name="T67" fmla="*/ 42 h 122"/>
                <a:gd name="T68" fmla="*/ 6 w 224"/>
                <a:gd name="T69" fmla="*/ 36 h 122"/>
                <a:gd name="T70" fmla="*/ 2 w 224"/>
                <a:gd name="T71" fmla="*/ 25 h 122"/>
                <a:gd name="T72" fmla="*/ 40 w 224"/>
                <a:gd name="T73" fmla="*/ 15 h 122"/>
                <a:gd name="T74" fmla="*/ 66 w 224"/>
                <a:gd name="T75" fmla="*/ 10 h 122"/>
                <a:gd name="T76" fmla="*/ 97 w 224"/>
                <a:gd name="T77" fmla="*/ 4 h 122"/>
                <a:gd name="T78" fmla="*/ 129 w 224"/>
                <a:gd name="T79" fmla="*/ 2 h 122"/>
                <a:gd name="T80" fmla="*/ 146 w 224"/>
                <a:gd name="T81" fmla="*/ 2 h 122"/>
                <a:gd name="T82" fmla="*/ 178 w 224"/>
                <a:gd name="T83" fmla="*/ 2 h 122"/>
                <a:gd name="T84" fmla="*/ 209 w 224"/>
                <a:gd name="T85" fmla="*/ 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24" h="122">
                  <a:moveTo>
                    <a:pt x="209" y="4"/>
                  </a:moveTo>
                  <a:cubicBezTo>
                    <a:pt x="206" y="8"/>
                    <a:pt x="209" y="7"/>
                    <a:pt x="209" y="12"/>
                  </a:cubicBezTo>
                  <a:cubicBezTo>
                    <a:pt x="214" y="12"/>
                    <a:pt x="219" y="12"/>
                    <a:pt x="224" y="12"/>
                  </a:cubicBezTo>
                  <a:cubicBezTo>
                    <a:pt x="224" y="15"/>
                    <a:pt x="222" y="16"/>
                    <a:pt x="222" y="19"/>
                  </a:cubicBezTo>
                  <a:cubicBezTo>
                    <a:pt x="221" y="20"/>
                    <a:pt x="218" y="18"/>
                    <a:pt x="217" y="19"/>
                  </a:cubicBezTo>
                  <a:cubicBezTo>
                    <a:pt x="216" y="20"/>
                    <a:pt x="217" y="23"/>
                    <a:pt x="217" y="23"/>
                  </a:cubicBezTo>
                  <a:cubicBezTo>
                    <a:pt x="214" y="24"/>
                    <a:pt x="210" y="25"/>
                    <a:pt x="209" y="23"/>
                  </a:cubicBezTo>
                  <a:cubicBezTo>
                    <a:pt x="207" y="22"/>
                    <a:pt x="208" y="26"/>
                    <a:pt x="207" y="27"/>
                  </a:cubicBezTo>
                  <a:cubicBezTo>
                    <a:pt x="205" y="28"/>
                    <a:pt x="200" y="25"/>
                    <a:pt x="200" y="29"/>
                  </a:cubicBezTo>
                  <a:cubicBezTo>
                    <a:pt x="194" y="28"/>
                    <a:pt x="185" y="26"/>
                    <a:pt x="181" y="32"/>
                  </a:cubicBezTo>
                  <a:cubicBezTo>
                    <a:pt x="183" y="37"/>
                    <a:pt x="191" y="32"/>
                    <a:pt x="193" y="30"/>
                  </a:cubicBezTo>
                  <a:cubicBezTo>
                    <a:pt x="195" y="31"/>
                    <a:pt x="192" y="33"/>
                    <a:pt x="193" y="36"/>
                  </a:cubicBezTo>
                  <a:cubicBezTo>
                    <a:pt x="186" y="36"/>
                    <a:pt x="182" y="39"/>
                    <a:pt x="176" y="40"/>
                  </a:cubicBezTo>
                  <a:cubicBezTo>
                    <a:pt x="173" y="41"/>
                    <a:pt x="171" y="43"/>
                    <a:pt x="170" y="45"/>
                  </a:cubicBezTo>
                  <a:cubicBezTo>
                    <a:pt x="169" y="46"/>
                    <a:pt x="166" y="45"/>
                    <a:pt x="165" y="45"/>
                  </a:cubicBezTo>
                  <a:cubicBezTo>
                    <a:pt x="163" y="46"/>
                    <a:pt x="164" y="48"/>
                    <a:pt x="163" y="49"/>
                  </a:cubicBezTo>
                  <a:cubicBezTo>
                    <a:pt x="161" y="50"/>
                    <a:pt x="157" y="47"/>
                    <a:pt x="157" y="51"/>
                  </a:cubicBezTo>
                  <a:cubicBezTo>
                    <a:pt x="157" y="54"/>
                    <a:pt x="152" y="52"/>
                    <a:pt x="152" y="55"/>
                  </a:cubicBezTo>
                  <a:cubicBezTo>
                    <a:pt x="151" y="59"/>
                    <a:pt x="146" y="56"/>
                    <a:pt x="144" y="58"/>
                  </a:cubicBezTo>
                  <a:cubicBezTo>
                    <a:pt x="142" y="61"/>
                    <a:pt x="137" y="60"/>
                    <a:pt x="133" y="62"/>
                  </a:cubicBezTo>
                  <a:cubicBezTo>
                    <a:pt x="132" y="62"/>
                    <a:pt x="133" y="64"/>
                    <a:pt x="131" y="64"/>
                  </a:cubicBezTo>
                  <a:cubicBezTo>
                    <a:pt x="126" y="64"/>
                    <a:pt x="129" y="66"/>
                    <a:pt x="127" y="68"/>
                  </a:cubicBezTo>
                  <a:cubicBezTo>
                    <a:pt x="127" y="68"/>
                    <a:pt x="126" y="68"/>
                    <a:pt x="125" y="68"/>
                  </a:cubicBezTo>
                  <a:cubicBezTo>
                    <a:pt x="124" y="68"/>
                    <a:pt x="120" y="71"/>
                    <a:pt x="114" y="70"/>
                  </a:cubicBezTo>
                  <a:cubicBezTo>
                    <a:pt x="115" y="72"/>
                    <a:pt x="122" y="73"/>
                    <a:pt x="114" y="73"/>
                  </a:cubicBezTo>
                  <a:cubicBezTo>
                    <a:pt x="115" y="77"/>
                    <a:pt x="124" y="74"/>
                    <a:pt x="122" y="81"/>
                  </a:cubicBezTo>
                  <a:cubicBezTo>
                    <a:pt x="118" y="77"/>
                    <a:pt x="118" y="81"/>
                    <a:pt x="118" y="86"/>
                  </a:cubicBezTo>
                  <a:cubicBezTo>
                    <a:pt x="114" y="81"/>
                    <a:pt x="112" y="88"/>
                    <a:pt x="109" y="90"/>
                  </a:cubicBezTo>
                  <a:cubicBezTo>
                    <a:pt x="105" y="92"/>
                    <a:pt x="100" y="90"/>
                    <a:pt x="97" y="94"/>
                  </a:cubicBezTo>
                  <a:cubicBezTo>
                    <a:pt x="96" y="96"/>
                    <a:pt x="99" y="95"/>
                    <a:pt x="99" y="96"/>
                  </a:cubicBezTo>
                  <a:cubicBezTo>
                    <a:pt x="100" y="97"/>
                    <a:pt x="93" y="99"/>
                    <a:pt x="97" y="99"/>
                  </a:cubicBezTo>
                  <a:cubicBezTo>
                    <a:pt x="95" y="105"/>
                    <a:pt x="85" y="101"/>
                    <a:pt x="83" y="107"/>
                  </a:cubicBezTo>
                  <a:cubicBezTo>
                    <a:pt x="86" y="110"/>
                    <a:pt x="91" y="111"/>
                    <a:pt x="97" y="111"/>
                  </a:cubicBezTo>
                  <a:cubicBezTo>
                    <a:pt x="99" y="117"/>
                    <a:pt x="88" y="112"/>
                    <a:pt x="88" y="116"/>
                  </a:cubicBezTo>
                  <a:cubicBezTo>
                    <a:pt x="88" y="119"/>
                    <a:pt x="86" y="116"/>
                    <a:pt x="84" y="116"/>
                  </a:cubicBezTo>
                  <a:cubicBezTo>
                    <a:pt x="80" y="116"/>
                    <a:pt x="78" y="122"/>
                    <a:pt x="73" y="120"/>
                  </a:cubicBezTo>
                  <a:cubicBezTo>
                    <a:pt x="72" y="118"/>
                    <a:pt x="69" y="118"/>
                    <a:pt x="70" y="114"/>
                  </a:cubicBezTo>
                  <a:cubicBezTo>
                    <a:pt x="60" y="113"/>
                    <a:pt x="54" y="116"/>
                    <a:pt x="45" y="114"/>
                  </a:cubicBezTo>
                  <a:cubicBezTo>
                    <a:pt x="45" y="114"/>
                    <a:pt x="43" y="112"/>
                    <a:pt x="43" y="112"/>
                  </a:cubicBezTo>
                  <a:cubicBezTo>
                    <a:pt x="40" y="112"/>
                    <a:pt x="39" y="116"/>
                    <a:pt x="36" y="116"/>
                  </a:cubicBezTo>
                  <a:cubicBezTo>
                    <a:pt x="27" y="117"/>
                    <a:pt x="20" y="114"/>
                    <a:pt x="10" y="112"/>
                  </a:cubicBezTo>
                  <a:cubicBezTo>
                    <a:pt x="13" y="109"/>
                    <a:pt x="17" y="107"/>
                    <a:pt x="23" y="107"/>
                  </a:cubicBezTo>
                  <a:cubicBezTo>
                    <a:pt x="27" y="106"/>
                    <a:pt x="23" y="99"/>
                    <a:pt x="27" y="97"/>
                  </a:cubicBezTo>
                  <a:cubicBezTo>
                    <a:pt x="32" y="99"/>
                    <a:pt x="31" y="95"/>
                    <a:pt x="36" y="96"/>
                  </a:cubicBezTo>
                  <a:cubicBezTo>
                    <a:pt x="36" y="102"/>
                    <a:pt x="43" y="101"/>
                    <a:pt x="49" y="101"/>
                  </a:cubicBezTo>
                  <a:cubicBezTo>
                    <a:pt x="53" y="100"/>
                    <a:pt x="47" y="98"/>
                    <a:pt x="51" y="96"/>
                  </a:cubicBezTo>
                  <a:cubicBezTo>
                    <a:pt x="50" y="91"/>
                    <a:pt x="40" y="97"/>
                    <a:pt x="43" y="88"/>
                  </a:cubicBezTo>
                  <a:cubicBezTo>
                    <a:pt x="36" y="90"/>
                    <a:pt x="33" y="93"/>
                    <a:pt x="25" y="90"/>
                  </a:cubicBezTo>
                  <a:cubicBezTo>
                    <a:pt x="26" y="86"/>
                    <a:pt x="30" y="85"/>
                    <a:pt x="34" y="84"/>
                  </a:cubicBezTo>
                  <a:cubicBezTo>
                    <a:pt x="36" y="83"/>
                    <a:pt x="38" y="81"/>
                    <a:pt x="40" y="79"/>
                  </a:cubicBezTo>
                  <a:cubicBezTo>
                    <a:pt x="42" y="79"/>
                    <a:pt x="43" y="78"/>
                    <a:pt x="43" y="77"/>
                  </a:cubicBezTo>
                  <a:cubicBezTo>
                    <a:pt x="48" y="76"/>
                    <a:pt x="51" y="77"/>
                    <a:pt x="53" y="79"/>
                  </a:cubicBezTo>
                  <a:cubicBezTo>
                    <a:pt x="55" y="78"/>
                    <a:pt x="57" y="76"/>
                    <a:pt x="58" y="73"/>
                  </a:cubicBezTo>
                  <a:cubicBezTo>
                    <a:pt x="59" y="70"/>
                    <a:pt x="54" y="73"/>
                    <a:pt x="53" y="71"/>
                  </a:cubicBezTo>
                  <a:cubicBezTo>
                    <a:pt x="52" y="71"/>
                    <a:pt x="51" y="67"/>
                    <a:pt x="51" y="66"/>
                  </a:cubicBezTo>
                  <a:cubicBezTo>
                    <a:pt x="50" y="65"/>
                    <a:pt x="48" y="64"/>
                    <a:pt x="49" y="62"/>
                  </a:cubicBezTo>
                  <a:cubicBezTo>
                    <a:pt x="48" y="63"/>
                    <a:pt x="46" y="64"/>
                    <a:pt x="43" y="64"/>
                  </a:cubicBezTo>
                  <a:cubicBezTo>
                    <a:pt x="44" y="60"/>
                    <a:pt x="43" y="58"/>
                    <a:pt x="40" y="58"/>
                  </a:cubicBezTo>
                  <a:cubicBezTo>
                    <a:pt x="41" y="55"/>
                    <a:pt x="43" y="52"/>
                    <a:pt x="49" y="53"/>
                  </a:cubicBezTo>
                  <a:cubicBezTo>
                    <a:pt x="54" y="52"/>
                    <a:pt x="53" y="59"/>
                    <a:pt x="60" y="56"/>
                  </a:cubicBezTo>
                  <a:cubicBezTo>
                    <a:pt x="60" y="59"/>
                    <a:pt x="61" y="60"/>
                    <a:pt x="62" y="60"/>
                  </a:cubicBezTo>
                  <a:cubicBezTo>
                    <a:pt x="68" y="62"/>
                    <a:pt x="65" y="54"/>
                    <a:pt x="68" y="53"/>
                  </a:cubicBezTo>
                  <a:cubicBezTo>
                    <a:pt x="77" y="51"/>
                    <a:pt x="85" y="48"/>
                    <a:pt x="90" y="42"/>
                  </a:cubicBezTo>
                  <a:cubicBezTo>
                    <a:pt x="90" y="37"/>
                    <a:pt x="87" y="44"/>
                    <a:pt x="83" y="42"/>
                  </a:cubicBezTo>
                  <a:cubicBezTo>
                    <a:pt x="80" y="44"/>
                    <a:pt x="75" y="44"/>
                    <a:pt x="73" y="47"/>
                  </a:cubicBezTo>
                  <a:cubicBezTo>
                    <a:pt x="68" y="46"/>
                    <a:pt x="59" y="48"/>
                    <a:pt x="51" y="47"/>
                  </a:cubicBezTo>
                  <a:cubicBezTo>
                    <a:pt x="46" y="47"/>
                    <a:pt x="44" y="44"/>
                    <a:pt x="38" y="47"/>
                  </a:cubicBezTo>
                  <a:cubicBezTo>
                    <a:pt x="36" y="40"/>
                    <a:pt x="31" y="48"/>
                    <a:pt x="29" y="42"/>
                  </a:cubicBezTo>
                  <a:cubicBezTo>
                    <a:pt x="26" y="45"/>
                    <a:pt x="21" y="40"/>
                    <a:pt x="14" y="42"/>
                  </a:cubicBezTo>
                  <a:cubicBezTo>
                    <a:pt x="15" y="36"/>
                    <a:pt x="8" y="39"/>
                    <a:pt x="6" y="36"/>
                  </a:cubicBezTo>
                  <a:cubicBezTo>
                    <a:pt x="5" y="31"/>
                    <a:pt x="10" y="32"/>
                    <a:pt x="12" y="30"/>
                  </a:cubicBezTo>
                  <a:cubicBezTo>
                    <a:pt x="12" y="25"/>
                    <a:pt x="0" y="33"/>
                    <a:pt x="2" y="25"/>
                  </a:cubicBezTo>
                  <a:cubicBezTo>
                    <a:pt x="11" y="22"/>
                    <a:pt x="25" y="21"/>
                    <a:pt x="38" y="19"/>
                  </a:cubicBezTo>
                  <a:cubicBezTo>
                    <a:pt x="40" y="19"/>
                    <a:pt x="39" y="17"/>
                    <a:pt x="40" y="15"/>
                  </a:cubicBezTo>
                  <a:cubicBezTo>
                    <a:pt x="49" y="17"/>
                    <a:pt x="57" y="13"/>
                    <a:pt x="62" y="15"/>
                  </a:cubicBezTo>
                  <a:cubicBezTo>
                    <a:pt x="64" y="14"/>
                    <a:pt x="65" y="12"/>
                    <a:pt x="66" y="10"/>
                  </a:cubicBezTo>
                  <a:cubicBezTo>
                    <a:pt x="77" y="9"/>
                    <a:pt x="87" y="6"/>
                    <a:pt x="96" y="8"/>
                  </a:cubicBezTo>
                  <a:cubicBezTo>
                    <a:pt x="97" y="8"/>
                    <a:pt x="97" y="6"/>
                    <a:pt x="97" y="4"/>
                  </a:cubicBezTo>
                  <a:cubicBezTo>
                    <a:pt x="105" y="5"/>
                    <a:pt x="115" y="3"/>
                    <a:pt x="120" y="6"/>
                  </a:cubicBezTo>
                  <a:cubicBezTo>
                    <a:pt x="121" y="3"/>
                    <a:pt x="129" y="6"/>
                    <a:pt x="129" y="2"/>
                  </a:cubicBezTo>
                  <a:cubicBezTo>
                    <a:pt x="134" y="4"/>
                    <a:pt x="141" y="5"/>
                    <a:pt x="148" y="4"/>
                  </a:cubicBezTo>
                  <a:cubicBezTo>
                    <a:pt x="148" y="3"/>
                    <a:pt x="147" y="3"/>
                    <a:pt x="146" y="2"/>
                  </a:cubicBezTo>
                  <a:cubicBezTo>
                    <a:pt x="146" y="0"/>
                    <a:pt x="148" y="1"/>
                    <a:pt x="148" y="2"/>
                  </a:cubicBezTo>
                  <a:cubicBezTo>
                    <a:pt x="156" y="4"/>
                    <a:pt x="169" y="1"/>
                    <a:pt x="178" y="2"/>
                  </a:cubicBezTo>
                  <a:cubicBezTo>
                    <a:pt x="178" y="2"/>
                    <a:pt x="177" y="6"/>
                    <a:pt x="178" y="6"/>
                  </a:cubicBezTo>
                  <a:cubicBezTo>
                    <a:pt x="192" y="6"/>
                    <a:pt x="193" y="3"/>
                    <a:pt x="20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2" name="任意多边形: 形状 111"/>
            <p:cNvSpPr/>
            <p:nvPr/>
          </p:nvSpPr>
          <p:spPr bwMode="auto">
            <a:xfrm>
              <a:off x="5955742" y="531150"/>
              <a:ext cx="133075" cy="49028"/>
            </a:xfrm>
            <a:custGeom>
              <a:avLst/>
              <a:gdLst>
                <a:gd name="T0" fmla="*/ 17 w 64"/>
                <a:gd name="T1" fmla="*/ 3 h 24"/>
                <a:gd name="T2" fmla="*/ 17 w 64"/>
                <a:gd name="T3" fmla="*/ 5 h 24"/>
                <a:gd name="T4" fmla="*/ 22 w 64"/>
                <a:gd name="T5" fmla="*/ 10 h 24"/>
                <a:gd name="T6" fmla="*/ 28 w 64"/>
                <a:gd name="T7" fmla="*/ 7 h 24"/>
                <a:gd name="T8" fmla="*/ 37 w 64"/>
                <a:gd name="T9" fmla="*/ 10 h 24"/>
                <a:gd name="T10" fmla="*/ 54 w 64"/>
                <a:gd name="T11" fmla="*/ 7 h 24"/>
                <a:gd name="T12" fmla="*/ 61 w 64"/>
                <a:gd name="T13" fmla="*/ 10 h 24"/>
                <a:gd name="T14" fmla="*/ 58 w 64"/>
                <a:gd name="T15" fmla="*/ 18 h 24"/>
                <a:gd name="T16" fmla="*/ 41 w 64"/>
                <a:gd name="T17" fmla="*/ 20 h 24"/>
                <a:gd name="T18" fmla="*/ 30 w 64"/>
                <a:gd name="T19" fmla="*/ 24 h 24"/>
                <a:gd name="T20" fmla="*/ 11 w 64"/>
                <a:gd name="T21" fmla="*/ 10 h 24"/>
                <a:gd name="T22" fmla="*/ 2 w 64"/>
                <a:gd name="T23" fmla="*/ 9 h 24"/>
                <a:gd name="T24" fmla="*/ 17 w 64"/>
                <a:gd name="T2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4" h="24">
                  <a:moveTo>
                    <a:pt x="17" y="3"/>
                  </a:moveTo>
                  <a:cubicBezTo>
                    <a:pt x="19" y="3"/>
                    <a:pt x="18" y="5"/>
                    <a:pt x="17" y="5"/>
                  </a:cubicBezTo>
                  <a:cubicBezTo>
                    <a:pt x="16" y="9"/>
                    <a:pt x="25" y="4"/>
                    <a:pt x="22" y="10"/>
                  </a:cubicBezTo>
                  <a:cubicBezTo>
                    <a:pt x="26" y="11"/>
                    <a:pt x="25" y="7"/>
                    <a:pt x="28" y="7"/>
                  </a:cubicBezTo>
                  <a:cubicBezTo>
                    <a:pt x="32" y="11"/>
                    <a:pt x="36" y="3"/>
                    <a:pt x="37" y="10"/>
                  </a:cubicBezTo>
                  <a:cubicBezTo>
                    <a:pt x="42" y="9"/>
                    <a:pt x="49" y="8"/>
                    <a:pt x="54" y="7"/>
                  </a:cubicBezTo>
                  <a:cubicBezTo>
                    <a:pt x="53" y="12"/>
                    <a:pt x="63" y="5"/>
                    <a:pt x="61" y="10"/>
                  </a:cubicBezTo>
                  <a:cubicBezTo>
                    <a:pt x="64" y="16"/>
                    <a:pt x="50" y="14"/>
                    <a:pt x="58" y="18"/>
                  </a:cubicBezTo>
                  <a:cubicBezTo>
                    <a:pt x="56" y="22"/>
                    <a:pt x="46" y="19"/>
                    <a:pt x="41" y="20"/>
                  </a:cubicBezTo>
                  <a:cubicBezTo>
                    <a:pt x="37" y="20"/>
                    <a:pt x="33" y="22"/>
                    <a:pt x="30" y="24"/>
                  </a:cubicBezTo>
                  <a:cubicBezTo>
                    <a:pt x="22" y="20"/>
                    <a:pt x="15" y="17"/>
                    <a:pt x="11" y="10"/>
                  </a:cubicBezTo>
                  <a:cubicBezTo>
                    <a:pt x="8" y="9"/>
                    <a:pt x="1" y="13"/>
                    <a:pt x="2" y="9"/>
                  </a:cubicBezTo>
                  <a:cubicBezTo>
                    <a:pt x="0" y="0"/>
                    <a:pt x="16" y="9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3" name="任意多边形: 形状 112"/>
            <p:cNvSpPr/>
            <p:nvPr/>
          </p:nvSpPr>
          <p:spPr bwMode="auto">
            <a:xfrm>
              <a:off x="3864374" y="596988"/>
              <a:ext cx="63036" cy="19611"/>
            </a:xfrm>
            <a:custGeom>
              <a:avLst/>
              <a:gdLst>
                <a:gd name="T0" fmla="*/ 28 w 30"/>
                <a:gd name="T1" fmla="*/ 1 h 9"/>
                <a:gd name="T2" fmla="*/ 17 w 30"/>
                <a:gd name="T3" fmla="*/ 6 h 9"/>
                <a:gd name="T4" fmla="*/ 13 w 30"/>
                <a:gd name="T5" fmla="*/ 8 h 9"/>
                <a:gd name="T6" fmla="*/ 6 w 30"/>
                <a:gd name="T7" fmla="*/ 8 h 9"/>
                <a:gd name="T8" fmla="*/ 10 w 30"/>
                <a:gd name="T9" fmla="*/ 3 h 9"/>
                <a:gd name="T10" fmla="*/ 28 w 30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9">
                  <a:moveTo>
                    <a:pt x="28" y="1"/>
                  </a:moveTo>
                  <a:cubicBezTo>
                    <a:pt x="30" y="7"/>
                    <a:pt x="22" y="6"/>
                    <a:pt x="17" y="6"/>
                  </a:cubicBezTo>
                  <a:cubicBezTo>
                    <a:pt x="15" y="7"/>
                    <a:pt x="15" y="8"/>
                    <a:pt x="13" y="8"/>
                  </a:cubicBezTo>
                  <a:cubicBezTo>
                    <a:pt x="10" y="8"/>
                    <a:pt x="6" y="6"/>
                    <a:pt x="6" y="8"/>
                  </a:cubicBezTo>
                  <a:cubicBezTo>
                    <a:pt x="0" y="9"/>
                    <a:pt x="9" y="2"/>
                    <a:pt x="10" y="3"/>
                  </a:cubicBezTo>
                  <a:cubicBezTo>
                    <a:pt x="13" y="7"/>
                    <a:pt x="22" y="0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4" name="任意多边形: 形状 113"/>
            <p:cNvSpPr/>
            <p:nvPr/>
          </p:nvSpPr>
          <p:spPr bwMode="auto">
            <a:xfrm>
              <a:off x="4109512" y="596988"/>
              <a:ext cx="56031" cy="37822"/>
            </a:xfrm>
            <a:custGeom>
              <a:avLst/>
              <a:gdLst>
                <a:gd name="T0" fmla="*/ 13 w 27"/>
                <a:gd name="T1" fmla="*/ 1 h 18"/>
                <a:gd name="T2" fmla="*/ 9 w 27"/>
                <a:gd name="T3" fmla="*/ 3 h 18"/>
                <a:gd name="T4" fmla="*/ 18 w 27"/>
                <a:gd name="T5" fmla="*/ 8 h 18"/>
                <a:gd name="T6" fmla="*/ 22 w 27"/>
                <a:gd name="T7" fmla="*/ 6 h 18"/>
                <a:gd name="T8" fmla="*/ 11 w 27"/>
                <a:gd name="T9" fmla="*/ 18 h 18"/>
                <a:gd name="T10" fmla="*/ 0 w 27"/>
                <a:gd name="T11" fmla="*/ 5 h 18"/>
                <a:gd name="T12" fmla="*/ 13 w 27"/>
                <a:gd name="T13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18">
                  <a:moveTo>
                    <a:pt x="13" y="1"/>
                  </a:moveTo>
                  <a:cubicBezTo>
                    <a:pt x="13" y="3"/>
                    <a:pt x="10" y="2"/>
                    <a:pt x="9" y="3"/>
                  </a:cubicBezTo>
                  <a:cubicBezTo>
                    <a:pt x="9" y="8"/>
                    <a:pt x="21" y="0"/>
                    <a:pt x="18" y="8"/>
                  </a:cubicBezTo>
                  <a:cubicBezTo>
                    <a:pt x="20" y="9"/>
                    <a:pt x="22" y="8"/>
                    <a:pt x="22" y="6"/>
                  </a:cubicBezTo>
                  <a:cubicBezTo>
                    <a:pt x="27" y="12"/>
                    <a:pt x="12" y="13"/>
                    <a:pt x="11" y="18"/>
                  </a:cubicBezTo>
                  <a:cubicBezTo>
                    <a:pt x="6" y="14"/>
                    <a:pt x="7" y="5"/>
                    <a:pt x="0" y="5"/>
                  </a:cubicBezTo>
                  <a:cubicBezTo>
                    <a:pt x="2" y="1"/>
                    <a:pt x="9" y="3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5" name="任意多边形: 形状 114"/>
            <p:cNvSpPr/>
            <p:nvPr/>
          </p:nvSpPr>
          <p:spPr bwMode="auto">
            <a:xfrm>
              <a:off x="5381422" y="639011"/>
              <a:ext cx="3276430" cy="2147400"/>
            </a:xfrm>
            <a:custGeom>
              <a:avLst/>
              <a:gdLst>
                <a:gd name="T0" fmla="*/ 936 w 1575"/>
                <a:gd name="T1" fmla="*/ 72 h 1033"/>
                <a:gd name="T2" fmla="*/ 1105 w 1575"/>
                <a:gd name="T3" fmla="*/ 72 h 1033"/>
                <a:gd name="T4" fmla="*/ 1247 w 1575"/>
                <a:gd name="T5" fmla="*/ 85 h 1033"/>
                <a:gd name="T6" fmla="*/ 1432 w 1575"/>
                <a:gd name="T7" fmla="*/ 115 h 1033"/>
                <a:gd name="T8" fmla="*/ 1575 w 1575"/>
                <a:gd name="T9" fmla="*/ 162 h 1033"/>
                <a:gd name="T10" fmla="*/ 1484 w 1575"/>
                <a:gd name="T11" fmla="*/ 184 h 1033"/>
                <a:gd name="T12" fmla="*/ 1366 w 1575"/>
                <a:gd name="T13" fmla="*/ 273 h 1033"/>
                <a:gd name="T14" fmla="*/ 1320 w 1575"/>
                <a:gd name="T15" fmla="*/ 301 h 1033"/>
                <a:gd name="T16" fmla="*/ 1381 w 1575"/>
                <a:gd name="T17" fmla="*/ 208 h 1033"/>
                <a:gd name="T18" fmla="*/ 1247 w 1575"/>
                <a:gd name="T19" fmla="*/ 247 h 1033"/>
                <a:gd name="T20" fmla="*/ 1204 w 1575"/>
                <a:gd name="T21" fmla="*/ 313 h 1033"/>
                <a:gd name="T22" fmla="*/ 1130 w 1575"/>
                <a:gd name="T23" fmla="*/ 415 h 1033"/>
                <a:gd name="T24" fmla="*/ 1081 w 1575"/>
                <a:gd name="T25" fmla="*/ 439 h 1033"/>
                <a:gd name="T26" fmla="*/ 1061 w 1575"/>
                <a:gd name="T27" fmla="*/ 464 h 1033"/>
                <a:gd name="T28" fmla="*/ 993 w 1575"/>
                <a:gd name="T29" fmla="*/ 587 h 1033"/>
                <a:gd name="T30" fmla="*/ 956 w 1575"/>
                <a:gd name="T31" fmla="*/ 674 h 1033"/>
                <a:gd name="T32" fmla="*/ 895 w 1575"/>
                <a:gd name="T33" fmla="*/ 685 h 1033"/>
                <a:gd name="T34" fmla="*/ 882 w 1575"/>
                <a:gd name="T35" fmla="*/ 689 h 1033"/>
                <a:gd name="T36" fmla="*/ 848 w 1575"/>
                <a:gd name="T37" fmla="*/ 602 h 1033"/>
                <a:gd name="T38" fmla="*/ 742 w 1575"/>
                <a:gd name="T39" fmla="*/ 657 h 1033"/>
                <a:gd name="T40" fmla="*/ 665 w 1575"/>
                <a:gd name="T41" fmla="*/ 579 h 1033"/>
                <a:gd name="T42" fmla="*/ 524 w 1575"/>
                <a:gd name="T43" fmla="*/ 557 h 1033"/>
                <a:gd name="T44" fmla="*/ 557 w 1575"/>
                <a:gd name="T45" fmla="*/ 616 h 1033"/>
                <a:gd name="T46" fmla="*/ 453 w 1575"/>
                <a:gd name="T47" fmla="*/ 622 h 1033"/>
                <a:gd name="T48" fmla="*/ 391 w 1575"/>
                <a:gd name="T49" fmla="*/ 546 h 1033"/>
                <a:gd name="T50" fmla="*/ 440 w 1575"/>
                <a:gd name="T51" fmla="*/ 646 h 1033"/>
                <a:gd name="T52" fmla="*/ 470 w 1575"/>
                <a:gd name="T53" fmla="*/ 749 h 1033"/>
                <a:gd name="T54" fmla="*/ 412 w 1575"/>
                <a:gd name="T55" fmla="*/ 898 h 1033"/>
                <a:gd name="T56" fmla="*/ 352 w 1575"/>
                <a:gd name="T57" fmla="*/ 1013 h 1033"/>
                <a:gd name="T58" fmla="*/ 237 w 1575"/>
                <a:gd name="T59" fmla="*/ 924 h 1033"/>
                <a:gd name="T60" fmla="*/ 224 w 1575"/>
                <a:gd name="T61" fmla="*/ 788 h 1033"/>
                <a:gd name="T62" fmla="*/ 47 w 1575"/>
                <a:gd name="T63" fmla="*/ 702 h 1033"/>
                <a:gd name="T64" fmla="*/ 6 w 1575"/>
                <a:gd name="T65" fmla="*/ 588 h 1033"/>
                <a:gd name="T66" fmla="*/ 162 w 1575"/>
                <a:gd name="T67" fmla="*/ 465 h 1033"/>
                <a:gd name="T68" fmla="*/ 263 w 1575"/>
                <a:gd name="T69" fmla="*/ 512 h 1033"/>
                <a:gd name="T70" fmla="*/ 378 w 1575"/>
                <a:gd name="T71" fmla="*/ 512 h 1033"/>
                <a:gd name="T72" fmla="*/ 309 w 1575"/>
                <a:gd name="T73" fmla="*/ 436 h 1033"/>
                <a:gd name="T74" fmla="*/ 255 w 1575"/>
                <a:gd name="T75" fmla="*/ 402 h 1033"/>
                <a:gd name="T76" fmla="*/ 259 w 1575"/>
                <a:gd name="T77" fmla="*/ 432 h 1033"/>
                <a:gd name="T78" fmla="*/ 158 w 1575"/>
                <a:gd name="T79" fmla="*/ 408 h 1033"/>
                <a:gd name="T80" fmla="*/ 116 w 1575"/>
                <a:gd name="T81" fmla="*/ 406 h 1033"/>
                <a:gd name="T82" fmla="*/ 158 w 1575"/>
                <a:gd name="T83" fmla="*/ 329 h 1033"/>
                <a:gd name="T84" fmla="*/ 214 w 1575"/>
                <a:gd name="T85" fmla="*/ 292 h 1033"/>
                <a:gd name="T86" fmla="*/ 317 w 1575"/>
                <a:gd name="T87" fmla="*/ 247 h 1033"/>
                <a:gd name="T88" fmla="*/ 313 w 1575"/>
                <a:gd name="T89" fmla="*/ 197 h 1033"/>
                <a:gd name="T90" fmla="*/ 278 w 1575"/>
                <a:gd name="T91" fmla="*/ 238 h 1033"/>
                <a:gd name="T92" fmla="*/ 183 w 1575"/>
                <a:gd name="T93" fmla="*/ 251 h 1033"/>
                <a:gd name="T94" fmla="*/ 227 w 1575"/>
                <a:gd name="T95" fmla="*/ 167 h 1033"/>
                <a:gd name="T96" fmla="*/ 354 w 1575"/>
                <a:gd name="T97" fmla="*/ 106 h 1033"/>
                <a:gd name="T98" fmla="*/ 397 w 1575"/>
                <a:gd name="T99" fmla="*/ 154 h 1033"/>
                <a:gd name="T100" fmla="*/ 470 w 1575"/>
                <a:gd name="T101" fmla="*/ 134 h 1033"/>
                <a:gd name="T102" fmla="*/ 596 w 1575"/>
                <a:gd name="T103" fmla="*/ 126 h 1033"/>
                <a:gd name="T104" fmla="*/ 660 w 1575"/>
                <a:gd name="T105" fmla="*/ 83 h 1033"/>
                <a:gd name="T106" fmla="*/ 705 w 1575"/>
                <a:gd name="T107" fmla="*/ 130 h 1033"/>
                <a:gd name="T108" fmla="*/ 734 w 1575"/>
                <a:gd name="T109" fmla="*/ 81 h 1033"/>
                <a:gd name="T110" fmla="*/ 889 w 1575"/>
                <a:gd name="T111" fmla="*/ 18 h 1033"/>
                <a:gd name="T112" fmla="*/ 373 w 1575"/>
                <a:gd name="T113" fmla="*/ 374 h 1033"/>
                <a:gd name="T114" fmla="*/ 449 w 1575"/>
                <a:gd name="T115" fmla="*/ 424 h 1033"/>
                <a:gd name="T116" fmla="*/ 531 w 1575"/>
                <a:gd name="T117" fmla="*/ 411 h 1033"/>
                <a:gd name="T118" fmla="*/ 505 w 1575"/>
                <a:gd name="T119" fmla="*/ 451 h 1033"/>
                <a:gd name="T120" fmla="*/ 375 w 1575"/>
                <a:gd name="T121" fmla="*/ 762 h 1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75" h="1033">
                  <a:moveTo>
                    <a:pt x="949" y="11"/>
                  </a:moveTo>
                  <a:cubicBezTo>
                    <a:pt x="949" y="13"/>
                    <a:pt x="952" y="12"/>
                    <a:pt x="954" y="13"/>
                  </a:cubicBezTo>
                  <a:cubicBezTo>
                    <a:pt x="954" y="15"/>
                    <a:pt x="951" y="14"/>
                    <a:pt x="949" y="14"/>
                  </a:cubicBezTo>
                  <a:cubicBezTo>
                    <a:pt x="957" y="22"/>
                    <a:pt x="965" y="11"/>
                    <a:pt x="979" y="14"/>
                  </a:cubicBezTo>
                  <a:cubicBezTo>
                    <a:pt x="982" y="19"/>
                    <a:pt x="987" y="22"/>
                    <a:pt x="993" y="24"/>
                  </a:cubicBezTo>
                  <a:cubicBezTo>
                    <a:pt x="994" y="26"/>
                    <a:pt x="993" y="29"/>
                    <a:pt x="993" y="31"/>
                  </a:cubicBezTo>
                  <a:cubicBezTo>
                    <a:pt x="994" y="33"/>
                    <a:pt x="998" y="33"/>
                    <a:pt x="997" y="37"/>
                  </a:cubicBezTo>
                  <a:cubicBezTo>
                    <a:pt x="993" y="36"/>
                    <a:pt x="994" y="39"/>
                    <a:pt x="993" y="42"/>
                  </a:cubicBezTo>
                  <a:cubicBezTo>
                    <a:pt x="992" y="41"/>
                    <a:pt x="989" y="40"/>
                    <a:pt x="986" y="40"/>
                  </a:cubicBezTo>
                  <a:cubicBezTo>
                    <a:pt x="983" y="41"/>
                    <a:pt x="986" y="43"/>
                    <a:pt x="984" y="44"/>
                  </a:cubicBezTo>
                  <a:cubicBezTo>
                    <a:pt x="983" y="45"/>
                    <a:pt x="982" y="42"/>
                    <a:pt x="980" y="42"/>
                  </a:cubicBezTo>
                  <a:cubicBezTo>
                    <a:pt x="979" y="43"/>
                    <a:pt x="975" y="46"/>
                    <a:pt x="969" y="44"/>
                  </a:cubicBezTo>
                  <a:cubicBezTo>
                    <a:pt x="967" y="44"/>
                    <a:pt x="968" y="47"/>
                    <a:pt x="967" y="48"/>
                  </a:cubicBezTo>
                  <a:cubicBezTo>
                    <a:pt x="967" y="48"/>
                    <a:pt x="964" y="47"/>
                    <a:pt x="964" y="48"/>
                  </a:cubicBezTo>
                  <a:cubicBezTo>
                    <a:pt x="963" y="50"/>
                    <a:pt x="967" y="51"/>
                    <a:pt x="964" y="55"/>
                  </a:cubicBezTo>
                  <a:cubicBezTo>
                    <a:pt x="963" y="52"/>
                    <a:pt x="954" y="56"/>
                    <a:pt x="958" y="57"/>
                  </a:cubicBezTo>
                  <a:cubicBezTo>
                    <a:pt x="954" y="61"/>
                    <a:pt x="948" y="59"/>
                    <a:pt x="943" y="61"/>
                  </a:cubicBezTo>
                  <a:cubicBezTo>
                    <a:pt x="940" y="62"/>
                    <a:pt x="938" y="67"/>
                    <a:pt x="934" y="67"/>
                  </a:cubicBezTo>
                  <a:cubicBezTo>
                    <a:pt x="934" y="69"/>
                    <a:pt x="934" y="72"/>
                    <a:pt x="932" y="72"/>
                  </a:cubicBezTo>
                  <a:cubicBezTo>
                    <a:pt x="933" y="75"/>
                    <a:pt x="934" y="72"/>
                    <a:pt x="936" y="72"/>
                  </a:cubicBezTo>
                  <a:cubicBezTo>
                    <a:pt x="941" y="72"/>
                    <a:pt x="943" y="68"/>
                    <a:pt x="947" y="67"/>
                  </a:cubicBezTo>
                  <a:cubicBezTo>
                    <a:pt x="950" y="66"/>
                    <a:pt x="950" y="69"/>
                    <a:pt x="952" y="68"/>
                  </a:cubicBezTo>
                  <a:cubicBezTo>
                    <a:pt x="955" y="68"/>
                    <a:pt x="955" y="65"/>
                    <a:pt x="956" y="65"/>
                  </a:cubicBezTo>
                  <a:cubicBezTo>
                    <a:pt x="960" y="63"/>
                    <a:pt x="965" y="65"/>
                    <a:pt x="969" y="63"/>
                  </a:cubicBezTo>
                  <a:cubicBezTo>
                    <a:pt x="972" y="62"/>
                    <a:pt x="968" y="60"/>
                    <a:pt x="971" y="59"/>
                  </a:cubicBezTo>
                  <a:cubicBezTo>
                    <a:pt x="972" y="59"/>
                    <a:pt x="974" y="60"/>
                    <a:pt x="975" y="59"/>
                  </a:cubicBezTo>
                  <a:cubicBezTo>
                    <a:pt x="975" y="59"/>
                    <a:pt x="976" y="55"/>
                    <a:pt x="977" y="55"/>
                  </a:cubicBezTo>
                  <a:cubicBezTo>
                    <a:pt x="977" y="55"/>
                    <a:pt x="982" y="57"/>
                    <a:pt x="984" y="57"/>
                  </a:cubicBezTo>
                  <a:cubicBezTo>
                    <a:pt x="989" y="57"/>
                    <a:pt x="989" y="56"/>
                    <a:pt x="993" y="55"/>
                  </a:cubicBezTo>
                  <a:cubicBezTo>
                    <a:pt x="993" y="57"/>
                    <a:pt x="993" y="59"/>
                    <a:pt x="993" y="61"/>
                  </a:cubicBezTo>
                  <a:cubicBezTo>
                    <a:pt x="996" y="59"/>
                    <a:pt x="997" y="59"/>
                    <a:pt x="997" y="63"/>
                  </a:cubicBezTo>
                  <a:cubicBezTo>
                    <a:pt x="1007" y="62"/>
                    <a:pt x="1023" y="64"/>
                    <a:pt x="1038" y="63"/>
                  </a:cubicBezTo>
                  <a:cubicBezTo>
                    <a:pt x="1037" y="71"/>
                    <a:pt x="1051" y="65"/>
                    <a:pt x="1049" y="74"/>
                  </a:cubicBezTo>
                  <a:cubicBezTo>
                    <a:pt x="1051" y="71"/>
                    <a:pt x="1054" y="74"/>
                    <a:pt x="1057" y="74"/>
                  </a:cubicBezTo>
                  <a:cubicBezTo>
                    <a:pt x="1062" y="74"/>
                    <a:pt x="1069" y="72"/>
                    <a:pt x="1072" y="74"/>
                  </a:cubicBezTo>
                  <a:cubicBezTo>
                    <a:pt x="1076" y="74"/>
                    <a:pt x="1072" y="66"/>
                    <a:pt x="1076" y="65"/>
                  </a:cubicBezTo>
                  <a:cubicBezTo>
                    <a:pt x="1082" y="66"/>
                    <a:pt x="1088" y="65"/>
                    <a:pt x="1094" y="67"/>
                  </a:cubicBezTo>
                  <a:cubicBezTo>
                    <a:pt x="1094" y="67"/>
                    <a:pt x="1094" y="68"/>
                    <a:pt x="1094" y="68"/>
                  </a:cubicBezTo>
                  <a:cubicBezTo>
                    <a:pt x="1097" y="69"/>
                    <a:pt x="1101" y="68"/>
                    <a:pt x="1103" y="68"/>
                  </a:cubicBezTo>
                  <a:cubicBezTo>
                    <a:pt x="1104" y="69"/>
                    <a:pt x="1105" y="72"/>
                    <a:pt x="1105" y="72"/>
                  </a:cubicBezTo>
                  <a:cubicBezTo>
                    <a:pt x="1108" y="74"/>
                    <a:pt x="1113" y="71"/>
                    <a:pt x="1115" y="74"/>
                  </a:cubicBezTo>
                  <a:cubicBezTo>
                    <a:pt x="1114" y="78"/>
                    <a:pt x="1114" y="82"/>
                    <a:pt x="1109" y="81"/>
                  </a:cubicBezTo>
                  <a:cubicBezTo>
                    <a:pt x="1109" y="85"/>
                    <a:pt x="1112" y="86"/>
                    <a:pt x="1117" y="85"/>
                  </a:cubicBezTo>
                  <a:cubicBezTo>
                    <a:pt x="1115" y="96"/>
                    <a:pt x="1124" y="97"/>
                    <a:pt x="1128" y="102"/>
                  </a:cubicBezTo>
                  <a:cubicBezTo>
                    <a:pt x="1131" y="100"/>
                    <a:pt x="1134" y="99"/>
                    <a:pt x="1137" y="96"/>
                  </a:cubicBezTo>
                  <a:cubicBezTo>
                    <a:pt x="1138" y="95"/>
                    <a:pt x="1138" y="92"/>
                    <a:pt x="1139" y="91"/>
                  </a:cubicBezTo>
                  <a:cubicBezTo>
                    <a:pt x="1140" y="90"/>
                    <a:pt x="1143" y="91"/>
                    <a:pt x="1143" y="89"/>
                  </a:cubicBezTo>
                  <a:cubicBezTo>
                    <a:pt x="1148" y="88"/>
                    <a:pt x="1146" y="93"/>
                    <a:pt x="1148" y="95"/>
                  </a:cubicBezTo>
                  <a:cubicBezTo>
                    <a:pt x="1153" y="95"/>
                    <a:pt x="1157" y="95"/>
                    <a:pt x="1161" y="95"/>
                  </a:cubicBezTo>
                  <a:cubicBezTo>
                    <a:pt x="1163" y="93"/>
                    <a:pt x="1168" y="94"/>
                    <a:pt x="1167" y="89"/>
                  </a:cubicBezTo>
                  <a:cubicBezTo>
                    <a:pt x="1173" y="91"/>
                    <a:pt x="1187" y="85"/>
                    <a:pt x="1187" y="93"/>
                  </a:cubicBezTo>
                  <a:cubicBezTo>
                    <a:pt x="1193" y="93"/>
                    <a:pt x="1191" y="86"/>
                    <a:pt x="1199" y="89"/>
                  </a:cubicBezTo>
                  <a:cubicBezTo>
                    <a:pt x="1198" y="87"/>
                    <a:pt x="1196" y="87"/>
                    <a:pt x="1195" y="87"/>
                  </a:cubicBezTo>
                  <a:cubicBezTo>
                    <a:pt x="1196" y="86"/>
                    <a:pt x="1196" y="82"/>
                    <a:pt x="1199" y="81"/>
                  </a:cubicBezTo>
                  <a:cubicBezTo>
                    <a:pt x="1204" y="82"/>
                    <a:pt x="1202" y="75"/>
                    <a:pt x="1210" y="78"/>
                  </a:cubicBezTo>
                  <a:cubicBezTo>
                    <a:pt x="1212" y="78"/>
                    <a:pt x="1210" y="75"/>
                    <a:pt x="1210" y="76"/>
                  </a:cubicBezTo>
                  <a:cubicBezTo>
                    <a:pt x="1213" y="72"/>
                    <a:pt x="1218" y="75"/>
                    <a:pt x="1225" y="74"/>
                  </a:cubicBezTo>
                  <a:cubicBezTo>
                    <a:pt x="1223" y="84"/>
                    <a:pt x="1235" y="71"/>
                    <a:pt x="1232" y="80"/>
                  </a:cubicBezTo>
                  <a:cubicBezTo>
                    <a:pt x="1240" y="81"/>
                    <a:pt x="1246" y="79"/>
                    <a:pt x="1253" y="78"/>
                  </a:cubicBezTo>
                  <a:cubicBezTo>
                    <a:pt x="1253" y="83"/>
                    <a:pt x="1245" y="79"/>
                    <a:pt x="1247" y="85"/>
                  </a:cubicBezTo>
                  <a:cubicBezTo>
                    <a:pt x="1248" y="89"/>
                    <a:pt x="1254" y="87"/>
                    <a:pt x="1258" y="87"/>
                  </a:cubicBezTo>
                  <a:cubicBezTo>
                    <a:pt x="1265" y="87"/>
                    <a:pt x="1271" y="87"/>
                    <a:pt x="1277" y="85"/>
                  </a:cubicBezTo>
                  <a:cubicBezTo>
                    <a:pt x="1278" y="92"/>
                    <a:pt x="1287" y="92"/>
                    <a:pt x="1290" y="98"/>
                  </a:cubicBezTo>
                  <a:cubicBezTo>
                    <a:pt x="1294" y="97"/>
                    <a:pt x="1296" y="100"/>
                    <a:pt x="1299" y="100"/>
                  </a:cubicBezTo>
                  <a:cubicBezTo>
                    <a:pt x="1311" y="101"/>
                    <a:pt x="1324" y="98"/>
                    <a:pt x="1335" y="100"/>
                  </a:cubicBezTo>
                  <a:cubicBezTo>
                    <a:pt x="1339" y="101"/>
                    <a:pt x="1343" y="106"/>
                    <a:pt x="1348" y="104"/>
                  </a:cubicBezTo>
                  <a:cubicBezTo>
                    <a:pt x="1347" y="107"/>
                    <a:pt x="1349" y="107"/>
                    <a:pt x="1351" y="108"/>
                  </a:cubicBezTo>
                  <a:cubicBezTo>
                    <a:pt x="1351" y="110"/>
                    <a:pt x="1351" y="113"/>
                    <a:pt x="1351" y="115"/>
                  </a:cubicBezTo>
                  <a:cubicBezTo>
                    <a:pt x="1351" y="118"/>
                    <a:pt x="1358" y="115"/>
                    <a:pt x="1359" y="117"/>
                  </a:cubicBezTo>
                  <a:cubicBezTo>
                    <a:pt x="1361" y="120"/>
                    <a:pt x="1360" y="116"/>
                    <a:pt x="1363" y="117"/>
                  </a:cubicBezTo>
                  <a:cubicBezTo>
                    <a:pt x="1363" y="117"/>
                    <a:pt x="1363" y="119"/>
                    <a:pt x="1364" y="119"/>
                  </a:cubicBezTo>
                  <a:cubicBezTo>
                    <a:pt x="1367" y="119"/>
                    <a:pt x="1387" y="121"/>
                    <a:pt x="1389" y="119"/>
                  </a:cubicBezTo>
                  <a:cubicBezTo>
                    <a:pt x="1389" y="119"/>
                    <a:pt x="1389" y="117"/>
                    <a:pt x="1389" y="117"/>
                  </a:cubicBezTo>
                  <a:cubicBezTo>
                    <a:pt x="1390" y="117"/>
                    <a:pt x="1394" y="119"/>
                    <a:pt x="1394" y="119"/>
                  </a:cubicBezTo>
                  <a:cubicBezTo>
                    <a:pt x="1396" y="117"/>
                    <a:pt x="1399" y="116"/>
                    <a:pt x="1400" y="119"/>
                  </a:cubicBezTo>
                  <a:cubicBezTo>
                    <a:pt x="1403" y="115"/>
                    <a:pt x="1409" y="115"/>
                    <a:pt x="1415" y="113"/>
                  </a:cubicBezTo>
                  <a:cubicBezTo>
                    <a:pt x="1414" y="119"/>
                    <a:pt x="1416" y="122"/>
                    <a:pt x="1417" y="126"/>
                  </a:cubicBezTo>
                  <a:cubicBezTo>
                    <a:pt x="1424" y="126"/>
                    <a:pt x="1427" y="130"/>
                    <a:pt x="1433" y="126"/>
                  </a:cubicBezTo>
                  <a:cubicBezTo>
                    <a:pt x="1434" y="123"/>
                    <a:pt x="1432" y="123"/>
                    <a:pt x="1430" y="122"/>
                  </a:cubicBezTo>
                  <a:cubicBezTo>
                    <a:pt x="1431" y="121"/>
                    <a:pt x="1432" y="118"/>
                    <a:pt x="1432" y="115"/>
                  </a:cubicBezTo>
                  <a:cubicBezTo>
                    <a:pt x="1436" y="111"/>
                    <a:pt x="1448" y="113"/>
                    <a:pt x="1450" y="117"/>
                  </a:cubicBezTo>
                  <a:cubicBezTo>
                    <a:pt x="1458" y="117"/>
                    <a:pt x="1466" y="116"/>
                    <a:pt x="1474" y="117"/>
                  </a:cubicBezTo>
                  <a:cubicBezTo>
                    <a:pt x="1477" y="117"/>
                    <a:pt x="1483" y="121"/>
                    <a:pt x="1484" y="117"/>
                  </a:cubicBezTo>
                  <a:cubicBezTo>
                    <a:pt x="1488" y="119"/>
                    <a:pt x="1487" y="121"/>
                    <a:pt x="1493" y="122"/>
                  </a:cubicBezTo>
                  <a:cubicBezTo>
                    <a:pt x="1495" y="123"/>
                    <a:pt x="1496" y="126"/>
                    <a:pt x="1497" y="126"/>
                  </a:cubicBezTo>
                  <a:cubicBezTo>
                    <a:pt x="1498" y="126"/>
                    <a:pt x="1499" y="125"/>
                    <a:pt x="1499" y="124"/>
                  </a:cubicBezTo>
                  <a:cubicBezTo>
                    <a:pt x="1501" y="125"/>
                    <a:pt x="1499" y="127"/>
                    <a:pt x="1500" y="128"/>
                  </a:cubicBezTo>
                  <a:cubicBezTo>
                    <a:pt x="1501" y="129"/>
                    <a:pt x="1504" y="127"/>
                    <a:pt x="1504" y="128"/>
                  </a:cubicBezTo>
                  <a:cubicBezTo>
                    <a:pt x="1505" y="129"/>
                    <a:pt x="1509" y="130"/>
                    <a:pt x="1514" y="132"/>
                  </a:cubicBezTo>
                  <a:cubicBezTo>
                    <a:pt x="1516" y="133"/>
                    <a:pt x="1521" y="134"/>
                    <a:pt x="1525" y="136"/>
                  </a:cubicBezTo>
                  <a:cubicBezTo>
                    <a:pt x="1526" y="136"/>
                    <a:pt x="1526" y="139"/>
                    <a:pt x="1527" y="139"/>
                  </a:cubicBezTo>
                  <a:cubicBezTo>
                    <a:pt x="1527" y="140"/>
                    <a:pt x="1530" y="139"/>
                    <a:pt x="1530" y="139"/>
                  </a:cubicBezTo>
                  <a:cubicBezTo>
                    <a:pt x="1531" y="140"/>
                    <a:pt x="1530" y="142"/>
                    <a:pt x="1530" y="143"/>
                  </a:cubicBezTo>
                  <a:cubicBezTo>
                    <a:pt x="1531" y="144"/>
                    <a:pt x="1534" y="142"/>
                    <a:pt x="1534" y="143"/>
                  </a:cubicBezTo>
                  <a:cubicBezTo>
                    <a:pt x="1535" y="145"/>
                    <a:pt x="1532" y="151"/>
                    <a:pt x="1540" y="149"/>
                  </a:cubicBezTo>
                  <a:cubicBezTo>
                    <a:pt x="1540" y="153"/>
                    <a:pt x="1540" y="157"/>
                    <a:pt x="1540" y="162"/>
                  </a:cubicBezTo>
                  <a:cubicBezTo>
                    <a:pt x="1546" y="161"/>
                    <a:pt x="1551" y="160"/>
                    <a:pt x="1553" y="154"/>
                  </a:cubicBezTo>
                  <a:cubicBezTo>
                    <a:pt x="1558" y="157"/>
                    <a:pt x="1565" y="156"/>
                    <a:pt x="1569" y="158"/>
                  </a:cubicBezTo>
                  <a:cubicBezTo>
                    <a:pt x="1570" y="158"/>
                    <a:pt x="1569" y="161"/>
                    <a:pt x="1569" y="162"/>
                  </a:cubicBezTo>
                  <a:cubicBezTo>
                    <a:pt x="1570" y="163"/>
                    <a:pt x="1574" y="161"/>
                    <a:pt x="1575" y="162"/>
                  </a:cubicBezTo>
                  <a:cubicBezTo>
                    <a:pt x="1574" y="164"/>
                    <a:pt x="1571" y="164"/>
                    <a:pt x="1571" y="167"/>
                  </a:cubicBezTo>
                  <a:cubicBezTo>
                    <a:pt x="1568" y="168"/>
                    <a:pt x="1568" y="165"/>
                    <a:pt x="1566" y="165"/>
                  </a:cubicBezTo>
                  <a:cubicBezTo>
                    <a:pt x="1564" y="167"/>
                    <a:pt x="1564" y="170"/>
                    <a:pt x="1560" y="169"/>
                  </a:cubicBezTo>
                  <a:cubicBezTo>
                    <a:pt x="1561" y="172"/>
                    <a:pt x="1566" y="171"/>
                    <a:pt x="1564" y="177"/>
                  </a:cubicBezTo>
                  <a:cubicBezTo>
                    <a:pt x="1557" y="171"/>
                    <a:pt x="1563" y="179"/>
                    <a:pt x="1558" y="180"/>
                  </a:cubicBezTo>
                  <a:cubicBezTo>
                    <a:pt x="1557" y="181"/>
                    <a:pt x="1555" y="182"/>
                    <a:pt x="1554" y="184"/>
                  </a:cubicBezTo>
                  <a:cubicBezTo>
                    <a:pt x="1552" y="184"/>
                    <a:pt x="1551" y="183"/>
                    <a:pt x="1549" y="182"/>
                  </a:cubicBezTo>
                  <a:cubicBezTo>
                    <a:pt x="1548" y="181"/>
                    <a:pt x="1546" y="179"/>
                    <a:pt x="1545" y="178"/>
                  </a:cubicBezTo>
                  <a:cubicBezTo>
                    <a:pt x="1542" y="177"/>
                    <a:pt x="1540" y="178"/>
                    <a:pt x="1538" y="177"/>
                  </a:cubicBezTo>
                  <a:cubicBezTo>
                    <a:pt x="1536" y="176"/>
                    <a:pt x="1535" y="173"/>
                    <a:pt x="1534" y="173"/>
                  </a:cubicBezTo>
                  <a:cubicBezTo>
                    <a:pt x="1532" y="172"/>
                    <a:pt x="1529" y="173"/>
                    <a:pt x="1527" y="173"/>
                  </a:cubicBezTo>
                  <a:cubicBezTo>
                    <a:pt x="1526" y="173"/>
                    <a:pt x="1526" y="171"/>
                    <a:pt x="1525" y="171"/>
                  </a:cubicBezTo>
                  <a:cubicBezTo>
                    <a:pt x="1522" y="171"/>
                    <a:pt x="1520" y="164"/>
                    <a:pt x="1517" y="169"/>
                  </a:cubicBezTo>
                  <a:cubicBezTo>
                    <a:pt x="1515" y="169"/>
                    <a:pt x="1516" y="166"/>
                    <a:pt x="1515" y="163"/>
                  </a:cubicBezTo>
                  <a:cubicBezTo>
                    <a:pt x="1512" y="163"/>
                    <a:pt x="1508" y="163"/>
                    <a:pt x="1504" y="163"/>
                  </a:cubicBezTo>
                  <a:cubicBezTo>
                    <a:pt x="1500" y="164"/>
                    <a:pt x="1504" y="168"/>
                    <a:pt x="1504" y="167"/>
                  </a:cubicBezTo>
                  <a:cubicBezTo>
                    <a:pt x="1504" y="170"/>
                    <a:pt x="1500" y="170"/>
                    <a:pt x="1500" y="175"/>
                  </a:cubicBezTo>
                  <a:cubicBezTo>
                    <a:pt x="1492" y="174"/>
                    <a:pt x="1491" y="180"/>
                    <a:pt x="1482" y="178"/>
                  </a:cubicBezTo>
                  <a:cubicBezTo>
                    <a:pt x="1480" y="180"/>
                    <a:pt x="1480" y="183"/>
                    <a:pt x="1476" y="182"/>
                  </a:cubicBezTo>
                  <a:cubicBezTo>
                    <a:pt x="1477" y="185"/>
                    <a:pt x="1481" y="184"/>
                    <a:pt x="1484" y="184"/>
                  </a:cubicBezTo>
                  <a:cubicBezTo>
                    <a:pt x="1486" y="185"/>
                    <a:pt x="1487" y="187"/>
                    <a:pt x="1489" y="188"/>
                  </a:cubicBezTo>
                  <a:cubicBezTo>
                    <a:pt x="1488" y="194"/>
                    <a:pt x="1488" y="192"/>
                    <a:pt x="1491" y="195"/>
                  </a:cubicBezTo>
                  <a:cubicBezTo>
                    <a:pt x="1493" y="199"/>
                    <a:pt x="1498" y="200"/>
                    <a:pt x="1500" y="203"/>
                  </a:cubicBezTo>
                  <a:cubicBezTo>
                    <a:pt x="1500" y="203"/>
                    <a:pt x="1495" y="208"/>
                    <a:pt x="1495" y="208"/>
                  </a:cubicBezTo>
                  <a:cubicBezTo>
                    <a:pt x="1490" y="209"/>
                    <a:pt x="1490" y="204"/>
                    <a:pt x="1487" y="204"/>
                  </a:cubicBezTo>
                  <a:cubicBezTo>
                    <a:pt x="1488" y="204"/>
                    <a:pt x="1490" y="208"/>
                    <a:pt x="1487" y="208"/>
                  </a:cubicBezTo>
                  <a:cubicBezTo>
                    <a:pt x="1482" y="209"/>
                    <a:pt x="1473" y="208"/>
                    <a:pt x="1467" y="210"/>
                  </a:cubicBezTo>
                  <a:cubicBezTo>
                    <a:pt x="1464" y="211"/>
                    <a:pt x="1457" y="213"/>
                    <a:pt x="1458" y="218"/>
                  </a:cubicBezTo>
                  <a:cubicBezTo>
                    <a:pt x="1449" y="216"/>
                    <a:pt x="1448" y="222"/>
                    <a:pt x="1443" y="223"/>
                  </a:cubicBezTo>
                  <a:cubicBezTo>
                    <a:pt x="1441" y="225"/>
                    <a:pt x="1441" y="226"/>
                    <a:pt x="1439" y="227"/>
                  </a:cubicBezTo>
                  <a:cubicBezTo>
                    <a:pt x="1438" y="228"/>
                    <a:pt x="1435" y="231"/>
                    <a:pt x="1433" y="231"/>
                  </a:cubicBezTo>
                  <a:cubicBezTo>
                    <a:pt x="1432" y="231"/>
                    <a:pt x="1430" y="233"/>
                    <a:pt x="1430" y="234"/>
                  </a:cubicBezTo>
                  <a:cubicBezTo>
                    <a:pt x="1424" y="233"/>
                    <a:pt x="1414" y="237"/>
                    <a:pt x="1411" y="232"/>
                  </a:cubicBezTo>
                  <a:cubicBezTo>
                    <a:pt x="1409" y="234"/>
                    <a:pt x="1404" y="233"/>
                    <a:pt x="1405" y="238"/>
                  </a:cubicBezTo>
                  <a:cubicBezTo>
                    <a:pt x="1395" y="239"/>
                    <a:pt x="1394" y="239"/>
                    <a:pt x="1383" y="238"/>
                  </a:cubicBezTo>
                  <a:cubicBezTo>
                    <a:pt x="1382" y="238"/>
                    <a:pt x="1381" y="240"/>
                    <a:pt x="1379" y="240"/>
                  </a:cubicBezTo>
                  <a:cubicBezTo>
                    <a:pt x="1378" y="241"/>
                    <a:pt x="1374" y="242"/>
                    <a:pt x="1374" y="246"/>
                  </a:cubicBezTo>
                  <a:cubicBezTo>
                    <a:pt x="1373" y="251"/>
                    <a:pt x="1365" y="248"/>
                    <a:pt x="1366" y="257"/>
                  </a:cubicBezTo>
                  <a:cubicBezTo>
                    <a:pt x="1365" y="263"/>
                    <a:pt x="1371" y="262"/>
                    <a:pt x="1374" y="264"/>
                  </a:cubicBezTo>
                  <a:cubicBezTo>
                    <a:pt x="1373" y="269"/>
                    <a:pt x="1372" y="274"/>
                    <a:pt x="1366" y="273"/>
                  </a:cubicBezTo>
                  <a:cubicBezTo>
                    <a:pt x="1367" y="277"/>
                    <a:pt x="1366" y="279"/>
                    <a:pt x="1363" y="279"/>
                  </a:cubicBezTo>
                  <a:cubicBezTo>
                    <a:pt x="1363" y="282"/>
                    <a:pt x="1363" y="284"/>
                    <a:pt x="1363" y="287"/>
                  </a:cubicBezTo>
                  <a:cubicBezTo>
                    <a:pt x="1363" y="289"/>
                    <a:pt x="1366" y="285"/>
                    <a:pt x="1366" y="288"/>
                  </a:cubicBezTo>
                  <a:cubicBezTo>
                    <a:pt x="1368" y="292"/>
                    <a:pt x="1364" y="291"/>
                    <a:pt x="1363" y="292"/>
                  </a:cubicBezTo>
                  <a:cubicBezTo>
                    <a:pt x="1362" y="293"/>
                    <a:pt x="1361" y="297"/>
                    <a:pt x="1361" y="298"/>
                  </a:cubicBezTo>
                  <a:cubicBezTo>
                    <a:pt x="1359" y="299"/>
                    <a:pt x="1353" y="298"/>
                    <a:pt x="1351" y="300"/>
                  </a:cubicBezTo>
                  <a:cubicBezTo>
                    <a:pt x="1350" y="301"/>
                    <a:pt x="1353" y="306"/>
                    <a:pt x="1351" y="307"/>
                  </a:cubicBezTo>
                  <a:cubicBezTo>
                    <a:pt x="1350" y="308"/>
                    <a:pt x="1350" y="303"/>
                    <a:pt x="1350" y="303"/>
                  </a:cubicBezTo>
                  <a:cubicBezTo>
                    <a:pt x="1348" y="303"/>
                    <a:pt x="1344" y="304"/>
                    <a:pt x="1348" y="313"/>
                  </a:cubicBezTo>
                  <a:cubicBezTo>
                    <a:pt x="1344" y="311"/>
                    <a:pt x="1345" y="315"/>
                    <a:pt x="1344" y="316"/>
                  </a:cubicBezTo>
                  <a:cubicBezTo>
                    <a:pt x="1343" y="317"/>
                    <a:pt x="1341" y="316"/>
                    <a:pt x="1340" y="316"/>
                  </a:cubicBezTo>
                  <a:cubicBezTo>
                    <a:pt x="1339" y="317"/>
                    <a:pt x="1340" y="322"/>
                    <a:pt x="1336" y="320"/>
                  </a:cubicBezTo>
                  <a:cubicBezTo>
                    <a:pt x="1337" y="323"/>
                    <a:pt x="1334" y="324"/>
                    <a:pt x="1335" y="328"/>
                  </a:cubicBezTo>
                  <a:cubicBezTo>
                    <a:pt x="1332" y="328"/>
                    <a:pt x="1327" y="327"/>
                    <a:pt x="1327" y="329"/>
                  </a:cubicBezTo>
                  <a:cubicBezTo>
                    <a:pt x="1325" y="329"/>
                    <a:pt x="1328" y="327"/>
                    <a:pt x="1327" y="324"/>
                  </a:cubicBezTo>
                  <a:cubicBezTo>
                    <a:pt x="1327" y="324"/>
                    <a:pt x="1325" y="323"/>
                    <a:pt x="1325" y="322"/>
                  </a:cubicBezTo>
                  <a:cubicBezTo>
                    <a:pt x="1325" y="321"/>
                    <a:pt x="1325" y="319"/>
                    <a:pt x="1325" y="318"/>
                  </a:cubicBezTo>
                  <a:cubicBezTo>
                    <a:pt x="1324" y="317"/>
                    <a:pt x="1323" y="315"/>
                    <a:pt x="1322" y="314"/>
                  </a:cubicBezTo>
                  <a:cubicBezTo>
                    <a:pt x="1321" y="314"/>
                    <a:pt x="1320" y="312"/>
                    <a:pt x="1318" y="313"/>
                  </a:cubicBezTo>
                  <a:cubicBezTo>
                    <a:pt x="1320" y="310"/>
                    <a:pt x="1320" y="305"/>
                    <a:pt x="1320" y="301"/>
                  </a:cubicBezTo>
                  <a:cubicBezTo>
                    <a:pt x="1320" y="298"/>
                    <a:pt x="1318" y="298"/>
                    <a:pt x="1318" y="296"/>
                  </a:cubicBezTo>
                  <a:cubicBezTo>
                    <a:pt x="1317" y="289"/>
                    <a:pt x="1320" y="281"/>
                    <a:pt x="1318" y="275"/>
                  </a:cubicBezTo>
                  <a:cubicBezTo>
                    <a:pt x="1325" y="281"/>
                    <a:pt x="1319" y="272"/>
                    <a:pt x="1322" y="268"/>
                  </a:cubicBezTo>
                  <a:cubicBezTo>
                    <a:pt x="1322" y="267"/>
                    <a:pt x="1324" y="274"/>
                    <a:pt x="1325" y="270"/>
                  </a:cubicBezTo>
                  <a:cubicBezTo>
                    <a:pt x="1325" y="269"/>
                    <a:pt x="1325" y="267"/>
                    <a:pt x="1325" y="266"/>
                  </a:cubicBezTo>
                  <a:cubicBezTo>
                    <a:pt x="1327" y="263"/>
                    <a:pt x="1335" y="258"/>
                    <a:pt x="1336" y="257"/>
                  </a:cubicBezTo>
                  <a:cubicBezTo>
                    <a:pt x="1336" y="257"/>
                    <a:pt x="1340" y="256"/>
                    <a:pt x="1338" y="255"/>
                  </a:cubicBezTo>
                  <a:cubicBezTo>
                    <a:pt x="1336" y="253"/>
                    <a:pt x="1339" y="253"/>
                    <a:pt x="1342" y="253"/>
                  </a:cubicBezTo>
                  <a:cubicBezTo>
                    <a:pt x="1345" y="251"/>
                    <a:pt x="1346" y="248"/>
                    <a:pt x="1346" y="244"/>
                  </a:cubicBezTo>
                  <a:cubicBezTo>
                    <a:pt x="1346" y="243"/>
                    <a:pt x="1352" y="241"/>
                    <a:pt x="1351" y="240"/>
                  </a:cubicBezTo>
                  <a:cubicBezTo>
                    <a:pt x="1351" y="240"/>
                    <a:pt x="1350" y="240"/>
                    <a:pt x="1350" y="240"/>
                  </a:cubicBezTo>
                  <a:cubicBezTo>
                    <a:pt x="1350" y="240"/>
                    <a:pt x="1351" y="236"/>
                    <a:pt x="1351" y="236"/>
                  </a:cubicBezTo>
                  <a:cubicBezTo>
                    <a:pt x="1353" y="236"/>
                    <a:pt x="1356" y="241"/>
                    <a:pt x="1355" y="232"/>
                  </a:cubicBezTo>
                  <a:cubicBezTo>
                    <a:pt x="1358" y="232"/>
                    <a:pt x="1362" y="232"/>
                    <a:pt x="1364" y="231"/>
                  </a:cubicBezTo>
                  <a:cubicBezTo>
                    <a:pt x="1365" y="230"/>
                    <a:pt x="1366" y="227"/>
                    <a:pt x="1366" y="227"/>
                  </a:cubicBezTo>
                  <a:cubicBezTo>
                    <a:pt x="1367" y="226"/>
                    <a:pt x="1369" y="227"/>
                    <a:pt x="1370" y="227"/>
                  </a:cubicBezTo>
                  <a:cubicBezTo>
                    <a:pt x="1371" y="226"/>
                    <a:pt x="1373" y="224"/>
                    <a:pt x="1374" y="223"/>
                  </a:cubicBezTo>
                  <a:cubicBezTo>
                    <a:pt x="1375" y="222"/>
                    <a:pt x="1375" y="223"/>
                    <a:pt x="1376" y="221"/>
                  </a:cubicBezTo>
                  <a:cubicBezTo>
                    <a:pt x="1376" y="219"/>
                    <a:pt x="1378" y="214"/>
                    <a:pt x="1381" y="218"/>
                  </a:cubicBezTo>
                  <a:cubicBezTo>
                    <a:pt x="1381" y="214"/>
                    <a:pt x="1381" y="211"/>
                    <a:pt x="1381" y="208"/>
                  </a:cubicBezTo>
                  <a:cubicBezTo>
                    <a:pt x="1377" y="208"/>
                    <a:pt x="1374" y="209"/>
                    <a:pt x="1372" y="210"/>
                  </a:cubicBezTo>
                  <a:cubicBezTo>
                    <a:pt x="1371" y="211"/>
                    <a:pt x="1369" y="213"/>
                    <a:pt x="1368" y="214"/>
                  </a:cubicBezTo>
                  <a:cubicBezTo>
                    <a:pt x="1367" y="215"/>
                    <a:pt x="1366" y="214"/>
                    <a:pt x="1366" y="216"/>
                  </a:cubicBezTo>
                  <a:cubicBezTo>
                    <a:pt x="1366" y="219"/>
                    <a:pt x="1359" y="218"/>
                    <a:pt x="1359" y="223"/>
                  </a:cubicBezTo>
                  <a:cubicBezTo>
                    <a:pt x="1355" y="223"/>
                    <a:pt x="1353" y="224"/>
                    <a:pt x="1353" y="227"/>
                  </a:cubicBezTo>
                  <a:cubicBezTo>
                    <a:pt x="1351" y="227"/>
                    <a:pt x="1352" y="224"/>
                    <a:pt x="1351" y="223"/>
                  </a:cubicBezTo>
                  <a:cubicBezTo>
                    <a:pt x="1351" y="223"/>
                    <a:pt x="1348" y="224"/>
                    <a:pt x="1348" y="223"/>
                  </a:cubicBezTo>
                  <a:cubicBezTo>
                    <a:pt x="1347" y="222"/>
                    <a:pt x="1348" y="219"/>
                    <a:pt x="1348" y="218"/>
                  </a:cubicBezTo>
                  <a:cubicBezTo>
                    <a:pt x="1340" y="219"/>
                    <a:pt x="1335" y="216"/>
                    <a:pt x="1329" y="218"/>
                  </a:cubicBezTo>
                  <a:cubicBezTo>
                    <a:pt x="1327" y="218"/>
                    <a:pt x="1329" y="220"/>
                    <a:pt x="1327" y="221"/>
                  </a:cubicBezTo>
                  <a:cubicBezTo>
                    <a:pt x="1325" y="223"/>
                    <a:pt x="1322" y="222"/>
                    <a:pt x="1320" y="223"/>
                  </a:cubicBezTo>
                  <a:cubicBezTo>
                    <a:pt x="1316" y="225"/>
                    <a:pt x="1316" y="226"/>
                    <a:pt x="1314" y="229"/>
                  </a:cubicBezTo>
                  <a:cubicBezTo>
                    <a:pt x="1313" y="230"/>
                    <a:pt x="1312" y="233"/>
                    <a:pt x="1308" y="232"/>
                  </a:cubicBezTo>
                  <a:cubicBezTo>
                    <a:pt x="1307" y="238"/>
                    <a:pt x="1311" y="237"/>
                    <a:pt x="1310" y="242"/>
                  </a:cubicBezTo>
                  <a:cubicBezTo>
                    <a:pt x="1308" y="243"/>
                    <a:pt x="1307" y="244"/>
                    <a:pt x="1307" y="247"/>
                  </a:cubicBezTo>
                  <a:cubicBezTo>
                    <a:pt x="1299" y="246"/>
                    <a:pt x="1297" y="250"/>
                    <a:pt x="1290" y="249"/>
                  </a:cubicBezTo>
                  <a:cubicBezTo>
                    <a:pt x="1288" y="247"/>
                    <a:pt x="1289" y="246"/>
                    <a:pt x="1290" y="244"/>
                  </a:cubicBezTo>
                  <a:cubicBezTo>
                    <a:pt x="1287" y="244"/>
                    <a:pt x="1286" y="242"/>
                    <a:pt x="1286" y="240"/>
                  </a:cubicBezTo>
                  <a:cubicBezTo>
                    <a:pt x="1283" y="240"/>
                    <a:pt x="1279" y="241"/>
                    <a:pt x="1279" y="238"/>
                  </a:cubicBezTo>
                  <a:cubicBezTo>
                    <a:pt x="1270" y="243"/>
                    <a:pt x="1259" y="246"/>
                    <a:pt x="1247" y="247"/>
                  </a:cubicBezTo>
                  <a:cubicBezTo>
                    <a:pt x="1246" y="244"/>
                    <a:pt x="1241" y="246"/>
                    <a:pt x="1243" y="240"/>
                  </a:cubicBezTo>
                  <a:cubicBezTo>
                    <a:pt x="1241" y="240"/>
                    <a:pt x="1238" y="240"/>
                    <a:pt x="1236" y="240"/>
                  </a:cubicBezTo>
                  <a:cubicBezTo>
                    <a:pt x="1228" y="242"/>
                    <a:pt x="1222" y="244"/>
                    <a:pt x="1215" y="247"/>
                  </a:cubicBezTo>
                  <a:cubicBezTo>
                    <a:pt x="1210" y="250"/>
                    <a:pt x="1206" y="255"/>
                    <a:pt x="1200" y="257"/>
                  </a:cubicBezTo>
                  <a:cubicBezTo>
                    <a:pt x="1201" y="260"/>
                    <a:pt x="1200" y="263"/>
                    <a:pt x="1197" y="262"/>
                  </a:cubicBezTo>
                  <a:cubicBezTo>
                    <a:pt x="1198" y="268"/>
                    <a:pt x="1194" y="267"/>
                    <a:pt x="1195" y="272"/>
                  </a:cubicBezTo>
                  <a:cubicBezTo>
                    <a:pt x="1191" y="268"/>
                    <a:pt x="1187" y="279"/>
                    <a:pt x="1185" y="277"/>
                  </a:cubicBezTo>
                  <a:cubicBezTo>
                    <a:pt x="1182" y="274"/>
                    <a:pt x="1185" y="279"/>
                    <a:pt x="1180" y="279"/>
                  </a:cubicBezTo>
                  <a:cubicBezTo>
                    <a:pt x="1177" y="279"/>
                    <a:pt x="1176" y="280"/>
                    <a:pt x="1176" y="283"/>
                  </a:cubicBezTo>
                  <a:cubicBezTo>
                    <a:pt x="1167" y="280"/>
                    <a:pt x="1170" y="289"/>
                    <a:pt x="1163" y="288"/>
                  </a:cubicBezTo>
                  <a:cubicBezTo>
                    <a:pt x="1164" y="290"/>
                    <a:pt x="1169" y="298"/>
                    <a:pt x="1171" y="294"/>
                  </a:cubicBezTo>
                  <a:cubicBezTo>
                    <a:pt x="1173" y="295"/>
                    <a:pt x="1172" y="299"/>
                    <a:pt x="1172" y="301"/>
                  </a:cubicBezTo>
                  <a:cubicBezTo>
                    <a:pt x="1175" y="300"/>
                    <a:pt x="1178" y="303"/>
                    <a:pt x="1178" y="303"/>
                  </a:cubicBezTo>
                  <a:cubicBezTo>
                    <a:pt x="1180" y="303"/>
                    <a:pt x="1182" y="301"/>
                    <a:pt x="1185" y="301"/>
                  </a:cubicBezTo>
                  <a:cubicBezTo>
                    <a:pt x="1186" y="302"/>
                    <a:pt x="1188" y="303"/>
                    <a:pt x="1187" y="303"/>
                  </a:cubicBezTo>
                  <a:cubicBezTo>
                    <a:pt x="1190" y="303"/>
                    <a:pt x="1192" y="298"/>
                    <a:pt x="1193" y="301"/>
                  </a:cubicBezTo>
                  <a:cubicBezTo>
                    <a:pt x="1195" y="301"/>
                    <a:pt x="1194" y="299"/>
                    <a:pt x="1195" y="298"/>
                  </a:cubicBezTo>
                  <a:cubicBezTo>
                    <a:pt x="1198" y="299"/>
                    <a:pt x="1198" y="312"/>
                    <a:pt x="1202" y="305"/>
                  </a:cubicBezTo>
                  <a:cubicBezTo>
                    <a:pt x="1207" y="304"/>
                    <a:pt x="1201" y="314"/>
                    <a:pt x="1208" y="311"/>
                  </a:cubicBezTo>
                  <a:cubicBezTo>
                    <a:pt x="1208" y="313"/>
                    <a:pt x="1205" y="312"/>
                    <a:pt x="1204" y="313"/>
                  </a:cubicBezTo>
                  <a:cubicBezTo>
                    <a:pt x="1204" y="313"/>
                    <a:pt x="1207" y="318"/>
                    <a:pt x="1206" y="320"/>
                  </a:cubicBezTo>
                  <a:cubicBezTo>
                    <a:pt x="1206" y="321"/>
                    <a:pt x="1204" y="320"/>
                    <a:pt x="1204" y="322"/>
                  </a:cubicBezTo>
                  <a:cubicBezTo>
                    <a:pt x="1204" y="323"/>
                    <a:pt x="1202" y="324"/>
                    <a:pt x="1202" y="326"/>
                  </a:cubicBezTo>
                  <a:cubicBezTo>
                    <a:pt x="1201" y="332"/>
                    <a:pt x="1205" y="342"/>
                    <a:pt x="1199" y="337"/>
                  </a:cubicBezTo>
                  <a:cubicBezTo>
                    <a:pt x="1200" y="353"/>
                    <a:pt x="1193" y="361"/>
                    <a:pt x="1189" y="372"/>
                  </a:cubicBezTo>
                  <a:cubicBezTo>
                    <a:pt x="1187" y="374"/>
                    <a:pt x="1186" y="373"/>
                    <a:pt x="1184" y="372"/>
                  </a:cubicBezTo>
                  <a:cubicBezTo>
                    <a:pt x="1183" y="374"/>
                    <a:pt x="1184" y="376"/>
                    <a:pt x="1184" y="378"/>
                  </a:cubicBezTo>
                  <a:cubicBezTo>
                    <a:pt x="1183" y="380"/>
                    <a:pt x="1180" y="378"/>
                    <a:pt x="1178" y="380"/>
                  </a:cubicBezTo>
                  <a:cubicBezTo>
                    <a:pt x="1177" y="380"/>
                    <a:pt x="1179" y="383"/>
                    <a:pt x="1178" y="383"/>
                  </a:cubicBezTo>
                  <a:cubicBezTo>
                    <a:pt x="1177" y="384"/>
                    <a:pt x="1175" y="383"/>
                    <a:pt x="1174" y="383"/>
                  </a:cubicBezTo>
                  <a:cubicBezTo>
                    <a:pt x="1173" y="385"/>
                    <a:pt x="1176" y="386"/>
                    <a:pt x="1176" y="385"/>
                  </a:cubicBezTo>
                  <a:cubicBezTo>
                    <a:pt x="1175" y="387"/>
                    <a:pt x="1172" y="387"/>
                    <a:pt x="1171" y="389"/>
                  </a:cubicBezTo>
                  <a:cubicBezTo>
                    <a:pt x="1170" y="390"/>
                    <a:pt x="1170" y="393"/>
                    <a:pt x="1169" y="395"/>
                  </a:cubicBezTo>
                  <a:cubicBezTo>
                    <a:pt x="1167" y="396"/>
                    <a:pt x="1165" y="395"/>
                    <a:pt x="1163" y="396"/>
                  </a:cubicBezTo>
                  <a:cubicBezTo>
                    <a:pt x="1161" y="398"/>
                    <a:pt x="1163" y="400"/>
                    <a:pt x="1161" y="402"/>
                  </a:cubicBezTo>
                  <a:cubicBezTo>
                    <a:pt x="1161" y="403"/>
                    <a:pt x="1158" y="401"/>
                    <a:pt x="1158" y="402"/>
                  </a:cubicBezTo>
                  <a:cubicBezTo>
                    <a:pt x="1157" y="402"/>
                    <a:pt x="1157" y="407"/>
                    <a:pt x="1156" y="406"/>
                  </a:cubicBezTo>
                  <a:cubicBezTo>
                    <a:pt x="1154" y="404"/>
                    <a:pt x="1152" y="404"/>
                    <a:pt x="1152" y="410"/>
                  </a:cubicBezTo>
                  <a:cubicBezTo>
                    <a:pt x="1143" y="411"/>
                    <a:pt x="1143" y="410"/>
                    <a:pt x="1133" y="410"/>
                  </a:cubicBezTo>
                  <a:cubicBezTo>
                    <a:pt x="1133" y="411"/>
                    <a:pt x="1126" y="414"/>
                    <a:pt x="1130" y="415"/>
                  </a:cubicBezTo>
                  <a:cubicBezTo>
                    <a:pt x="1131" y="419"/>
                    <a:pt x="1117" y="416"/>
                    <a:pt x="1124" y="419"/>
                  </a:cubicBezTo>
                  <a:cubicBezTo>
                    <a:pt x="1123" y="421"/>
                    <a:pt x="1120" y="421"/>
                    <a:pt x="1120" y="419"/>
                  </a:cubicBezTo>
                  <a:cubicBezTo>
                    <a:pt x="1115" y="423"/>
                    <a:pt x="1118" y="427"/>
                    <a:pt x="1118" y="434"/>
                  </a:cubicBezTo>
                  <a:cubicBezTo>
                    <a:pt x="1113" y="435"/>
                    <a:pt x="1115" y="435"/>
                    <a:pt x="1109" y="434"/>
                  </a:cubicBezTo>
                  <a:cubicBezTo>
                    <a:pt x="1111" y="436"/>
                    <a:pt x="1111" y="438"/>
                    <a:pt x="1107" y="438"/>
                  </a:cubicBezTo>
                  <a:cubicBezTo>
                    <a:pt x="1107" y="441"/>
                    <a:pt x="1109" y="457"/>
                    <a:pt x="1111" y="452"/>
                  </a:cubicBezTo>
                  <a:cubicBezTo>
                    <a:pt x="1115" y="452"/>
                    <a:pt x="1111" y="467"/>
                    <a:pt x="1117" y="467"/>
                  </a:cubicBezTo>
                  <a:cubicBezTo>
                    <a:pt x="1121" y="468"/>
                    <a:pt x="1115" y="473"/>
                    <a:pt x="1120" y="475"/>
                  </a:cubicBezTo>
                  <a:cubicBezTo>
                    <a:pt x="1119" y="475"/>
                    <a:pt x="1119" y="478"/>
                    <a:pt x="1118" y="479"/>
                  </a:cubicBezTo>
                  <a:cubicBezTo>
                    <a:pt x="1116" y="479"/>
                    <a:pt x="1114" y="477"/>
                    <a:pt x="1115" y="477"/>
                  </a:cubicBezTo>
                  <a:cubicBezTo>
                    <a:pt x="1113" y="478"/>
                    <a:pt x="1114" y="479"/>
                    <a:pt x="1113" y="480"/>
                  </a:cubicBezTo>
                  <a:cubicBezTo>
                    <a:pt x="1112" y="481"/>
                    <a:pt x="1109" y="480"/>
                    <a:pt x="1107" y="480"/>
                  </a:cubicBezTo>
                  <a:cubicBezTo>
                    <a:pt x="1103" y="482"/>
                    <a:pt x="1098" y="486"/>
                    <a:pt x="1094" y="482"/>
                  </a:cubicBezTo>
                  <a:cubicBezTo>
                    <a:pt x="1093" y="478"/>
                    <a:pt x="1096" y="477"/>
                    <a:pt x="1096" y="475"/>
                  </a:cubicBezTo>
                  <a:cubicBezTo>
                    <a:pt x="1097" y="471"/>
                    <a:pt x="1094" y="465"/>
                    <a:pt x="1098" y="464"/>
                  </a:cubicBezTo>
                  <a:cubicBezTo>
                    <a:pt x="1097" y="461"/>
                    <a:pt x="1092" y="462"/>
                    <a:pt x="1094" y="456"/>
                  </a:cubicBezTo>
                  <a:cubicBezTo>
                    <a:pt x="1090" y="454"/>
                    <a:pt x="1087" y="457"/>
                    <a:pt x="1083" y="452"/>
                  </a:cubicBezTo>
                  <a:cubicBezTo>
                    <a:pt x="1082" y="447"/>
                    <a:pt x="1089" y="450"/>
                    <a:pt x="1087" y="443"/>
                  </a:cubicBezTo>
                  <a:cubicBezTo>
                    <a:pt x="1086" y="441"/>
                    <a:pt x="1085" y="442"/>
                    <a:pt x="1085" y="443"/>
                  </a:cubicBezTo>
                  <a:cubicBezTo>
                    <a:pt x="1082" y="443"/>
                    <a:pt x="1082" y="441"/>
                    <a:pt x="1081" y="439"/>
                  </a:cubicBezTo>
                  <a:cubicBezTo>
                    <a:pt x="1080" y="438"/>
                    <a:pt x="1078" y="438"/>
                    <a:pt x="1077" y="436"/>
                  </a:cubicBezTo>
                  <a:cubicBezTo>
                    <a:pt x="1076" y="437"/>
                    <a:pt x="1074" y="438"/>
                    <a:pt x="1072" y="438"/>
                  </a:cubicBezTo>
                  <a:cubicBezTo>
                    <a:pt x="1070" y="438"/>
                    <a:pt x="1071" y="439"/>
                    <a:pt x="1072" y="439"/>
                  </a:cubicBezTo>
                  <a:cubicBezTo>
                    <a:pt x="1072" y="445"/>
                    <a:pt x="1067" y="435"/>
                    <a:pt x="1068" y="443"/>
                  </a:cubicBezTo>
                  <a:cubicBezTo>
                    <a:pt x="1063" y="439"/>
                    <a:pt x="1063" y="447"/>
                    <a:pt x="1057" y="443"/>
                  </a:cubicBezTo>
                  <a:cubicBezTo>
                    <a:pt x="1062" y="439"/>
                    <a:pt x="1057" y="436"/>
                    <a:pt x="1062" y="432"/>
                  </a:cubicBezTo>
                  <a:cubicBezTo>
                    <a:pt x="1066" y="430"/>
                    <a:pt x="1053" y="431"/>
                    <a:pt x="1053" y="434"/>
                  </a:cubicBezTo>
                  <a:cubicBezTo>
                    <a:pt x="1053" y="438"/>
                    <a:pt x="1050" y="432"/>
                    <a:pt x="1051" y="432"/>
                  </a:cubicBezTo>
                  <a:cubicBezTo>
                    <a:pt x="1048" y="433"/>
                    <a:pt x="1049" y="437"/>
                    <a:pt x="1046" y="438"/>
                  </a:cubicBezTo>
                  <a:cubicBezTo>
                    <a:pt x="1045" y="438"/>
                    <a:pt x="1041" y="440"/>
                    <a:pt x="1040" y="441"/>
                  </a:cubicBezTo>
                  <a:cubicBezTo>
                    <a:pt x="1039" y="442"/>
                    <a:pt x="1038" y="443"/>
                    <a:pt x="1038" y="445"/>
                  </a:cubicBezTo>
                  <a:cubicBezTo>
                    <a:pt x="1031" y="444"/>
                    <a:pt x="1033" y="444"/>
                    <a:pt x="1025" y="445"/>
                  </a:cubicBezTo>
                  <a:cubicBezTo>
                    <a:pt x="1027" y="445"/>
                    <a:pt x="1026" y="450"/>
                    <a:pt x="1027" y="451"/>
                  </a:cubicBezTo>
                  <a:cubicBezTo>
                    <a:pt x="1028" y="451"/>
                    <a:pt x="1031" y="450"/>
                    <a:pt x="1033" y="451"/>
                  </a:cubicBezTo>
                  <a:cubicBezTo>
                    <a:pt x="1033" y="451"/>
                    <a:pt x="1032" y="454"/>
                    <a:pt x="1033" y="454"/>
                  </a:cubicBezTo>
                  <a:cubicBezTo>
                    <a:pt x="1033" y="455"/>
                    <a:pt x="1037" y="454"/>
                    <a:pt x="1038" y="454"/>
                  </a:cubicBezTo>
                  <a:cubicBezTo>
                    <a:pt x="1039" y="455"/>
                    <a:pt x="1038" y="458"/>
                    <a:pt x="1038" y="458"/>
                  </a:cubicBezTo>
                  <a:cubicBezTo>
                    <a:pt x="1040" y="459"/>
                    <a:pt x="1043" y="458"/>
                    <a:pt x="1044" y="460"/>
                  </a:cubicBezTo>
                  <a:cubicBezTo>
                    <a:pt x="1046" y="459"/>
                    <a:pt x="1045" y="456"/>
                    <a:pt x="1048" y="456"/>
                  </a:cubicBezTo>
                  <a:cubicBezTo>
                    <a:pt x="1055" y="455"/>
                    <a:pt x="1061" y="457"/>
                    <a:pt x="1061" y="464"/>
                  </a:cubicBezTo>
                  <a:cubicBezTo>
                    <a:pt x="1058" y="466"/>
                    <a:pt x="1054" y="466"/>
                    <a:pt x="1051" y="464"/>
                  </a:cubicBezTo>
                  <a:cubicBezTo>
                    <a:pt x="1050" y="466"/>
                    <a:pt x="1049" y="469"/>
                    <a:pt x="1049" y="473"/>
                  </a:cubicBezTo>
                  <a:cubicBezTo>
                    <a:pt x="1046" y="472"/>
                    <a:pt x="1046" y="475"/>
                    <a:pt x="1048" y="475"/>
                  </a:cubicBezTo>
                  <a:cubicBezTo>
                    <a:pt x="1047" y="477"/>
                    <a:pt x="1043" y="476"/>
                    <a:pt x="1040" y="477"/>
                  </a:cubicBezTo>
                  <a:cubicBezTo>
                    <a:pt x="1043" y="483"/>
                    <a:pt x="1049" y="486"/>
                    <a:pt x="1049" y="495"/>
                  </a:cubicBezTo>
                  <a:cubicBezTo>
                    <a:pt x="1054" y="490"/>
                    <a:pt x="1051" y="494"/>
                    <a:pt x="1055" y="497"/>
                  </a:cubicBezTo>
                  <a:cubicBezTo>
                    <a:pt x="1054" y="504"/>
                    <a:pt x="1057" y="514"/>
                    <a:pt x="1053" y="518"/>
                  </a:cubicBezTo>
                  <a:cubicBezTo>
                    <a:pt x="1056" y="522"/>
                    <a:pt x="1058" y="528"/>
                    <a:pt x="1057" y="536"/>
                  </a:cubicBezTo>
                  <a:cubicBezTo>
                    <a:pt x="1051" y="532"/>
                    <a:pt x="1054" y="545"/>
                    <a:pt x="1051" y="542"/>
                  </a:cubicBezTo>
                  <a:cubicBezTo>
                    <a:pt x="1049" y="539"/>
                    <a:pt x="1051" y="542"/>
                    <a:pt x="1049" y="544"/>
                  </a:cubicBezTo>
                  <a:cubicBezTo>
                    <a:pt x="1048" y="545"/>
                    <a:pt x="1044" y="545"/>
                    <a:pt x="1046" y="551"/>
                  </a:cubicBezTo>
                  <a:cubicBezTo>
                    <a:pt x="1040" y="549"/>
                    <a:pt x="1044" y="557"/>
                    <a:pt x="1038" y="555"/>
                  </a:cubicBezTo>
                  <a:cubicBezTo>
                    <a:pt x="1043" y="559"/>
                    <a:pt x="1030" y="562"/>
                    <a:pt x="1033" y="564"/>
                  </a:cubicBezTo>
                  <a:cubicBezTo>
                    <a:pt x="1036" y="567"/>
                    <a:pt x="1032" y="565"/>
                    <a:pt x="1029" y="568"/>
                  </a:cubicBezTo>
                  <a:cubicBezTo>
                    <a:pt x="1028" y="569"/>
                    <a:pt x="1028" y="572"/>
                    <a:pt x="1027" y="574"/>
                  </a:cubicBezTo>
                  <a:cubicBezTo>
                    <a:pt x="1027" y="574"/>
                    <a:pt x="1024" y="573"/>
                    <a:pt x="1023" y="574"/>
                  </a:cubicBezTo>
                  <a:cubicBezTo>
                    <a:pt x="1023" y="574"/>
                    <a:pt x="1024" y="577"/>
                    <a:pt x="1023" y="577"/>
                  </a:cubicBezTo>
                  <a:cubicBezTo>
                    <a:pt x="1022" y="579"/>
                    <a:pt x="1016" y="576"/>
                    <a:pt x="1018" y="581"/>
                  </a:cubicBezTo>
                  <a:cubicBezTo>
                    <a:pt x="1006" y="582"/>
                    <a:pt x="1008" y="583"/>
                    <a:pt x="995" y="581"/>
                  </a:cubicBezTo>
                  <a:cubicBezTo>
                    <a:pt x="993" y="581"/>
                    <a:pt x="994" y="584"/>
                    <a:pt x="993" y="587"/>
                  </a:cubicBezTo>
                  <a:cubicBezTo>
                    <a:pt x="989" y="583"/>
                    <a:pt x="983" y="591"/>
                    <a:pt x="982" y="590"/>
                  </a:cubicBezTo>
                  <a:cubicBezTo>
                    <a:pt x="979" y="587"/>
                    <a:pt x="982" y="592"/>
                    <a:pt x="975" y="592"/>
                  </a:cubicBezTo>
                  <a:cubicBezTo>
                    <a:pt x="972" y="593"/>
                    <a:pt x="976" y="595"/>
                    <a:pt x="973" y="596"/>
                  </a:cubicBezTo>
                  <a:cubicBezTo>
                    <a:pt x="969" y="600"/>
                    <a:pt x="967" y="593"/>
                    <a:pt x="962" y="592"/>
                  </a:cubicBezTo>
                  <a:cubicBezTo>
                    <a:pt x="956" y="591"/>
                    <a:pt x="955" y="594"/>
                    <a:pt x="951" y="594"/>
                  </a:cubicBezTo>
                  <a:cubicBezTo>
                    <a:pt x="948" y="595"/>
                    <a:pt x="947" y="598"/>
                    <a:pt x="947" y="602"/>
                  </a:cubicBezTo>
                  <a:cubicBezTo>
                    <a:pt x="941" y="600"/>
                    <a:pt x="941" y="604"/>
                    <a:pt x="938" y="605"/>
                  </a:cubicBezTo>
                  <a:cubicBezTo>
                    <a:pt x="936" y="610"/>
                    <a:pt x="941" y="609"/>
                    <a:pt x="941" y="613"/>
                  </a:cubicBezTo>
                  <a:cubicBezTo>
                    <a:pt x="941" y="615"/>
                    <a:pt x="941" y="616"/>
                    <a:pt x="943" y="616"/>
                  </a:cubicBezTo>
                  <a:cubicBezTo>
                    <a:pt x="946" y="617"/>
                    <a:pt x="944" y="619"/>
                    <a:pt x="945" y="620"/>
                  </a:cubicBezTo>
                  <a:cubicBezTo>
                    <a:pt x="946" y="622"/>
                    <a:pt x="949" y="621"/>
                    <a:pt x="951" y="622"/>
                  </a:cubicBezTo>
                  <a:cubicBezTo>
                    <a:pt x="951" y="622"/>
                    <a:pt x="950" y="625"/>
                    <a:pt x="951" y="626"/>
                  </a:cubicBezTo>
                  <a:cubicBezTo>
                    <a:pt x="951" y="626"/>
                    <a:pt x="954" y="625"/>
                    <a:pt x="954" y="626"/>
                  </a:cubicBezTo>
                  <a:cubicBezTo>
                    <a:pt x="956" y="627"/>
                    <a:pt x="956" y="632"/>
                    <a:pt x="958" y="635"/>
                  </a:cubicBezTo>
                  <a:cubicBezTo>
                    <a:pt x="959" y="637"/>
                    <a:pt x="964" y="641"/>
                    <a:pt x="964" y="641"/>
                  </a:cubicBezTo>
                  <a:cubicBezTo>
                    <a:pt x="964" y="643"/>
                    <a:pt x="963" y="646"/>
                    <a:pt x="964" y="648"/>
                  </a:cubicBezTo>
                  <a:cubicBezTo>
                    <a:pt x="964" y="651"/>
                    <a:pt x="966" y="652"/>
                    <a:pt x="965" y="656"/>
                  </a:cubicBezTo>
                  <a:cubicBezTo>
                    <a:pt x="965" y="659"/>
                    <a:pt x="964" y="659"/>
                    <a:pt x="964" y="661"/>
                  </a:cubicBezTo>
                  <a:cubicBezTo>
                    <a:pt x="963" y="665"/>
                    <a:pt x="965" y="668"/>
                    <a:pt x="960" y="665"/>
                  </a:cubicBezTo>
                  <a:cubicBezTo>
                    <a:pt x="963" y="672"/>
                    <a:pt x="955" y="668"/>
                    <a:pt x="956" y="674"/>
                  </a:cubicBezTo>
                  <a:cubicBezTo>
                    <a:pt x="949" y="672"/>
                    <a:pt x="950" y="678"/>
                    <a:pt x="945" y="678"/>
                  </a:cubicBezTo>
                  <a:cubicBezTo>
                    <a:pt x="943" y="677"/>
                    <a:pt x="944" y="681"/>
                    <a:pt x="943" y="682"/>
                  </a:cubicBezTo>
                  <a:cubicBezTo>
                    <a:pt x="943" y="682"/>
                    <a:pt x="938" y="682"/>
                    <a:pt x="939" y="684"/>
                  </a:cubicBezTo>
                  <a:cubicBezTo>
                    <a:pt x="941" y="685"/>
                    <a:pt x="941" y="684"/>
                    <a:pt x="939" y="685"/>
                  </a:cubicBezTo>
                  <a:cubicBezTo>
                    <a:pt x="938" y="687"/>
                    <a:pt x="937" y="689"/>
                    <a:pt x="934" y="689"/>
                  </a:cubicBezTo>
                  <a:cubicBezTo>
                    <a:pt x="936" y="680"/>
                    <a:pt x="930" y="688"/>
                    <a:pt x="930" y="684"/>
                  </a:cubicBezTo>
                  <a:cubicBezTo>
                    <a:pt x="930" y="682"/>
                    <a:pt x="929" y="678"/>
                    <a:pt x="926" y="676"/>
                  </a:cubicBezTo>
                  <a:cubicBezTo>
                    <a:pt x="926" y="675"/>
                    <a:pt x="923" y="677"/>
                    <a:pt x="923" y="676"/>
                  </a:cubicBezTo>
                  <a:cubicBezTo>
                    <a:pt x="922" y="675"/>
                    <a:pt x="923" y="673"/>
                    <a:pt x="923" y="672"/>
                  </a:cubicBezTo>
                  <a:cubicBezTo>
                    <a:pt x="921" y="671"/>
                    <a:pt x="916" y="672"/>
                    <a:pt x="915" y="670"/>
                  </a:cubicBezTo>
                  <a:cubicBezTo>
                    <a:pt x="915" y="670"/>
                    <a:pt x="916" y="667"/>
                    <a:pt x="915" y="667"/>
                  </a:cubicBezTo>
                  <a:cubicBezTo>
                    <a:pt x="914" y="666"/>
                    <a:pt x="911" y="667"/>
                    <a:pt x="910" y="667"/>
                  </a:cubicBezTo>
                  <a:cubicBezTo>
                    <a:pt x="908" y="667"/>
                    <a:pt x="909" y="662"/>
                    <a:pt x="908" y="661"/>
                  </a:cubicBezTo>
                  <a:cubicBezTo>
                    <a:pt x="907" y="661"/>
                    <a:pt x="905" y="662"/>
                    <a:pt x="906" y="663"/>
                  </a:cubicBezTo>
                  <a:cubicBezTo>
                    <a:pt x="902" y="659"/>
                    <a:pt x="904" y="659"/>
                    <a:pt x="900" y="656"/>
                  </a:cubicBezTo>
                  <a:cubicBezTo>
                    <a:pt x="895" y="653"/>
                    <a:pt x="896" y="662"/>
                    <a:pt x="895" y="665"/>
                  </a:cubicBezTo>
                  <a:cubicBezTo>
                    <a:pt x="894" y="666"/>
                    <a:pt x="891" y="666"/>
                    <a:pt x="891" y="667"/>
                  </a:cubicBezTo>
                  <a:cubicBezTo>
                    <a:pt x="890" y="670"/>
                    <a:pt x="892" y="675"/>
                    <a:pt x="889" y="678"/>
                  </a:cubicBezTo>
                  <a:cubicBezTo>
                    <a:pt x="890" y="679"/>
                    <a:pt x="891" y="681"/>
                    <a:pt x="891" y="684"/>
                  </a:cubicBezTo>
                  <a:cubicBezTo>
                    <a:pt x="892" y="686"/>
                    <a:pt x="894" y="688"/>
                    <a:pt x="895" y="685"/>
                  </a:cubicBezTo>
                  <a:cubicBezTo>
                    <a:pt x="899" y="690"/>
                    <a:pt x="897" y="692"/>
                    <a:pt x="897" y="698"/>
                  </a:cubicBezTo>
                  <a:cubicBezTo>
                    <a:pt x="897" y="700"/>
                    <a:pt x="898" y="700"/>
                    <a:pt x="898" y="702"/>
                  </a:cubicBezTo>
                  <a:cubicBezTo>
                    <a:pt x="900" y="703"/>
                    <a:pt x="901" y="705"/>
                    <a:pt x="902" y="706"/>
                  </a:cubicBezTo>
                  <a:cubicBezTo>
                    <a:pt x="905" y="708"/>
                    <a:pt x="908" y="709"/>
                    <a:pt x="911" y="711"/>
                  </a:cubicBezTo>
                  <a:cubicBezTo>
                    <a:pt x="913" y="712"/>
                    <a:pt x="911" y="713"/>
                    <a:pt x="913" y="713"/>
                  </a:cubicBezTo>
                  <a:cubicBezTo>
                    <a:pt x="915" y="713"/>
                    <a:pt x="915" y="716"/>
                    <a:pt x="915" y="717"/>
                  </a:cubicBezTo>
                  <a:cubicBezTo>
                    <a:pt x="916" y="719"/>
                    <a:pt x="918" y="717"/>
                    <a:pt x="919" y="719"/>
                  </a:cubicBezTo>
                  <a:cubicBezTo>
                    <a:pt x="920" y="721"/>
                    <a:pt x="918" y="724"/>
                    <a:pt x="919" y="726"/>
                  </a:cubicBezTo>
                  <a:cubicBezTo>
                    <a:pt x="919" y="727"/>
                    <a:pt x="923" y="730"/>
                    <a:pt x="923" y="730"/>
                  </a:cubicBezTo>
                  <a:cubicBezTo>
                    <a:pt x="923" y="732"/>
                    <a:pt x="918" y="737"/>
                    <a:pt x="925" y="738"/>
                  </a:cubicBezTo>
                  <a:cubicBezTo>
                    <a:pt x="924" y="742"/>
                    <a:pt x="920" y="740"/>
                    <a:pt x="917" y="739"/>
                  </a:cubicBezTo>
                  <a:cubicBezTo>
                    <a:pt x="914" y="739"/>
                    <a:pt x="909" y="739"/>
                    <a:pt x="908" y="738"/>
                  </a:cubicBezTo>
                  <a:cubicBezTo>
                    <a:pt x="908" y="738"/>
                    <a:pt x="910" y="729"/>
                    <a:pt x="906" y="736"/>
                  </a:cubicBezTo>
                  <a:cubicBezTo>
                    <a:pt x="902" y="734"/>
                    <a:pt x="904" y="729"/>
                    <a:pt x="902" y="726"/>
                  </a:cubicBezTo>
                  <a:cubicBezTo>
                    <a:pt x="901" y="724"/>
                    <a:pt x="899" y="724"/>
                    <a:pt x="897" y="721"/>
                  </a:cubicBezTo>
                  <a:cubicBezTo>
                    <a:pt x="896" y="718"/>
                    <a:pt x="896" y="716"/>
                    <a:pt x="898" y="715"/>
                  </a:cubicBezTo>
                  <a:cubicBezTo>
                    <a:pt x="895" y="712"/>
                    <a:pt x="894" y="706"/>
                    <a:pt x="889" y="704"/>
                  </a:cubicBezTo>
                  <a:cubicBezTo>
                    <a:pt x="889" y="701"/>
                    <a:pt x="886" y="699"/>
                    <a:pt x="889" y="698"/>
                  </a:cubicBezTo>
                  <a:cubicBezTo>
                    <a:pt x="888" y="697"/>
                    <a:pt x="886" y="696"/>
                    <a:pt x="883" y="695"/>
                  </a:cubicBezTo>
                  <a:cubicBezTo>
                    <a:pt x="884" y="692"/>
                    <a:pt x="884" y="689"/>
                    <a:pt x="882" y="689"/>
                  </a:cubicBezTo>
                  <a:cubicBezTo>
                    <a:pt x="881" y="685"/>
                    <a:pt x="883" y="684"/>
                    <a:pt x="883" y="682"/>
                  </a:cubicBezTo>
                  <a:cubicBezTo>
                    <a:pt x="884" y="678"/>
                    <a:pt x="882" y="677"/>
                    <a:pt x="880" y="676"/>
                  </a:cubicBezTo>
                  <a:cubicBezTo>
                    <a:pt x="881" y="674"/>
                    <a:pt x="882" y="673"/>
                    <a:pt x="880" y="672"/>
                  </a:cubicBezTo>
                  <a:cubicBezTo>
                    <a:pt x="880" y="670"/>
                    <a:pt x="884" y="671"/>
                    <a:pt x="887" y="670"/>
                  </a:cubicBezTo>
                  <a:cubicBezTo>
                    <a:pt x="887" y="669"/>
                    <a:pt x="885" y="669"/>
                    <a:pt x="885" y="667"/>
                  </a:cubicBezTo>
                  <a:cubicBezTo>
                    <a:pt x="885" y="665"/>
                    <a:pt x="888" y="665"/>
                    <a:pt x="887" y="663"/>
                  </a:cubicBezTo>
                  <a:cubicBezTo>
                    <a:pt x="887" y="660"/>
                    <a:pt x="884" y="657"/>
                    <a:pt x="883" y="654"/>
                  </a:cubicBezTo>
                  <a:cubicBezTo>
                    <a:pt x="883" y="650"/>
                    <a:pt x="884" y="645"/>
                    <a:pt x="883" y="643"/>
                  </a:cubicBezTo>
                  <a:cubicBezTo>
                    <a:pt x="883" y="640"/>
                    <a:pt x="881" y="640"/>
                    <a:pt x="880" y="639"/>
                  </a:cubicBezTo>
                  <a:cubicBezTo>
                    <a:pt x="879" y="637"/>
                    <a:pt x="879" y="635"/>
                    <a:pt x="878" y="633"/>
                  </a:cubicBezTo>
                  <a:cubicBezTo>
                    <a:pt x="876" y="630"/>
                    <a:pt x="875" y="627"/>
                    <a:pt x="872" y="626"/>
                  </a:cubicBezTo>
                  <a:cubicBezTo>
                    <a:pt x="866" y="625"/>
                    <a:pt x="870" y="632"/>
                    <a:pt x="865" y="628"/>
                  </a:cubicBezTo>
                  <a:cubicBezTo>
                    <a:pt x="862" y="628"/>
                    <a:pt x="864" y="632"/>
                    <a:pt x="863" y="633"/>
                  </a:cubicBezTo>
                  <a:cubicBezTo>
                    <a:pt x="863" y="634"/>
                    <a:pt x="860" y="633"/>
                    <a:pt x="859" y="633"/>
                  </a:cubicBezTo>
                  <a:cubicBezTo>
                    <a:pt x="858" y="634"/>
                    <a:pt x="860" y="637"/>
                    <a:pt x="857" y="637"/>
                  </a:cubicBezTo>
                  <a:cubicBezTo>
                    <a:pt x="853" y="637"/>
                    <a:pt x="853" y="636"/>
                    <a:pt x="852" y="631"/>
                  </a:cubicBezTo>
                  <a:cubicBezTo>
                    <a:pt x="851" y="630"/>
                    <a:pt x="850" y="630"/>
                    <a:pt x="850" y="629"/>
                  </a:cubicBezTo>
                  <a:cubicBezTo>
                    <a:pt x="849" y="627"/>
                    <a:pt x="852" y="627"/>
                    <a:pt x="852" y="626"/>
                  </a:cubicBezTo>
                  <a:cubicBezTo>
                    <a:pt x="852" y="624"/>
                    <a:pt x="847" y="616"/>
                    <a:pt x="852" y="613"/>
                  </a:cubicBezTo>
                  <a:cubicBezTo>
                    <a:pt x="850" y="611"/>
                    <a:pt x="847" y="609"/>
                    <a:pt x="848" y="602"/>
                  </a:cubicBezTo>
                  <a:cubicBezTo>
                    <a:pt x="846" y="602"/>
                    <a:pt x="847" y="604"/>
                    <a:pt x="846" y="605"/>
                  </a:cubicBezTo>
                  <a:cubicBezTo>
                    <a:pt x="843" y="604"/>
                    <a:pt x="845" y="597"/>
                    <a:pt x="843" y="594"/>
                  </a:cubicBezTo>
                  <a:cubicBezTo>
                    <a:pt x="841" y="593"/>
                    <a:pt x="840" y="592"/>
                    <a:pt x="839" y="590"/>
                  </a:cubicBezTo>
                  <a:cubicBezTo>
                    <a:pt x="838" y="589"/>
                    <a:pt x="838" y="587"/>
                    <a:pt x="837" y="587"/>
                  </a:cubicBezTo>
                  <a:cubicBezTo>
                    <a:pt x="835" y="585"/>
                    <a:pt x="830" y="585"/>
                    <a:pt x="831" y="581"/>
                  </a:cubicBezTo>
                  <a:cubicBezTo>
                    <a:pt x="825" y="580"/>
                    <a:pt x="823" y="584"/>
                    <a:pt x="820" y="587"/>
                  </a:cubicBezTo>
                  <a:cubicBezTo>
                    <a:pt x="817" y="586"/>
                    <a:pt x="815" y="586"/>
                    <a:pt x="815" y="588"/>
                  </a:cubicBezTo>
                  <a:cubicBezTo>
                    <a:pt x="810" y="588"/>
                    <a:pt x="806" y="588"/>
                    <a:pt x="801" y="588"/>
                  </a:cubicBezTo>
                  <a:cubicBezTo>
                    <a:pt x="801" y="590"/>
                    <a:pt x="799" y="591"/>
                    <a:pt x="798" y="592"/>
                  </a:cubicBezTo>
                  <a:cubicBezTo>
                    <a:pt x="797" y="593"/>
                    <a:pt x="796" y="592"/>
                    <a:pt x="796" y="594"/>
                  </a:cubicBezTo>
                  <a:cubicBezTo>
                    <a:pt x="796" y="596"/>
                    <a:pt x="791" y="597"/>
                    <a:pt x="790" y="598"/>
                  </a:cubicBezTo>
                  <a:cubicBezTo>
                    <a:pt x="786" y="601"/>
                    <a:pt x="783" y="608"/>
                    <a:pt x="775" y="611"/>
                  </a:cubicBezTo>
                  <a:cubicBezTo>
                    <a:pt x="771" y="614"/>
                    <a:pt x="770" y="621"/>
                    <a:pt x="762" y="622"/>
                  </a:cubicBezTo>
                  <a:cubicBezTo>
                    <a:pt x="765" y="625"/>
                    <a:pt x="764" y="626"/>
                    <a:pt x="759" y="626"/>
                  </a:cubicBezTo>
                  <a:cubicBezTo>
                    <a:pt x="758" y="628"/>
                    <a:pt x="759" y="629"/>
                    <a:pt x="760" y="629"/>
                  </a:cubicBezTo>
                  <a:cubicBezTo>
                    <a:pt x="760" y="632"/>
                    <a:pt x="757" y="631"/>
                    <a:pt x="757" y="629"/>
                  </a:cubicBezTo>
                  <a:cubicBezTo>
                    <a:pt x="754" y="630"/>
                    <a:pt x="755" y="635"/>
                    <a:pt x="749" y="633"/>
                  </a:cubicBezTo>
                  <a:cubicBezTo>
                    <a:pt x="747" y="634"/>
                    <a:pt x="747" y="637"/>
                    <a:pt x="744" y="637"/>
                  </a:cubicBezTo>
                  <a:cubicBezTo>
                    <a:pt x="743" y="640"/>
                    <a:pt x="746" y="640"/>
                    <a:pt x="746" y="643"/>
                  </a:cubicBezTo>
                  <a:cubicBezTo>
                    <a:pt x="745" y="646"/>
                    <a:pt x="743" y="651"/>
                    <a:pt x="742" y="657"/>
                  </a:cubicBezTo>
                  <a:cubicBezTo>
                    <a:pt x="741" y="666"/>
                    <a:pt x="742" y="675"/>
                    <a:pt x="740" y="678"/>
                  </a:cubicBezTo>
                  <a:cubicBezTo>
                    <a:pt x="740" y="678"/>
                    <a:pt x="737" y="677"/>
                    <a:pt x="736" y="678"/>
                  </a:cubicBezTo>
                  <a:cubicBezTo>
                    <a:pt x="735" y="679"/>
                    <a:pt x="736" y="684"/>
                    <a:pt x="734" y="685"/>
                  </a:cubicBezTo>
                  <a:cubicBezTo>
                    <a:pt x="733" y="687"/>
                    <a:pt x="729" y="686"/>
                    <a:pt x="727" y="687"/>
                  </a:cubicBezTo>
                  <a:cubicBezTo>
                    <a:pt x="725" y="688"/>
                    <a:pt x="725" y="692"/>
                    <a:pt x="721" y="691"/>
                  </a:cubicBezTo>
                  <a:cubicBezTo>
                    <a:pt x="717" y="686"/>
                    <a:pt x="714" y="680"/>
                    <a:pt x="712" y="672"/>
                  </a:cubicBezTo>
                  <a:cubicBezTo>
                    <a:pt x="711" y="672"/>
                    <a:pt x="710" y="670"/>
                    <a:pt x="708" y="669"/>
                  </a:cubicBezTo>
                  <a:cubicBezTo>
                    <a:pt x="707" y="668"/>
                    <a:pt x="707" y="666"/>
                    <a:pt x="705" y="667"/>
                  </a:cubicBezTo>
                  <a:cubicBezTo>
                    <a:pt x="703" y="661"/>
                    <a:pt x="707" y="661"/>
                    <a:pt x="708" y="657"/>
                  </a:cubicBezTo>
                  <a:cubicBezTo>
                    <a:pt x="708" y="654"/>
                    <a:pt x="705" y="652"/>
                    <a:pt x="703" y="650"/>
                  </a:cubicBezTo>
                  <a:cubicBezTo>
                    <a:pt x="701" y="648"/>
                    <a:pt x="700" y="645"/>
                    <a:pt x="697" y="644"/>
                  </a:cubicBezTo>
                  <a:cubicBezTo>
                    <a:pt x="696" y="641"/>
                    <a:pt x="696" y="637"/>
                    <a:pt x="693" y="633"/>
                  </a:cubicBezTo>
                  <a:cubicBezTo>
                    <a:pt x="691" y="630"/>
                    <a:pt x="691" y="617"/>
                    <a:pt x="690" y="607"/>
                  </a:cubicBezTo>
                  <a:cubicBezTo>
                    <a:pt x="689" y="603"/>
                    <a:pt x="688" y="592"/>
                    <a:pt x="686" y="585"/>
                  </a:cubicBezTo>
                  <a:cubicBezTo>
                    <a:pt x="683" y="585"/>
                    <a:pt x="678" y="593"/>
                    <a:pt x="682" y="594"/>
                  </a:cubicBezTo>
                  <a:cubicBezTo>
                    <a:pt x="682" y="599"/>
                    <a:pt x="675" y="595"/>
                    <a:pt x="673" y="594"/>
                  </a:cubicBezTo>
                  <a:cubicBezTo>
                    <a:pt x="672" y="594"/>
                    <a:pt x="670" y="595"/>
                    <a:pt x="669" y="594"/>
                  </a:cubicBezTo>
                  <a:cubicBezTo>
                    <a:pt x="667" y="593"/>
                    <a:pt x="665" y="586"/>
                    <a:pt x="662" y="588"/>
                  </a:cubicBezTo>
                  <a:cubicBezTo>
                    <a:pt x="661" y="585"/>
                    <a:pt x="663" y="585"/>
                    <a:pt x="665" y="585"/>
                  </a:cubicBezTo>
                  <a:cubicBezTo>
                    <a:pt x="663" y="582"/>
                    <a:pt x="665" y="582"/>
                    <a:pt x="665" y="579"/>
                  </a:cubicBezTo>
                  <a:cubicBezTo>
                    <a:pt x="665" y="576"/>
                    <a:pt x="660" y="578"/>
                    <a:pt x="658" y="577"/>
                  </a:cubicBezTo>
                  <a:cubicBezTo>
                    <a:pt x="656" y="576"/>
                    <a:pt x="653" y="568"/>
                    <a:pt x="652" y="574"/>
                  </a:cubicBezTo>
                  <a:cubicBezTo>
                    <a:pt x="648" y="573"/>
                    <a:pt x="650" y="567"/>
                    <a:pt x="651" y="568"/>
                  </a:cubicBezTo>
                  <a:cubicBezTo>
                    <a:pt x="650" y="566"/>
                    <a:pt x="646" y="566"/>
                    <a:pt x="647" y="562"/>
                  </a:cubicBezTo>
                  <a:cubicBezTo>
                    <a:pt x="645" y="561"/>
                    <a:pt x="640" y="564"/>
                    <a:pt x="639" y="562"/>
                  </a:cubicBezTo>
                  <a:cubicBezTo>
                    <a:pt x="639" y="562"/>
                    <a:pt x="640" y="559"/>
                    <a:pt x="639" y="559"/>
                  </a:cubicBezTo>
                  <a:cubicBezTo>
                    <a:pt x="635" y="558"/>
                    <a:pt x="632" y="560"/>
                    <a:pt x="628" y="560"/>
                  </a:cubicBezTo>
                  <a:cubicBezTo>
                    <a:pt x="627" y="561"/>
                    <a:pt x="625" y="561"/>
                    <a:pt x="624" y="560"/>
                  </a:cubicBezTo>
                  <a:cubicBezTo>
                    <a:pt x="622" y="560"/>
                    <a:pt x="621" y="558"/>
                    <a:pt x="621" y="562"/>
                  </a:cubicBezTo>
                  <a:cubicBezTo>
                    <a:pt x="603" y="564"/>
                    <a:pt x="589" y="561"/>
                    <a:pt x="576" y="559"/>
                  </a:cubicBezTo>
                  <a:cubicBezTo>
                    <a:pt x="577" y="555"/>
                    <a:pt x="572" y="556"/>
                    <a:pt x="572" y="553"/>
                  </a:cubicBezTo>
                  <a:cubicBezTo>
                    <a:pt x="572" y="549"/>
                    <a:pt x="564" y="557"/>
                    <a:pt x="569" y="549"/>
                  </a:cubicBezTo>
                  <a:cubicBezTo>
                    <a:pt x="566" y="550"/>
                    <a:pt x="565" y="549"/>
                    <a:pt x="565" y="547"/>
                  </a:cubicBezTo>
                  <a:cubicBezTo>
                    <a:pt x="560" y="550"/>
                    <a:pt x="546" y="547"/>
                    <a:pt x="541" y="546"/>
                  </a:cubicBezTo>
                  <a:cubicBezTo>
                    <a:pt x="538" y="545"/>
                    <a:pt x="537" y="545"/>
                    <a:pt x="537" y="542"/>
                  </a:cubicBezTo>
                  <a:cubicBezTo>
                    <a:pt x="529" y="544"/>
                    <a:pt x="531" y="536"/>
                    <a:pt x="524" y="536"/>
                  </a:cubicBezTo>
                  <a:cubicBezTo>
                    <a:pt x="523" y="529"/>
                    <a:pt x="519" y="525"/>
                    <a:pt x="516" y="520"/>
                  </a:cubicBezTo>
                  <a:cubicBezTo>
                    <a:pt x="500" y="517"/>
                    <a:pt x="500" y="525"/>
                    <a:pt x="501" y="534"/>
                  </a:cubicBezTo>
                  <a:cubicBezTo>
                    <a:pt x="502" y="537"/>
                    <a:pt x="509" y="541"/>
                    <a:pt x="514" y="547"/>
                  </a:cubicBezTo>
                  <a:cubicBezTo>
                    <a:pt x="516" y="549"/>
                    <a:pt x="519" y="559"/>
                    <a:pt x="524" y="557"/>
                  </a:cubicBezTo>
                  <a:cubicBezTo>
                    <a:pt x="523" y="561"/>
                    <a:pt x="527" y="561"/>
                    <a:pt x="526" y="566"/>
                  </a:cubicBezTo>
                  <a:cubicBezTo>
                    <a:pt x="530" y="566"/>
                    <a:pt x="540" y="564"/>
                    <a:pt x="535" y="570"/>
                  </a:cubicBezTo>
                  <a:cubicBezTo>
                    <a:pt x="539" y="572"/>
                    <a:pt x="537" y="567"/>
                    <a:pt x="539" y="566"/>
                  </a:cubicBezTo>
                  <a:cubicBezTo>
                    <a:pt x="540" y="565"/>
                    <a:pt x="546" y="566"/>
                    <a:pt x="546" y="562"/>
                  </a:cubicBezTo>
                  <a:cubicBezTo>
                    <a:pt x="546" y="561"/>
                    <a:pt x="548" y="561"/>
                    <a:pt x="550" y="560"/>
                  </a:cubicBezTo>
                  <a:cubicBezTo>
                    <a:pt x="552" y="560"/>
                    <a:pt x="550" y="558"/>
                    <a:pt x="552" y="557"/>
                  </a:cubicBezTo>
                  <a:cubicBezTo>
                    <a:pt x="555" y="555"/>
                    <a:pt x="559" y="556"/>
                    <a:pt x="563" y="555"/>
                  </a:cubicBezTo>
                  <a:cubicBezTo>
                    <a:pt x="563" y="556"/>
                    <a:pt x="560" y="558"/>
                    <a:pt x="561" y="559"/>
                  </a:cubicBezTo>
                  <a:cubicBezTo>
                    <a:pt x="561" y="559"/>
                    <a:pt x="565" y="558"/>
                    <a:pt x="565" y="559"/>
                  </a:cubicBezTo>
                  <a:cubicBezTo>
                    <a:pt x="566" y="562"/>
                    <a:pt x="564" y="564"/>
                    <a:pt x="567" y="566"/>
                  </a:cubicBezTo>
                  <a:cubicBezTo>
                    <a:pt x="566" y="570"/>
                    <a:pt x="572" y="568"/>
                    <a:pt x="572" y="572"/>
                  </a:cubicBezTo>
                  <a:cubicBezTo>
                    <a:pt x="572" y="576"/>
                    <a:pt x="576" y="573"/>
                    <a:pt x="580" y="575"/>
                  </a:cubicBezTo>
                  <a:cubicBezTo>
                    <a:pt x="582" y="577"/>
                    <a:pt x="581" y="580"/>
                    <a:pt x="585" y="581"/>
                  </a:cubicBezTo>
                  <a:cubicBezTo>
                    <a:pt x="581" y="585"/>
                    <a:pt x="586" y="590"/>
                    <a:pt x="585" y="596"/>
                  </a:cubicBezTo>
                  <a:cubicBezTo>
                    <a:pt x="583" y="596"/>
                    <a:pt x="582" y="596"/>
                    <a:pt x="580" y="596"/>
                  </a:cubicBezTo>
                  <a:cubicBezTo>
                    <a:pt x="582" y="603"/>
                    <a:pt x="575" y="601"/>
                    <a:pt x="576" y="607"/>
                  </a:cubicBezTo>
                  <a:cubicBezTo>
                    <a:pt x="572" y="606"/>
                    <a:pt x="570" y="607"/>
                    <a:pt x="570" y="611"/>
                  </a:cubicBezTo>
                  <a:cubicBezTo>
                    <a:pt x="568" y="611"/>
                    <a:pt x="565" y="611"/>
                    <a:pt x="563" y="611"/>
                  </a:cubicBezTo>
                  <a:cubicBezTo>
                    <a:pt x="560" y="611"/>
                    <a:pt x="562" y="615"/>
                    <a:pt x="561" y="616"/>
                  </a:cubicBezTo>
                  <a:cubicBezTo>
                    <a:pt x="561" y="617"/>
                    <a:pt x="558" y="616"/>
                    <a:pt x="557" y="616"/>
                  </a:cubicBezTo>
                  <a:cubicBezTo>
                    <a:pt x="556" y="617"/>
                    <a:pt x="558" y="621"/>
                    <a:pt x="557" y="622"/>
                  </a:cubicBezTo>
                  <a:cubicBezTo>
                    <a:pt x="554" y="621"/>
                    <a:pt x="552" y="622"/>
                    <a:pt x="552" y="626"/>
                  </a:cubicBezTo>
                  <a:cubicBezTo>
                    <a:pt x="548" y="625"/>
                    <a:pt x="546" y="626"/>
                    <a:pt x="544" y="628"/>
                  </a:cubicBezTo>
                  <a:cubicBezTo>
                    <a:pt x="541" y="629"/>
                    <a:pt x="542" y="630"/>
                    <a:pt x="537" y="631"/>
                  </a:cubicBezTo>
                  <a:cubicBezTo>
                    <a:pt x="535" y="632"/>
                    <a:pt x="526" y="635"/>
                    <a:pt x="526" y="641"/>
                  </a:cubicBezTo>
                  <a:cubicBezTo>
                    <a:pt x="523" y="641"/>
                    <a:pt x="520" y="640"/>
                    <a:pt x="518" y="641"/>
                  </a:cubicBezTo>
                  <a:cubicBezTo>
                    <a:pt x="516" y="642"/>
                    <a:pt x="518" y="643"/>
                    <a:pt x="516" y="644"/>
                  </a:cubicBezTo>
                  <a:cubicBezTo>
                    <a:pt x="516" y="645"/>
                    <a:pt x="513" y="644"/>
                    <a:pt x="513" y="644"/>
                  </a:cubicBezTo>
                  <a:cubicBezTo>
                    <a:pt x="513" y="644"/>
                    <a:pt x="507" y="646"/>
                    <a:pt x="507" y="646"/>
                  </a:cubicBezTo>
                  <a:cubicBezTo>
                    <a:pt x="504" y="650"/>
                    <a:pt x="489" y="648"/>
                    <a:pt x="483" y="652"/>
                  </a:cubicBezTo>
                  <a:cubicBezTo>
                    <a:pt x="477" y="653"/>
                    <a:pt x="488" y="655"/>
                    <a:pt x="479" y="656"/>
                  </a:cubicBezTo>
                  <a:cubicBezTo>
                    <a:pt x="478" y="656"/>
                    <a:pt x="476" y="655"/>
                    <a:pt x="475" y="656"/>
                  </a:cubicBezTo>
                  <a:cubicBezTo>
                    <a:pt x="473" y="656"/>
                    <a:pt x="474" y="660"/>
                    <a:pt x="470" y="659"/>
                  </a:cubicBezTo>
                  <a:cubicBezTo>
                    <a:pt x="472" y="655"/>
                    <a:pt x="467" y="657"/>
                    <a:pt x="466" y="656"/>
                  </a:cubicBezTo>
                  <a:cubicBezTo>
                    <a:pt x="465" y="653"/>
                    <a:pt x="467" y="648"/>
                    <a:pt x="462" y="648"/>
                  </a:cubicBezTo>
                  <a:cubicBezTo>
                    <a:pt x="462" y="645"/>
                    <a:pt x="464" y="645"/>
                    <a:pt x="464" y="643"/>
                  </a:cubicBezTo>
                  <a:cubicBezTo>
                    <a:pt x="463" y="641"/>
                    <a:pt x="459" y="640"/>
                    <a:pt x="462" y="639"/>
                  </a:cubicBezTo>
                  <a:cubicBezTo>
                    <a:pt x="461" y="637"/>
                    <a:pt x="460" y="635"/>
                    <a:pt x="457" y="635"/>
                  </a:cubicBezTo>
                  <a:cubicBezTo>
                    <a:pt x="459" y="630"/>
                    <a:pt x="453" y="624"/>
                    <a:pt x="457" y="624"/>
                  </a:cubicBezTo>
                  <a:cubicBezTo>
                    <a:pt x="457" y="622"/>
                    <a:pt x="454" y="623"/>
                    <a:pt x="453" y="622"/>
                  </a:cubicBezTo>
                  <a:cubicBezTo>
                    <a:pt x="451" y="620"/>
                    <a:pt x="452" y="615"/>
                    <a:pt x="453" y="616"/>
                  </a:cubicBezTo>
                  <a:cubicBezTo>
                    <a:pt x="452" y="615"/>
                    <a:pt x="450" y="613"/>
                    <a:pt x="449" y="613"/>
                  </a:cubicBezTo>
                  <a:cubicBezTo>
                    <a:pt x="448" y="612"/>
                    <a:pt x="449" y="611"/>
                    <a:pt x="447" y="611"/>
                  </a:cubicBezTo>
                  <a:cubicBezTo>
                    <a:pt x="446" y="611"/>
                    <a:pt x="444" y="604"/>
                    <a:pt x="444" y="605"/>
                  </a:cubicBezTo>
                  <a:cubicBezTo>
                    <a:pt x="444" y="605"/>
                    <a:pt x="444" y="607"/>
                    <a:pt x="444" y="607"/>
                  </a:cubicBezTo>
                  <a:cubicBezTo>
                    <a:pt x="440" y="604"/>
                    <a:pt x="440" y="598"/>
                    <a:pt x="434" y="598"/>
                  </a:cubicBezTo>
                  <a:cubicBezTo>
                    <a:pt x="439" y="590"/>
                    <a:pt x="430" y="588"/>
                    <a:pt x="431" y="579"/>
                  </a:cubicBezTo>
                  <a:cubicBezTo>
                    <a:pt x="430" y="577"/>
                    <a:pt x="427" y="578"/>
                    <a:pt x="427" y="575"/>
                  </a:cubicBezTo>
                  <a:cubicBezTo>
                    <a:pt x="427" y="572"/>
                    <a:pt x="421" y="574"/>
                    <a:pt x="419" y="572"/>
                  </a:cubicBezTo>
                  <a:cubicBezTo>
                    <a:pt x="421" y="569"/>
                    <a:pt x="421" y="568"/>
                    <a:pt x="418" y="568"/>
                  </a:cubicBezTo>
                  <a:cubicBezTo>
                    <a:pt x="420" y="565"/>
                    <a:pt x="419" y="564"/>
                    <a:pt x="418" y="559"/>
                  </a:cubicBezTo>
                  <a:cubicBezTo>
                    <a:pt x="417" y="558"/>
                    <a:pt x="418" y="555"/>
                    <a:pt x="418" y="555"/>
                  </a:cubicBezTo>
                  <a:cubicBezTo>
                    <a:pt x="417" y="555"/>
                    <a:pt x="416" y="555"/>
                    <a:pt x="416" y="555"/>
                  </a:cubicBezTo>
                  <a:cubicBezTo>
                    <a:pt x="415" y="550"/>
                    <a:pt x="419" y="552"/>
                    <a:pt x="416" y="547"/>
                  </a:cubicBezTo>
                  <a:cubicBezTo>
                    <a:pt x="414" y="545"/>
                    <a:pt x="412" y="557"/>
                    <a:pt x="412" y="547"/>
                  </a:cubicBezTo>
                  <a:cubicBezTo>
                    <a:pt x="412" y="540"/>
                    <a:pt x="406" y="536"/>
                    <a:pt x="399" y="529"/>
                  </a:cubicBezTo>
                  <a:cubicBezTo>
                    <a:pt x="394" y="533"/>
                    <a:pt x="398" y="534"/>
                    <a:pt x="395" y="540"/>
                  </a:cubicBezTo>
                  <a:cubicBezTo>
                    <a:pt x="391" y="541"/>
                    <a:pt x="392" y="536"/>
                    <a:pt x="390" y="536"/>
                  </a:cubicBezTo>
                  <a:cubicBezTo>
                    <a:pt x="387" y="537"/>
                    <a:pt x="386" y="535"/>
                    <a:pt x="384" y="534"/>
                  </a:cubicBezTo>
                  <a:cubicBezTo>
                    <a:pt x="388" y="537"/>
                    <a:pt x="385" y="546"/>
                    <a:pt x="391" y="546"/>
                  </a:cubicBezTo>
                  <a:cubicBezTo>
                    <a:pt x="389" y="550"/>
                    <a:pt x="392" y="555"/>
                    <a:pt x="395" y="562"/>
                  </a:cubicBezTo>
                  <a:cubicBezTo>
                    <a:pt x="395" y="563"/>
                    <a:pt x="395" y="566"/>
                    <a:pt x="395" y="566"/>
                  </a:cubicBezTo>
                  <a:cubicBezTo>
                    <a:pt x="398" y="568"/>
                    <a:pt x="399" y="577"/>
                    <a:pt x="401" y="581"/>
                  </a:cubicBezTo>
                  <a:cubicBezTo>
                    <a:pt x="403" y="581"/>
                    <a:pt x="406" y="581"/>
                    <a:pt x="408" y="581"/>
                  </a:cubicBezTo>
                  <a:cubicBezTo>
                    <a:pt x="407" y="583"/>
                    <a:pt x="406" y="584"/>
                    <a:pt x="406" y="587"/>
                  </a:cubicBezTo>
                  <a:cubicBezTo>
                    <a:pt x="409" y="587"/>
                    <a:pt x="410" y="586"/>
                    <a:pt x="410" y="585"/>
                  </a:cubicBezTo>
                  <a:cubicBezTo>
                    <a:pt x="414" y="587"/>
                    <a:pt x="412" y="590"/>
                    <a:pt x="414" y="594"/>
                  </a:cubicBezTo>
                  <a:cubicBezTo>
                    <a:pt x="414" y="595"/>
                    <a:pt x="417" y="595"/>
                    <a:pt x="418" y="596"/>
                  </a:cubicBezTo>
                  <a:cubicBezTo>
                    <a:pt x="418" y="597"/>
                    <a:pt x="417" y="599"/>
                    <a:pt x="418" y="600"/>
                  </a:cubicBezTo>
                  <a:cubicBezTo>
                    <a:pt x="418" y="600"/>
                    <a:pt x="419" y="599"/>
                    <a:pt x="419" y="600"/>
                  </a:cubicBezTo>
                  <a:cubicBezTo>
                    <a:pt x="420" y="602"/>
                    <a:pt x="418" y="603"/>
                    <a:pt x="418" y="603"/>
                  </a:cubicBezTo>
                  <a:cubicBezTo>
                    <a:pt x="418" y="606"/>
                    <a:pt x="420" y="606"/>
                    <a:pt x="421" y="607"/>
                  </a:cubicBezTo>
                  <a:cubicBezTo>
                    <a:pt x="422" y="608"/>
                    <a:pt x="421" y="610"/>
                    <a:pt x="421" y="611"/>
                  </a:cubicBezTo>
                  <a:cubicBezTo>
                    <a:pt x="421" y="611"/>
                    <a:pt x="423" y="611"/>
                    <a:pt x="423" y="611"/>
                  </a:cubicBezTo>
                  <a:cubicBezTo>
                    <a:pt x="424" y="613"/>
                    <a:pt x="421" y="620"/>
                    <a:pt x="427" y="618"/>
                  </a:cubicBezTo>
                  <a:cubicBezTo>
                    <a:pt x="427" y="622"/>
                    <a:pt x="427" y="626"/>
                    <a:pt x="429" y="629"/>
                  </a:cubicBezTo>
                  <a:cubicBezTo>
                    <a:pt x="429" y="631"/>
                    <a:pt x="432" y="632"/>
                    <a:pt x="432" y="633"/>
                  </a:cubicBezTo>
                  <a:cubicBezTo>
                    <a:pt x="433" y="635"/>
                    <a:pt x="433" y="637"/>
                    <a:pt x="434" y="639"/>
                  </a:cubicBezTo>
                  <a:cubicBezTo>
                    <a:pt x="435" y="640"/>
                    <a:pt x="437" y="640"/>
                    <a:pt x="438" y="641"/>
                  </a:cubicBezTo>
                  <a:cubicBezTo>
                    <a:pt x="440" y="643"/>
                    <a:pt x="436" y="646"/>
                    <a:pt x="440" y="646"/>
                  </a:cubicBezTo>
                  <a:cubicBezTo>
                    <a:pt x="442" y="646"/>
                    <a:pt x="441" y="651"/>
                    <a:pt x="442" y="654"/>
                  </a:cubicBezTo>
                  <a:cubicBezTo>
                    <a:pt x="449" y="650"/>
                    <a:pt x="447" y="657"/>
                    <a:pt x="457" y="656"/>
                  </a:cubicBezTo>
                  <a:cubicBezTo>
                    <a:pt x="457" y="661"/>
                    <a:pt x="460" y="663"/>
                    <a:pt x="460" y="669"/>
                  </a:cubicBezTo>
                  <a:cubicBezTo>
                    <a:pt x="467" y="679"/>
                    <a:pt x="489" y="676"/>
                    <a:pt x="503" y="674"/>
                  </a:cubicBezTo>
                  <a:cubicBezTo>
                    <a:pt x="505" y="675"/>
                    <a:pt x="504" y="671"/>
                    <a:pt x="505" y="670"/>
                  </a:cubicBezTo>
                  <a:cubicBezTo>
                    <a:pt x="509" y="669"/>
                    <a:pt x="518" y="674"/>
                    <a:pt x="516" y="667"/>
                  </a:cubicBezTo>
                  <a:cubicBezTo>
                    <a:pt x="520" y="669"/>
                    <a:pt x="520" y="672"/>
                    <a:pt x="518" y="676"/>
                  </a:cubicBezTo>
                  <a:cubicBezTo>
                    <a:pt x="518" y="677"/>
                    <a:pt x="516" y="678"/>
                    <a:pt x="516" y="678"/>
                  </a:cubicBezTo>
                  <a:cubicBezTo>
                    <a:pt x="516" y="681"/>
                    <a:pt x="517" y="686"/>
                    <a:pt x="516" y="689"/>
                  </a:cubicBezTo>
                  <a:cubicBezTo>
                    <a:pt x="516" y="690"/>
                    <a:pt x="513" y="689"/>
                    <a:pt x="513" y="689"/>
                  </a:cubicBezTo>
                  <a:cubicBezTo>
                    <a:pt x="512" y="690"/>
                    <a:pt x="512" y="698"/>
                    <a:pt x="511" y="700"/>
                  </a:cubicBezTo>
                  <a:cubicBezTo>
                    <a:pt x="510" y="702"/>
                    <a:pt x="505" y="703"/>
                    <a:pt x="507" y="710"/>
                  </a:cubicBezTo>
                  <a:cubicBezTo>
                    <a:pt x="501" y="710"/>
                    <a:pt x="505" y="720"/>
                    <a:pt x="498" y="719"/>
                  </a:cubicBezTo>
                  <a:cubicBezTo>
                    <a:pt x="499" y="725"/>
                    <a:pt x="496" y="726"/>
                    <a:pt x="496" y="730"/>
                  </a:cubicBezTo>
                  <a:cubicBezTo>
                    <a:pt x="489" y="728"/>
                    <a:pt x="493" y="737"/>
                    <a:pt x="486" y="736"/>
                  </a:cubicBezTo>
                  <a:cubicBezTo>
                    <a:pt x="486" y="738"/>
                    <a:pt x="486" y="739"/>
                    <a:pt x="486" y="741"/>
                  </a:cubicBezTo>
                  <a:cubicBezTo>
                    <a:pt x="485" y="741"/>
                    <a:pt x="484" y="739"/>
                    <a:pt x="483" y="739"/>
                  </a:cubicBezTo>
                  <a:cubicBezTo>
                    <a:pt x="479" y="741"/>
                    <a:pt x="481" y="743"/>
                    <a:pt x="475" y="745"/>
                  </a:cubicBezTo>
                  <a:cubicBezTo>
                    <a:pt x="475" y="745"/>
                    <a:pt x="470" y="747"/>
                    <a:pt x="470" y="747"/>
                  </a:cubicBezTo>
                  <a:cubicBezTo>
                    <a:pt x="470" y="747"/>
                    <a:pt x="470" y="749"/>
                    <a:pt x="470" y="749"/>
                  </a:cubicBezTo>
                  <a:cubicBezTo>
                    <a:pt x="468" y="750"/>
                    <a:pt x="464" y="751"/>
                    <a:pt x="462" y="753"/>
                  </a:cubicBezTo>
                  <a:cubicBezTo>
                    <a:pt x="458" y="756"/>
                    <a:pt x="456" y="762"/>
                    <a:pt x="449" y="762"/>
                  </a:cubicBezTo>
                  <a:cubicBezTo>
                    <a:pt x="451" y="767"/>
                    <a:pt x="447" y="767"/>
                    <a:pt x="447" y="771"/>
                  </a:cubicBezTo>
                  <a:cubicBezTo>
                    <a:pt x="445" y="773"/>
                    <a:pt x="444" y="772"/>
                    <a:pt x="442" y="771"/>
                  </a:cubicBezTo>
                  <a:cubicBezTo>
                    <a:pt x="443" y="773"/>
                    <a:pt x="439" y="776"/>
                    <a:pt x="440" y="777"/>
                  </a:cubicBezTo>
                  <a:cubicBezTo>
                    <a:pt x="444" y="780"/>
                    <a:pt x="438" y="777"/>
                    <a:pt x="438" y="782"/>
                  </a:cubicBezTo>
                  <a:cubicBezTo>
                    <a:pt x="438" y="785"/>
                    <a:pt x="435" y="783"/>
                    <a:pt x="434" y="784"/>
                  </a:cubicBezTo>
                  <a:cubicBezTo>
                    <a:pt x="434" y="785"/>
                    <a:pt x="435" y="787"/>
                    <a:pt x="434" y="788"/>
                  </a:cubicBezTo>
                  <a:cubicBezTo>
                    <a:pt x="434" y="790"/>
                    <a:pt x="430" y="804"/>
                    <a:pt x="431" y="808"/>
                  </a:cubicBezTo>
                  <a:cubicBezTo>
                    <a:pt x="431" y="812"/>
                    <a:pt x="432" y="813"/>
                    <a:pt x="434" y="816"/>
                  </a:cubicBezTo>
                  <a:cubicBezTo>
                    <a:pt x="435" y="821"/>
                    <a:pt x="434" y="823"/>
                    <a:pt x="434" y="827"/>
                  </a:cubicBezTo>
                  <a:cubicBezTo>
                    <a:pt x="434" y="828"/>
                    <a:pt x="436" y="834"/>
                    <a:pt x="438" y="835"/>
                  </a:cubicBezTo>
                  <a:cubicBezTo>
                    <a:pt x="443" y="835"/>
                    <a:pt x="432" y="843"/>
                    <a:pt x="442" y="844"/>
                  </a:cubicBezTo>
                  <a:cubicBezTo>
                    <a:pt x="441" y="853"/>
                    <a:pt x="443" y="860"/>
                    <a:pt x="442" y="868"/>
                  </a:cubicBezTo>
                  <a:cubicBezTo>
                    <a:pt x="441" y="873"/>
                    <a:pt x="436" y="878"/>
                    <a:pt x="436" y="883"/>
                  </a:cubicBezTo>
                  <a:cubicBezTo>
                    <a:pt x="432" y="883"/>
                    <a:pt x="425" y="888"/>
                    <a:pt x="423" y="890"/>
                  </a:cubicBezTo>
                  <a:cubicBezTo>
                    <a:pt x="422" y="892"/>
                    <a:pt x="421" y="892"/>
                    <a:pt x="423" y="892"/>
                  </a:cubicBezTo>
                  <a:cubicBezTo>
                    <a:pt x="423" y="895"/>
                    <a:pt x="419" y="893"/>
                    <a:pt x="418" y="894"/>
                  </a:cubicBezTo>
                  <a:cubicBezTo>
                    <a:pt x="416" y="895"/>
                    <a:pt x="417" y="897"/>
                    <a:pt x="416" y="898"/>
                  </a:cubicBezTo>
                  <a:cubicBezTo>
                    <a:pt x="415" y="898"/>
                    <a:pt x="412" y="894"/>
                    <a:pt x="412" y="898"/>
                  </a:cubicBezTo>
                  <a:cubicBezTo>
                    <a:pt x="412" y="900"/>
                    <a:pt x="410" y="899"/>
                    <a:pt x="408" y="900"/>
                  </a:cubicBezTo>
                  <a:cubicBezTo>
                    <a:pt x="406" y="901"/>
                    <a:pt x="406" y="906"/>
                    <a:pt x="401" y="905"/>
                  </a:cubicBezTo>
                  <a:cubicBezTo>
                    <a:pt x="398" y="916"/>
                    <a:pt x="401" y="931"/>
                    <a:pt x="403" y="946"/>
                  </a:cubicBezTo>
                  <a:cubicBezTo>
                    <a:pt x="401" y="948"/>
                    <a:pt x="399" y="949"/>
                    <a:pt x="399" y="946"/>
                  </a:cubicBezTo>
                  <a:cubicBezTo>
                    <a:pt x="397" y="946"/>
                    <a:pt x="398" y="949"/>
                    <a:pt x="397" y="950"/>
                  </a:cubicBezTo>
                  <a:cubicBezTo>
                    <a:pt x="395" y="952"/>
                    <a:pt x="392" y="949"/>
                    <a:pt x="391" y="952"/>
                  </a:cubicBezTo>
                  <a:cubicBezTo>
                    <a:pt x="391" y="955"/>
                    <a:pt x="384" y="954"/>
                    <a:pt x="382" y="958"/>
                  </a:cubicBezTo>
                  <a:cubicBezTo>
                    <a:pt x="382" y="961"/>
                    <a:pt x="382" y="965"/>
                    <a:pt x="382" y="969"/>
                  </a:cubicBezTo>
                  <a:cubicBezTo>
                    <a:pt x="378" y="969"/>
                    <a:pt x="380" y="975"/>
                    <a:pt x="378" y="978"/>
                  </a:cubicBezTo>
                  <a:cubicBezTo>
                    <a:pt x="378" y="979"/>
                    <a:pt x="375" y="979"/>
                    <a:pt x="375" y="980"/>
                  </a:cubicBezTo>
                  <a:cubicBezTo>
                    <a:pt x="373" y="983"/>
                    <a:pt x="374" y="987"/>
                    <a:pt x="371" y="989"/>
                  </a:cubicBezTo>
                  <a:cubicBezTo>
                    <a:pt x="370" y="990"/>
                    <a:pt x="371" y="992"/>
                    <a:pt x="371" y="993"/>
                  </a:cubicBezTo>
                  <a:cubicBezTo>
                    <a:pt x="371" y="993"/>
                    <a:pt x="368" y="992"/>
                    <a:pt x="367" y="993"/>
                  </a:cubicBezTo>
                  <a:cubicBezTo>
                    <a:pt x="367" y="994"/>
                    <a:pt x="368" y="997"/>
                    <a:pt x="367" y="999"/>
                  </a:cubicBezTo>
                  <a:cubicBezTo>
                    <a:pt x="367" y="999"/>
                    <a:pt x="364" y="998"/>
                    <a:pt x="363" y="999"/>
                  </a:cubicBezTo>
                  <a:cubicBezTo>
                    <a:pt x="363" y="999"/>
                    <a:pt x="364" y="1002"/>
                    <a:pt x="363" y="1002"/>
                  </a:cubicBezTo>
                  <a:cubicBezTo>
                    <a:pt x="363" y="1003"/>
                    <a:pt x="360" y="1002"/>
                    <a:pt x="360" y="1002"/>
                  </a:cubicBezTo>
                  <a:cubicBezTo>
                    <a:pt x="359" y="1003"/>
                    <a:pt x="356" y="1006"/>
                    <a:pt x="356" y="1008"/>
                  </a:cubicBezTo>
                  <a:cubicBezTo>
                    <a:pt x="356" y="1010"/>
                    <a:pt x="354" y="1009"/>
                    <a:pt x="352" y="1010"/>
                  </a:cubicBezTo>
                  <a:cubicBezTo>
                    <a:pt x="352" y="1010"/>
                    <a:pt x="353" y="1013"/>
                    <a:pt x="352" y="1013"/>
                  </a:cubicBezTo>
                  <a:cubicBezTo>
                    <a:pt x="352" y="1014"/>
                    <a:pt x="349" y="1013"/>
                    <a:pt x="349" y="1013"/>
                  </a:cubicBezTo>
                  <a:cubicBezTo>
                    <a:pt x="347" y="1015"/>
                    <a:pt x="346" y="1016"/>
                    <a:pt x="345" y="1017"/>
                  </a:cubicBezTo>
                  <a:cubicBezTo>
                    <a:pt x="344" y="1018"/>
                    <a:pt x="342" y="1021"/>
                    <a:pt x="341" y="1021"/>
                  </a:cubicBezTo>
                  <a:cubicBezTo>
                    <a:pt x="340" y="1021"/>
                    <a:pt x="335" y="1023"/>
                    <a:pt x="335" y="1023"/>
                  </a:cubicBezTo>
                  <a:cubicBezTo>
                    <a:pt x="334" y="1022"/>
                    <a:pt x="334" y="1021"/>
                    <a:pt x="332" y="1023"/>
                  </a:cubicBezTo>
                  <a:cubicBezTo>
                    <a:pt x="329" y="1024"/>
                    <a:pt x="328" y="1024"/>
                    <a:pt x="324" y="1025"/>
                  </a:cubicBezTo>
                  <a:cubicBezTo>
                    <a:pt x="323" y="1025"/>
                    <a:pt x="311" y="1030"/>
                    <a:pt x="308" y="1025"/>
                  </a:cubicBezTo>
                  <a:cubicBezTo>
                    <a:pt x="305" y="1025"/>
                    <a:pt x="307" y="1027"/>
                    <a:pt x="308" y="1027"/>
                  </a:cubicBezTo>
                  <a:cubicBezTo>
                    <a:pt x="305" y="1031"/>
                    <a:pt x="301" y="1027"/>
                    <a:pt x="295" y="1028"/>
                  </a:cubicBezTo>
                  <a:cubicBezTo>
                    <a:pt x="292" y="1029"/>
                    <a:pt x="293" y="1030"/>
                    <a:pt x="295" y="1030"/>
                  </a:cubicBezTo>
                  <a:cubicBezTo>
                    <a:pt x="293" y="1033"/>
                    <a:pt x="283" y="1028"/>
                    <a:pt x="278" y="1028"/>
                  </a:cubicBezTo>
                  <a:cubicBezTo>
                    <a:pt x="278" y="1019"/>
                    <a:pt x="269" y="1014"/>
                    <a:pt x="274" y="1006"/>
                  </a:cubicBezTo>
                  <a:cubicBezTo>
                    <a:pt x="270" y="1003"/>
                    <a:pt x="265" y="1000"/>
                    <a:pt x="267" y="991"/>
                  </a:cubicBezTo>
                  <a:cubicBezTo>
                    <a:pt x="261" y="997"/>
                    <a:pt x="265" y="994"/>
                    <a:pt x="263" y="985"/>
                  </a:cubicBezTo>
                  <a:cubicBezTo>
                    <a:pt x="260" y="977"/>
                    <a:pt x="249" y="970"/>
                    <a:pt x="252" y="959"/>
                  </a:cubicBezTo>
                  <a:cubicBezTo>
                    <a:pt x="250" y="958"/>
                    <a:pt x="250" y="963"/>
                    <a:pt x="250" y="963"/>
                  </a:cubicBezTo>
                  <a:cubicBezTo>
                    <a:pt x="246" y="962"/>
                    <a:pt x="250" y="950"/>
                    <a:pt x="246" y="956"/>
                  </a:cubicBezTo>
                  <a:cubicBezTo>
                    <a:pt x="243" y="953"/>
                    <a:pt x="244" y="947"/>
                    <a:pt x="244" y="943"/>
                  </a:cubicBezTo>
                  <a:cubicBezTo>
                    <a:pt x="245" y="937"/>
                    <a:pt x="245" y="933"/>
                    <a:pt x="242" y="926"/>
                  </a:cubicBezTo>
                  <a:cubicBezTo>
                    <a:pt x="243" y="923"/>
                    <a:pt x="238" y="925"/>
                    <a:pt x="237" y="924"/>
                  </a:cubicBezTo>
                  <a:cubicBezTo>
                    <a:pt x="236" y="923"/>
                    <a:pt x="242" y="919"/>
                    <a:pt x="233" y="920"/>
                  </a:cubicBezTo>
                  <a:cubicBezTo>
                    <a:pt x="232" y="919"/>
                    <a:pt x="234" y="915"/>
                    <a:pt x="233" y="915"/>
                  </a:cubicBezTo>
                  <a:cubicBezTo>
                    <a:pt x="233" y="914"/>
                    <a:pt x="229" y="915"/>
                    <a:pt x="229" y="915"/>
                  </a:cubicBezTo>
                  <a:cubicBezTo>
                    <a:pt x="229" y="914"/>
                    <a:pt x="235" y="907"/>
                    <a:pt x="227" y="909"/>
                  </a:cubicBezTo>
                  <a:cubicBezTo>
                    <a:pt x="227" y="906"/>
                    <a:pt x="230" y="905"/>
                    <a:pt x="229" y="902"/>
                  </a:cubicBezTo>
                  <a:cubicBezTo>
                    <a:pt x="226" y="900"/>
                    <a:pt x="230" y="892"/>
                    <a:pt x="224" y="894"/>
                  </a:cubicBezTo>
                  <a:cubicBezTo>
                    <a:pt x="223" y="877"/>
                    <a:pt x="225" y="871"/>
                    <a:pt x="233" y="861"/>
                  </a:cubicBezTo>
                  <a:cubicBezTo>
                    <a:pt x="232" y="858"/>
                    <a:pt x="235" y="851"/>
                    <a:pt x="231" y="851"/>
                  </a:cubicBezTo>
                  <a:cubicBezTo>
                    <a:pt x="231" y="848"/>
                    <a:pt x="235" y="851"/>
                    <a:pt x="237" y="849"/>
                  </a:cubicBezTo>
                  <a:cubicBezTo>
                    <a:pt x="238" y="849"/>
                    <a:pt x="236" y="845"/>
                    <a:pt x="239" y="846"/>
                  </a:cubicBezTo>
                  <a:cubicBezTo>
                    <a:pt x="238" y="843"/>
                    <a:pt x="237" y="826"/>
                    <a:pt x="235" y="831"/>
                  </a:cubicBezTo>
                  <a:cubicBezTo>
                    <a:pt x="231" y="827"/>
                    <a:pt x="233" y="823"/>
                    <a:pt x="233" y="820"/>
                  </a:cubicBezTo>
                  <a:cubicBezTo>
                    <a:pt x="233" y="815"/>
                    <a:pt x="234" y="810"/>
                    <a:pt x="233" y="807"/>
                  </a:cubicBezTo>
                  <a:cubicBezTo>
                    <a:pt x="233" y="804"/>
                    <a:pt x="230" y="806"/>
                    <a:pt x="229" y="805"/>
                  </a:cubicBezTo>
                  <a:cubicBezTo>
                    <a:pt x="229" y="804"/>
                    <a:pt x="231" y="802"/>
                    <a:pt x="231" y="801"/>
                  </a:cubicBezTo>
                  <a:cubicBezTo>
                    <a:pt x="231" y="801"/>
                    <a:pt x="229" y="800"/>
                    <a:pt x="229" y="799"/>
                  </a:cubicBezTo>
                  <a:cubicBezTo>
                    <a:pt x="229" y="795"/>
                    <a:pt x="227" y="796"/>
                    <a:pt x="226" y="794"/>
                  </a:cubicBezTo>
                  <a:cubicBezTo>
                    <a:pt x="225" y="793"/>
                    <a:pt x="226" y="790"/>
                    <a:pt x="226" y="790"/>
                  </a:cubicBezTo>
                  <a:cubicBezTo>
                    <a:pt x="225" y="790"/>
                    <a:pt x="220" y="789"/>
                    <a:pt x="222" y="788"/>
                  </a:cubicBezTo>
                  <a:cubicBezTo>
                    <a:pt x="222" y="788"/>
                    <a:pt x="224" y="788"/>
                    <a:pt x="224" y="788"/>
                  </a:cubicBezTo>
                  <a:cubicBezTo>
                    <a:pt x="221" y="784"/>
                    <a:pt x="219" y="783"/>
                    <a:pt x="214" y="780"/>
                  </a:cubicBezTo>
                  <a:cubicBezTo>
                    <a:pt x="213" y="780"/>
                    <a:pt x="215" y="779"/>
                    <a:pt x="213" y="779"/>
                  </a:cubicBezTo>
                  <a:cubicBezTo>
                    <a:pt x="211" y="779"/>
                    <a:pt x="211" y="773"/>
                    <a:pt x="207" y="775"/>
                  </a:cubicBezTo>
                  <a:cubicBezTo>
                    <a:pt x="203" y="759"/>
                    <a:pt x="207" y="746"/>
                    <a:pt x="207" y="728"/>
                  </a:cubicBezTo>
                  <a:cubicBezTo>
                    <a:pt x="206" y="725"/>
                    <a:pt x="202" y="731"/>
                    <a:pt x="203" y="723"/>
                  </a:cubicBezTo>
                  <a:cubicBezTo>
                    <a:pt x="192" y="724"/>
                    <a:pt x="184" y="722"/>
                    <a:pt x="177" y="719"/>
                  </a:cubicBezTo>
                  <a:cubicBezTo>
                    <a:pt x="179" y="709"/>
                    <a:pt x="172" y="720"/>
                    <a:pt x="173" y="710"/>
                  </a:cubicBezTo>
                  <a:cubicBezTo>
                    <a:pt x="165" y="707"/>
                    <a:pt x="163" y="705"/>
                    <a:pt x="153" y="708"/>
                  </a:cubicBezTo>
                  <a:cubicBezTo>
                    <a:pt x="151" y="708"/>
                    <a:pt x="148" y="709"/>
                    <a:pt x="145" y="710"/>
                  </a:cubicBezTo>
                  <a:cubicBezTo>
                    <a:pt x="144" y="710"/>
                    <a:pt x="140" y="713"/>
                    <a:pt x="134" y="711"/>
                  </a:cubicBezTo>
                  <a:cubicBezTo>
                    <a:pt x="137" y="716"/>
                    <a:pt x="140" y="713"/>
                    <a:pt x="130" y="715"/>
                  </a:cubicBezTo>
                  <a:cubicBezTo>
                    <a:pt x="124" y="717"/>
                    <a:pt x="120" y="718"/>
                    <a:pt x="110" y="719"/>
                  </a:cubicBezTo>
                  <a:cubicBezTo>
                    <a:pt x="107" y="719"/>
                    <a:pt x="107" y="717"/>
                    <a:pt x="104" y="717"/>
                  </a:cubicBezTo>
                  <a:cubicBezTo>
                    <a:pt x="92" y="716"/>
                    <a:pt x="79" y="723"/>
                    <a:pt x="69" y="721"/>
                  </a:cubicBezTo>
                  <a:cubicBezTo>
                    <a:pt x="70" y="714"/>
                    <a:pt x="62" y="716"/>
                    <a:pt x="60" y="715"/>
                  </a:cubicBezTo>
                  <a:cubicBezTo>
                    <a:pt x="59" y="715"/>
                    <a:pt x="60" y="712"/>
                    <a:pt x="60" y="711"/>
                  </a:cubicBezTo>
                  <a:cubicBezTo>
                    <a:pt x="59" y="711"/>
                    <a:pt x="55" y="712"/>
                    <a:pt x="54" y="711"/>
                  </a:cubicBezTo>
                  <a:cubicBezTo>
                    <a:pt x="53" y="711"/>
                    <a:pt x="55" y="708"/>
                    <a:pt x="54" y="708"/>
                  </a:cubicBezTo>
                  <a:cubicBezTo>
                    <a:pt x="53" y="707"/>
                    <a:pt x="50" y="709"/>
                    <a:pt x="50" y="706"/>
                  </a:cubicBezTo>
                  <a:cubicBezTo>
                    <a:pt x="50" y="705"/>
                    <a:pt x="47" y="702"/>
                    <a:pt x="47" y="702"/>
                  </a:cubicBezTo>
                  <a:cubicBezTo>
                    <a:pt x="46" y="701"/>
                    <a:pt x="47" y="700"/>
                    <a:pt x="45" y="700"/>
                  </a:cubicBezTo>
                  <a:cubicBezTo>
                    <a:pt x="43" y="700"/>
                    <a:pt x="43" y="698"/>
                    <a:pt x="43" y="697"/>
                  </a:cubicBezTo>
                  <a:cubicBezTo>
                    <a:pt x="42" y="694"/>
                    <a:pt x="40" y="696"/>
                    <a:pt x="39" y="695"/>
                  </a:cubicBezTo>
                  <a:cubicBezTo>
                    <a:pt x="39" y="694"/>
                    <a:pt x="40" y="692"/>
                    <a:pt x="39" y="691"/>
                  </a:cubicBezTo>
                  <a:cubicBezTo>
                    <a:pt x="38" y="689"/>
                    <a:pt x="35" y="692"/>
                    <a:pt x="35" y="689"/>
                  </a:cubicBezTo>
                  <a:cubicBezTo>
                    <a:pt x="35" y="688"/>
                    <a:pt x="37" y="686"/>
                    <a:pt x="37" y="687"/>
                  </a:cubicBezTo>
                  <a:cubicBezTo>
                    <a:pt x="35" y="681"/>
                    <a:pt x="26" y="682"/>
                    <a:pt x="28" y="676"/>
                  </a:cubicBezTo>
                  <a:cubicBezTo>
                    <a:pt x="19" y="679"/>
                    <a:pt x="23" y="668"/>
                    <a:pt x="15" y="670"/>
                  </a:cubicBezTo>
                  <a:cubicBezTo>
                    <a:pt x="16" y="669"/>
                    <a:pt x="17" y="667"/>
                    <a:pt x="17" y="665"/>
                  </a:cubicBezTo>
                  <a:cubicBezTo>
                    <a:pt x="16" y="662"/>
                    <a:pt x="12" y="663"/>
                    <a:pt x="9" y="663"/>
                  </a:cubicBezTo>
                  <a:cubicBezTo>
                    <a:pt x="11" y="660"/>
                    <a:pt x="6" y="659"/>
                    <a:pt x="6" y="657"/>
                  </a:cubicBezTo>
                  <a:cubicBezTo>
                    <a:pt x="5" y="654"/>
                    <a:pt x="9" y="655"/>
                    <a:pt x="6" y="650"/>
                  </a:cubicBezTo>
                  <a:cubicBezTo>
                    <a:pt x="5" y="649"/>
                    <a:pt x="4" y="650"/>
                    <a:pt x="4" y="648"/>
                  </a:cubicBezTo>
                  <a:cubicBezTo>
                    <a:pt x="4" y="647"/>
                    <a:pt x="2" y="642"/>
                    <a:pt x="0" y="641"/>
                  </a:cubicBezTo>
                  <a:cubicBezTo>
                    <a:pt x="0" y="638"/>
                    <a:pt x="4" y="640"/>
                    <a:pt x="6" y="639"/>
                  </a:cubicBezTo>
                  <a:cubicBezTo>
                    <a:pt x="7" y="638"/>
                    <a:pt x="6" y="632"/>
                    <a:pt x="9" y="633"/>
                  </a:cubicBezTo>
                  <a:cubicBezTo>
                    <a:pt x="9" y="623"/>
                    <a:pt x="9" y="612"/>
                    <a:pt x="9" y="602"/>
                  </a:cubicBezTo>
                  <a:cubicBezTo>
                    <a:pt x="10" y="599"/>
                    <a:pt x="6" y="601"/>
                    <a:pt x="6" y="600"/>
                  </a:cubicBezTo>
                  <a:cubicBezTo>
                    <a:pt x="5" y="599"/>
                    <a:pt x="7" y="597"/>
                    <a:pt x="7" y="596"/>
                  </a:cubicBezTo>
                  <a:cubicBezTo>
                    <a:pt x="8" y="593"/>
                    <a:pt x="5" y="592"/>
                    <a:pt x="6" y="588"/>
                  </a:cubicBezTo>
                  <a:cubicBezTo>
                    <a:pt x="13" y="596"/>
                    <a:pt x="6" y="575"/>
                    <a:pt x="13" y="583"/>
                  </a:cubicBezTo>
                  <a:cubicBezTo>
                    <a:pt x="14" y="581"/>
                    <a:pt x="13" y="574"/>
                    <a:pt x="15" y="572"/>
                  </a:cubicBezTo>
                  <a:cubicBezTo>
                    <a:pt x="15" y="571"/>
                    <a:pt x="19" y="572"/>
                    <a:pt x="19" y="572"/>
                  </a:cubicBezTo>
                  <a:cubicBezTo>
                    <a:pt x="19" y="571"/>
                    <a:pt x="16" y="568"/>
                    <a:pt x="17" y="566"/>
                  </a:cubicBezTo>
                  <a:cubicBezTo>
                    <a:pt x="24" y="564"/>
                    <a:pt x="23" y="554"/>
                    <a:pt x="30" y="553"/>
                  </a:cubicBezTo>
                  <a:cubicBezTo>
                    <a:pt x="30" y="547"/>
                    <a:pt x="36" y="547"/>
                    <a:pt x="35" y="540"/>
                  </a:cubicBezTo>
                  <a:cubicBezTo>
                    <a:pt x="39" y="541"/>
                    <a:pt x="39" y="539"/>
                    <a:pt x="39" y="536"/>
                  </a:cubicBezTo>
                  <a:cubicBezTo>
                    <a:pt x="50" y="535"/>
                    <a:pt x="59" y="531"/>
                    <a:pt x="58" y="518"/>
                  </a:cubicBezTo>
                  <a:cubicBezTo>
                    <a:pt x="65" y="519"/>
                    <a:pt x="59" y="507"/>
                    <a:pt x="65" y="508"/>
                  </a:cubicBezTo>
                  <a:cubicBezTo>
                    <a:pt x="65" y="505"/>
                    <a:pt x="65" y="501"/>
                    <a:pt x="65" y="497"/>
                  </a:cubicBezTo>
                  <a:cubicBezTo>
                    <a:pt x="69" y="497"/>
                    <a:pt x="69" y="495"/>
                    <a:pt x="73" y="495"/>
                  </a:cubicBezTo>
                  <a:cubicBezTo>
                    <a:pt x="76" y="492"/>
                    <a:pt x="79" y="489"/>
                    <a:pt x="82" y="484"/>
                  </a:cubicBezTo>
                  <a:cubicBezTo>
                    <a:pt x="83" y="483"/>
                    <a:pt x="84" y="484"/>
                    <a:pt x="84" y="482"/>
                  </a:cubicBezTo>
                  <a:cubicBezTo>
                    <a:pt x="84" y="480"/>
                    <a:pt x="89" y="480"/>
                    <a:pt x="88" y="477"/>
                  </a:cubicBezTo>
                  <a:cubicBezTo>
                    <a:pt x="96" y="478"/>
                    <a:pt x="97" y="472"/>
                    <a:pt x="104" y="473"/>
                  </a:cubicBezTo>
                  <a:cubicBezTo>
                    <a:pt x="102" y="480"/>
                    <a:pt x="113" y="473"/>
                    <a:pt x="110" y="480"/>
                  </a:cubicBezTo>
                  <a:cubicBezTo>
                    <a:pt x="114" y="476"/>
                    <a:pt x="129" y="483"/>
                    <a:pt x="129" y="475"/>
                  </a:cubicBezTo>
                  <a:cubicBezTo>
                    <a:pt x="137" y="474"/>
                    <a:pt x="145" y="471"/>
                    <a:pt x="149" y="465"/>
                  </a:cubicBezTo>
                  <a:cubicBezTo>
                    <a:pt x="152" y="466"/>
                    <a:pt x="154" y="466"/>
                    <a:pt x="155" y="464"/>
                  </a:cubicBezTo>
                  <a:cubicBezTo>
                    <a:pt x="158" y="464"/>
                    <a:pt x="159" y="465"/>
                    <a:pt x="162" y="465"/>
                  </a:cubicBezTo>
                  <a:cubicBezTo>
                    <a:pt x="166" y="466"/>
                    <a:pt x="170" y="463"/>
                    <a:pt x="173" y="464"/>
                  </a:cubicBezTo>
                  <a:cubicBezTo>
                    <a:pt x="173" y="464"/>
                    <a:pt x="174" y="465"/>
                    <a:pt x="175" y="465"/>
                  </a:cubicBezTo>
                  <a:cubicBezTo>
                    <a:pt x="179" y="466"/>
                    <a:pt x="187" y="469"/>
                    <a:pt x="196" y="467"/>
                  </a:cubicBezTo>
                  <a:cubicBezTo>
                    <a:pt x="199" y="467"/>
                    <a:pt x="205" y="461"/>
                    <a:pt x="209" y="465"/>
                  </a:cubicBezTo>
                  <a:cubicBezTo>
                    <a:pt x="212" y="468"/>
                    <a:pt x="211" y="466"/>
                    <a:pt x="216" y="465"/>
                  </a:cubicBezTo>
                  <a:cubicBezTo>
                    <a:pt x="216" y="467"/>
                    <a:pt x="219" y="467"/>
                    <a:pt x="218" y="469"/>
                  </a:cubicBezTo>
                  <a:cubicBezTo>
                    <a:pt x="218" y="470"/>
                    <a:pt x="214" y="471"/>
                    <a:pt x="214" y="471"/>
                  </a:cubicBezTo>
                  <a:cubicBezTo>
                    <a:pt x="214" y="473"/>
                    <a:pt x="216" y="472"/>
                    <a:pt x="216" y="473"/>
                  </a:cubicBezTo>
                  <a:cubicBezTo>
                    <a:pt x="217" y="475"/>
                    <a:pt x="214" y="475"/>
                    <a:pt x="214" y="475"/>
                  </a:cubicBezTo>
                  <a:cubicBezTo>
                    <a:pt x="215" y="476"/>
                    <a:pt x="216" y="477"/>
                    <a:pt x="216" y="479"/>
                  </a:cubicBezTo>
                  <a:cubicBezTo>
                    <a:pt x="216" y="484"/>
                    <a:pt x="213" y="486"/>
                    <a:pt x="218" y="493"/>
                  </a:cubicBezTo>
                  <a:cubicBezTo>
                    <a:pt x="219" y="498"/>
                    <a:pt x="221" y="491"/>
                    <a:pt x="224" y="495"/>
                  </a:cubicBezTo>
                  <a:cubicBezTo>
                    <a:pt x="223" y="498"/>
                    <a:pt x="227" y="496"/>
                    <a:pt x="227" y="497"/>
                  </a:cubicBezTo>
                  <a:cubicBezTo>
                    <a:pt x="228" y="498"/>
                    <a:pt x="227" y="500"/>
                    <a:pt x="227" y="501"/>
                  </a:cubicBezTo>
                  <a:cubicBezTo>
                    <a:pt x="229" y="502"/>
                    <a:pt x="233" y="500"/>
                    <a:pt x="233" y="503"/>
                  </a:cubicBezTo>
                  <a:cubicBezTo>
                    <a:pt x="239" y="500"/>
                    <a:pt x="243" y="508"/>
                    <a:pt x="246" y="503"/>
                  </a:cubicBezTo>
                  <a:cubicBezTo>
                    <a:pt x="248" y="502"/>
                    <a:pt x="247" y="506"/>
                    <a:pt x="248" y="506"/>
                  </a:cubicBezTo>
                  <a:cubicBezTo>
                    <a:pt x="251" y="508"/>
                    <a:pt x="253" y="506"/>
                    <a:pt x="257" y="508"/>
                  </a:cubicBezTo>
                  <a:cubicBezTo>
                    <a:pt x="258" y="509"/>
                    <a:pt x="258" y="511"/>
                    <a:pt x="259" y="512"/>
                  </a:cubicBezTo>
                  <a:cubicBezTo>
                    <a:pt x="260" y="513"/>
                    <a:pt x="262" y="511"/>
                    <a:pt x="263" y="512"/>
                  </a:cubicBezTo>
                  <a:cubicBezTo>
                    <a:pt x="265" y="514"/>
                    <a:pt x="266" y="513"/>
                    <a:pt x="268" y="514"/>
                  </a:cubicBezTo>
                  <a:cubicBezTo>
                    <a:pt x="269" y="514"/>
                    <a:pt x="270" y="518"/>
                    <a:pt x="270" y="518"/>
                  </a:cubicBezTo>
                  <a:cubicBezTo>
                    <a:pt x="271" y="518"/>
                    <a:pt x="274" y="516"/>
                    <a:pt x="276" y="516"/>
                  </a:cubicBezTo>
                  <a:cubicBezTo>
                    <a:pt x="275" y="516"/>
                    <a:pt x="277" y="517"/>
                    <a:pt x="278" y="518"/>
                  </a:cubicBezTo>
                  <a:cubicBezTo>
                    <a:pt x="279" y="518"/>
                    <a:pt x="280" y="517"/>
                    <a:pt x="281" y="518"/>
                  </a:cubicBezTo>
                  <a:cubicBezTo>
                    <a:pt x="282" y="516"/>
                    <a:pt x="284" y="515"/>
                    <a:pt x="285" y="514"/>
                  </a:cubicBezTo>
                  <a:cubicBezTo>
                    <a:pt x="285" y="514"/>
                    <a:pt x="288" y="513"/>
                    <a:pt x="287" y="512"/>
                  </a:cubicBezTo>
                  <a:cubicBezTo>
                    <a:pt x="282" y="508"/>
                    <a:pt x="292" y="509"/>
                    <a:pt x="293" y="503"/>
                  </a:cubicBezTo>
                  <a:cubicBezTo>
                    <a:pt x="298" y="504"/>
                    <a:pt x="298" y="499"/>
                    <a:pt x="304" y="501"/>
                  </a:cubicBezTo>
                  <a:cubicBezTo>
                    <a:pt x="305" y="501"/>
                    <a:pt x="305" y="503"/>
                    <a:pt x="306" y="503"/>
                  </a:cubicBezTo>
                  <a:cubicBezTo>
                    <a:pt x="308" y="503"/>
                    <a:pt x="311" y="502"/>
                    <a:pt x="313" y="503"/>
                  </a:cubicBezTo>
                  <a:cubicBezTo>
                    <a:pt x="314" y="503"/>
                    <a:pt x="317" y="506"/>
                    <a:pt x="317" y="506"/>
                  </a:cubicBezTo>
                  <a:cubicBezTo>
                    <a:pt x="318" y="507"/>
                    <a:pt x="320" y="504"/>
                    <a:pt x="322" y="505"/>
                  </a:cubicBezTo>
                  <a:cubicBezTo>
                    <a:pt x="323" y="505"/>
                    <a:pt x="322" y="508"/>
                    <a:pt x="322" y="508"/>
                  </a:cubicBezTo>
                  <a:cubicBezTo>
                    <a:pt x="324" y="509"/>
                    <a:pt x="327" y="505"/>
                    <a:pt x="330" y="506"/>
                  </a:cubicBezTo>
                  <a:cubicBezTo>
                    <a:pt x="331" y="508"/>
                    <a:pt x="326" y="508"/>
                    <a:pt x="326" y="508"/>
                  </a:cubicBezTo>
                  <a:cubicBezTo>
                    <a:pt x="327" y="512"/>
                    <a:pt x="339" y="512"/>
                    <a:pt x="345" y="512"/>
                  </a:cubicBezTo>
                  <a:cubicBezTo>
                    <a:pt x="344" y="519"/>
                    <a:pt x="360" y="517"/>
                    <a:pt x="363" y="512"/>
                  </a:cubicBezTo>
                  <a:cubicBezTo>
                    <a:pt x="365" y="514"/>
                    <a:pt x="373" y="510"/>
                    <a:pt x="375" y="512"/>
                  </a:cubicBezTo>
                  <a:cubicBezTo>
                    <a:pt x="377" y="514"/>
                    <a:pt x="375" y="512"/>
                    <a:pt x="378" y="512"/>
                  </a:cubicBezTo>
                  <a:cubicBezTo>
                    <a:pt x="382" y="512"/>
                    <a:pt x="384" y="514"/>
                    <a:pt x="388" y="514"/>
                  </a:cubicBezTo>
                  <a:cubicBezTo>
                    <a:pt x="391" y="513"/>
                    <a:pt x="393" y="511"/>
                    <a:pt x="397" y="510"/>
                  </a:cubicBezTo>
                  <a:cubicBezTo>
                    <a:pt x="398" y="506"/>
                    <a:pt x="398" y="500"/>
                    <a:pt x="403" y="499"/>
                  </a:cubicBezTo>
                  <a:cubicBezTo>
                    <a:pt x="403" y="496"/>
                    <a:pt x="400" y="495"/>
                    <a:pt x="401" y="492"/>
                  </a:cubicBezTo>
                  <a:cubicBezTo>
                    <a:pt x="407" y="492"/>
                    <a:pt x="406" y="480"/>
                    <a:pt x="412" y="486"/>
                  </a:cubicBezTo>
                  <a:cubicBezTo>
                    <a:pt x="413" y="479"/>
                    <a:pt x="410" y="477"/>
                    <a:pt x="404" y="477"/>
                  </a:cubicBezTo>
                  <a:cubicBezTo>
                    <a:pt x="406" y="475"/>
                    <a:pt x="406" y="472"/>
                    <a:pt x="406" y="469"/>
                  </a:cubicBezTo>
                  <a:cubicBezTo>
                    <a:pt x="404" y="464"/>
                    <a:pt x="393" y="467"/>
                    <a:pt x="391" y="462"/>
                  </a:cubicBezTo>
                  <a:cubicBezTo>
                    <a:pt x="388" y="464"/>
                    <a:pt x="382" y="463"/>
                    <a:pt x="380" y="467"/>
                  </a:cubicBezTo>
                  <a:cubicBezTo>
                    <a:pt x="378" y="468"/>
                    <a:pt x="379" y="464"/>
                    <a:pt x="378" y="464"/>
                  </a:cubicBezTo>
                  <a:cubicBezTo>
                    <a:pt x="375" y="462"/>
                    <a:pt x="369" y="465"/>
                    <a:pt x="365" y="464"/>
                  </a:cubicBezTo>
                  <a:cubicBezTo>
                    <a:pt x="363" y="465"/>
                    <a:pt x="363" y="468"/>
                    <a:pt x="360" y="467"/>
                  </a:cubicBezTo>
                  <a:cubicBezTo>
                    <a:pt x="354" y="468"/>
                    <a:pt x="356" y="460"/>
                    <a:pt x="347" y="462"/>
                  </a:cubicBezTo>
                  <a:cubicBezTo>
                    <a:pt x="347" y="458"/>
                    <a:pt x="344" y="458"/>
                    <a:pt x="345" y="454"/>
                  </a:cubicBezTo>
                  <a:cubicBezTo>
                    <a:pt x="343" y="455"/>
                    <a:pt x="342" y="454"/>
                    <a:pt x="341" y="452"/>
                  </a:cubicBezTo>
                  <a:cubicBezTo>
                    <a:pt x="340" y="450"/>
                    <a:pt x="337" y="449"/>
                    <a:pt x="334" y="449"/>
                  </a:cubicBezTo>
                  <a:cubicBezTo>
                    <a:pt x="337" y="444"/>
                    <a:pt x="335" y="433"/>
                    <a:pt x="334" y="428"/>
                  </a:cubicBezTo>
                  <a:cubicBezTo>
                    <a:pt x="329" y="431"/>
                    <a:pt x="323" y="425"/>
                    <a:pt x="322" y="434"/>
                  </a:cubicBezTo>
                  <a:cubicBezTo>
                    <a:pt x="317" y="431"/>
                    <a:pt x="316" y="435"/>
                    <a:pt x="311" y="432"/>
                  </a:cubicBezTo>
                  <a:cubicBezTo>
                    <a:pt x="312" y="434"/>
                    <a:pt x="311" y="435"/>
                    <a:pt x="309" y="436"/>
                  </a:cubicBezTo>
                  <a:cubicBezTo>
                    <a:pt x="311" y="437"/>
                    <a:pt x="312" y="438"/>
                    <a:pt x="313" y="439"/>
                  </a:cubicBezTo>
                  <a:cubicBezTo>
                    <a:pt x="314" y="441"/>
                    <a:pt x="313" y="444"/>
                    <a:pt x="317" y="443"/>
                  </a:cubicBezTo>
                  <a:cubicBezTo>
                    <a:pt x="315" y="449"/>
                    <a:pt x="315" y="447"/>
                    <a:pt x="319" y="451"/>
                  </a:cubicBezTo>
                  <a:cubicBezTo>
                    <a:pt x="320" y="455"/>
                    <a:pt x="316" y="453"/>
                    <a:pt x="315" y="454"/>
                  </a:cubicBezTo>
                  <a:cubicBezTo>
                    <a:pt x="315" y="455"/>
                    <a:pt x="312" y="461"/>
                    <a:pt x="311" y="460"/>
                  </a:cubicBezTo>
                  <a:cubicBezTo>
                    <a:pt x="307" y="456"/>
                    <a:pt x="311" y="465"/>
                    <a:pt x="304" y="464"/>
                  </a:cubicBezTo>
                  <a:cubicBezTo>
                    <a:pt x="303" y="462"/>
                    <a:pt x="302" y="460"/>
                    <a:pt x="300" y="460"/>
                  </a:cubicBezTo>
                  <a:cubicBezTo>
                    <a:pt x="299" y="457"/>
                    <a:pt x="302" y="456"/>
                    <a:pt x="304" y="456"/>
                  </a:cubicBezTo>
                  <a:cubicBezTo>
                    <a:pt x="301" y="453"/>
                    <a:pt x="295" y="451"/>
                    <a:pt x="300" y="447"/>
                  </a:cubicBezTo>
                  <a:cubicBezTo>
                    <a:pt x="298" y="446"/>
                    <a:pt x="294" y="448"/>
                    <a:pt x="293" y="447"/>
                  </a:cubicBezTo>
                  <a:cubicBezTo>
                    <a:pt x="291" y="446"/>
                    <a:pt x="296" y="445"/>
                    <a:pt x="296" y="445"/>
                  </a:cubicBezTo>
                  <a:cubicBezTo>
                    <a:pt x="296" y="445"/>
                    <a:pt x="292" y="440"/>
                    <a:pt x="287" y="438"/>
                  </a:cubicBezTo>
                  <a:cubicBezTo>
                    <a:pt x="288" y="429"/>
                    <a:pt x="283" y="427"/>
                    <a:pt x="283" y="419"/>
                  </a:cubicBezTo>
                  <a:cubicBezTo>
                    <a:pt x="284" y="416"/>
                    <a:pt x="279" y="418"/>
                    <a:pt x="278" y="417"/>
                  </a:cubicBezTo>
                  <a:cubicBezTo>
                    <a:pt x="277" y="416"/>
                    <a:pt x="281" y="414"/>
                    <a:pt x="280" y="413"/>
                  </a:cubicBezTo>
                  <a:cubicBezTo>
                    <a:pt x="276" y="410"/>
                    <a:pt x="275" y="414"/>
                    <a:pt x="272" y="411"/>
                  </a:cubicBezTo>
                  <a:cubicBezTo>
                    <a:pt x="272" y="411"/>
                    <a:pt x="274" y="409"/>
                    <a:pt x="274" y="408"/>
                  </a:cubicBezTo>
                  <a:cubicBezTo>
                    <a:pt x="273" y="406"/>
                    <a:pt x="272" y="410"/>
                    <a:pt x="272" y="410"/>
                  </a:cubicBezTo>
                  <a:cubicBezTo>
                    <a:pt x="270" y="410"/>
                    <a:pt x="271" y="407"/>
                    <a:pt x="270" y="406"/>
                  </a:cubicBezTo>
                  <a:cubicBezTo>
                    <a:pt x="263" y="407"/>
                    <a:pt x="263" y="401"/>
                    <a:pt x="255" y="402"/>
                  </a:cubicBezTo>
                  <a:cubicBezTo>
                    <a:pt x="255" y="400"/>
                    <a:pt x="253" y="400"/>
                    <a:pt x="252" y="398"/>
                  </a:cubicBezTo>
                  <a:cubicBezTo>
                    <a:pt x="251" y="398"/>
                    <a:pt x="252" y="395"/>
                    <a:pt x="252" y="395"/>
                  </a:cubicBezTo>
                  <a:cubicBezTo>
                    <a:pt x="251" y="394"/>
                    <a:pt x="248" y="395"/>
                    <a:pt x="248" y="395"/>
                  </a:cubicBezTo>
                  <a:cubicBezTo>
                    <a:pt x="248" y="394"/>
                    <a:pt x="248" y="387"/>
                    <a:pt x="246" y="389"/>
                  </a:cubicBezTo>
                  <a:cubicBezTo>
                    <a:pt x="245" y="391"/>
                    <a:pt x="244" y="389"/>
                    <a:pt x="242" y="387"/>
                  </a:cubicBezTo>
                  <a:cubicBezTo>
                    <a:pt x="242" y="386"/>
                    <a:pt x="240" y="386"/>
                    <a:pt x="240" y="383"/>
                  </a:cubicBezTo>
                  <a:cubicBezTo>
                    <a:pt x="234" y="384"/>
                    <a:pt x="235" y="386"/>
                    <a:pt x="229" y="383"/>
                  </a:cubicBezTo>
                  <a:cubicBezTo>
                    <a:pt x="227" y="384"/>
                    <a:pt x="228" y="387"/>
                    <a:pt x="226" y="387"/>
                  </a:cubicBezTo>
                  <a:cubicBezTo>
                    <a:pt x="224" y="392"/>
                    <a:pt x="229" y="391"/>
                    <a:pt x="229" y="395"/>
                  </a:cubicBezTo>
                  <a:cubicBezTo>
                    <a:pt x="229" y="396"/>
                    <a:pt x="232" y="399"/>
                    <a:pt x="233" y="400"/>
                  </a:cubicBezTo>
                  <a:cubicBezTo>
                    <a:pt x="234" y="401"/>
                    <a:pt x="235" y="402"/>
                    <a:pt x="237" y="402"/>
                  </a:cubicBezTo>
                  <a:cubicBezTo>
                    <a:pt x="234" y="408"/>
                    <a:pt x="240" y="407"/>
                    <a:pt x="242" y="410"/>
                  </a:cubicBezTo>
                  <a:cubicBezTo>
                    <a:pt x="243" y="410"/>
                    <a:pt x="244" y="417"/>
                    <a:pt x="246" y="415"/>
                  </a:cubicBezTo>
                  <a:cubicBezTo>
                    <a:pt x="249" y="412"/>
                    <a:pt x="246" y="416"/>
                    <a:pt x="248" y="417"/>
                  </a:cubicBezTo>
                  <a:cubicBezTo>
                    <a:pt x="250" y="419"/>
                    <a:pt x="254" y="418"/>
                    <a:pt x="255" y="423"/>
                  </a:cubicBezTo>
                  <a:cubicBezTo>
                    <a:pt x="258" y="421"/>
                    <a:pt x="259" y="424"/>
                    <a:pt x="259" y="424"/>
                  </a:cubicBezTo>
                  <a:cubicBezTo>
                    <a:pt x="260" y="425"/>
                    <a:pt x="262" y="423"/>
                    <a:pt x="261" y="423"/>
                  </a:cubicBezTo>
                  <a:cubicBezTo>
                    <a:pt x="263" y="423"/>
                    <a:pt x="264" y="428"/>
                    <a:pt x="265" y="424"/>
                  </a:cubicBezTo>
                  <a:cubicBezTo>
                    <a:pt x="269" y="424"/>
                    <a:pt x="264" y="433"/>
                    <a:pt x="270" y="430"/>
                  </a:cubicBezTo>
                  <a:cubicBezTo>
                    <a:pt x="270" y="434"/>
                    <a:pt x="262" y="431"/>
                    <a:pt x="259" y="432"/>
                  </a:cubicBezTo>
                  <a:cubicBezTo>
                    <a:pt x="260" y="434"/>
                    <a:pt x="262" y="433"/>
                    <a:pt x="263" y="436"/>
                  </a:cubicBezTo>
                  <a:cubicBezTo>
                    <a:pt x="264" y="439"/>
                    <a:pt x="260" y="445"/>
                    <a:pt x="263" y="445"/>
                  </a:cubicBezTo>
                  <a:cubicBezTo>
                    <a:pt x="261" y="448"/>
                    <a:pt x="257" y="448"/>
                    <a:pt x="253" y="449"/>
                  </a:cubicBezTo>
                  <a:cubicBezTo>
                    <a:pt x="256" y="448"/>
                    <a:pt x="254" y="441"/>
                    <a:pt x="257" y="441"/>
                  </a:cubicBezTo>
                  <a:cubicBezTo>
                    <a:pt x="256" y="440"/>
                    <a:pt x="256" y="436"/>
                    <a:pt x="253" y="436"/>
                  </a:cubicBezTo>
                  <a:cubicBezTo>
                    <a:pt x="251" y="435"/>
                    <a:pt x="255" y="433"/>
                    <a:pt x="250" y="430"/>
                  </a:cubicBezTo>
                  <a:cubicBezTo>
                    <a:pt x="248" y="429"/>
                    <a:pt x="244" y="429"/>
                    <a:pt x="244" y="424"/>
                  </a:cubicBezTo>
                  <a:cubicBezTo>
                    <a:pt x="236" y="426"/>
                    <a:pt x="235" y="421"/>
                    <a:pt x="229" y="421"/>
                  </a:cubicBezTo>
                  <a:cubicBezTo>
                    <a:pt x="228" y="416"/>
                    <a:pt x="225" y="414"/>
                    <a:pt x="222" y="410"/>
                  </a:cubicBezTo>
                  <a:cubicBezTo>
                    <a:pt x="221" y="408"/>
                    <a:pt x="220" y="410"/>
                    <a:pt x="220" y="408"/>
                  </a:cubicBezTo>
                  <a:cubicBezTo>
                    <a:pt x="220" y="405"/>
                    <a:pt x="217" y="407"/>
                    <a:pt x="216" y="406"/>
                  </a:cubicBezTo>
                  <a:cubicBezTo>
                    <a:pt x="216" y="405"/>
                    <a:pt x="217" y="402"/>
                    <a:pt x="216" y="402"/>
                  </a:cubicBezTo>
                  <a:cubicBezTo>
                    <a:pt x="214" y="401"/>
                    <a:pt x="211" y="403"/>
                    <a:pt x="209" y="402"/>
                  </a:cubicBezTo>
                  <a:cubicBezTo>
                    <a:pt x="208" y="401"/>
                    <a:pt x="212" y="400"/>
                    <a:pt x="213" y="400"/>
                  </a:cubicBezTo>
                  <a:cubicBezTo>
                    <a:pt x="210" y="396"/>
                    <a:pt x="199" y="396"/>
                    <a:pt x="194" y="398"/>
                  </a:cubicBezTo>
                  <a:cubicBezTo>
                    <a:pt x="193" y="400"/>
                    <a:pt x="197" y="401"/>
                    <a:pt x="198" y="400"/>
                  </a:cubicBezTo>
                  <a:cubicBezTo>
                    <a:pt x="196" y="403"/>
                    <a:pt x="195" y="401"/>
                    <a:pt x="192" y="402"/>
                  </a:cubicBezTo>
                  <a:cubicBezTo>
                    <a:pt x="188" y="404"/>
                    <a:pt x="188" y="410"/>
                    <a:pt x="185" y="410"/>
                  </a:cubicBezTo>
                  <a:cubicBezTo>
                    <a:pt x="177" y="409"/>
                    <a:pt x="175" y="403"/>
                    <a:pt x="166" y="404"/>
                  </a:cubicBezTo>
                  <a:cubicBezTo>
                    <a:pt x="163" y="405"/>
                    <a:pt x="164" y="410"/>
                    <a:pt x="158" y="408"/>
                  </a:cubicBezTo>
                  <a:cubicBezTo>
                    <a:pt x="158" y="412"/>
                    <a:pt x="158" y="416"/>
                    <a:pt x="158" y="421"/>
                  </a:cubicBezTo>
                  <a:cubicBezTo>
                    <a:pt x="153" y="423"/>
                    <a:pt x="141" y="421"/>
                    <a:pt x="144" y="432"/>
                  </a:cubicBezTo>
                  <a:cubicBezTo>
                    <a:pt x="131" y="429"/>
                    <a:pt x="141" y="439"/>
                    <a:pt x="130" y="439"/>
                  </a:cubicBezTo>
                  <a:cubicBezTo>
                    <a:pt x="130" y="442"/>
                    <a:pt x="137" y="446"/>
                    <a:pt x="132" y="447"/>
                  </a:cubicBezTo>
                  <a:cubicBezTo>
                    <a:pt x="132" y="453"/>
                    <a:pt x="129" y="447"/>
                    <a:pt x="125" y="452"/>
                  </a:cubicBezTo>
                  <a:cubicBezTo>
                    <a:pt x="125" y="455"/>
                    <a:pt x="125" y="456"/>
                    <a:pt x="127" y="456"/>
                  </a:cubicBezTo>
                  <a:cubicBezTo>
                    <a:pt x="127" y="460"/>
                    <a:pt x="120" y="457"/>
                    <a:pt x="117" y="458"/>
                  </a:cubicBezTo>
                  <a:cubicBezTo>
                    <a:pt x="115" y="458"/>
                    <a:pt x="115" y="463"/>
                    <a:pt x="114" y="464"/>
                  </a:cubicBezTo>
                  <a:cubicBezTo>
                    <a:pt x="108" y="466"/>
                    <a:pt x="98" y="462"/>
                    <a:pt x="93" y="469"/>
                  </a:cubicBezTo>
                  <a:cubicBezTo>
                    <a:pt x="91" y="467"/>
                    <a:pt x="89" y="464"/>
                    <a:pt x="88" y="462"/>
                  </a:cubicBezTo>
                  <a:cubicBezTo>
                    <a:pt x="79" y="460"/>
                    <a:pt x="70" y="464"/>
                    <a:pt x="67" y="462"/>
                  </a:cubicBezTo>
                  <a:cubicBezTo>
                    <a:pt x="68" y="455"/>
                    <a:pt x="71" y="447"/>
                    <a:pt x="65" y="443"/>
                  </a:cubicBezTo>
                  <a:cubicBezTo>
                    <a:pt x="64" y="440"/>
                    <a:pt x="68" y="439"/>
                    <a:pt x="69" y="436"/>
                  </a:cubicBezTo>
                  <a:cubicBezTo>
                    <a:pt x="70" y="430"/>
                    <a:pt x="67" y="425"/>
                    <a:pt x="71" y="421"/>
                  </a:cubicBezTo>
                  <a:cubicBezTo>
                    <a:pt x="69" y="417"/>
                    <a:pt x="70" y="411"/>
                    <a:pt x="65" y="410"/>
                  </a:cubicBezTo>
                  <a:cubicBezTo>
                    <a:pt x="66" y="408"/>
                    <a:pt x="70" y="408"/>
                    <a:pt x="69" y="404"/>
                  </a:cubicBezTo>
                  <a:cubicBezTo>
                    <a:pt x="74" y="405"/>
                    <a:pt x="85" y="400"/>
                    <a:pt x="84" y="408"/>
                  </a:cubicBezTo>
                  <a:cubicBezTo>
                    <a:pt x="88" y="404"/>
                    <a:pt x="106" y="412"/>
                    <a:pt x="110" y="408"/>
                  </a:cubicBezTo>
                  <a:cubicBezTo>
                    <a:pt x="112" y="406"/>
                    <a:pt x="111" y="407"/>
                    <a:pt x="114" y="408"/>
                  </a:cubicBezTo>
                  <a:cubicBezTo>
                    <a:pt x="113" y="408"/>
                    <a:pt x="115" y="405"/>
                    <a:pt x="116" y="406"/>
                  </a:cubicBezTo>
                  <a:cubicBezTo>
                    <a:pt x="116" y="406"/>
                    <a:pt x="116" y="408"/>
                    <a:pt x="116" y="408"/>
                  </a:cubicBezTo>
                  <a:cubicBezTo>
                    <a:pt x="121" y="406"/>
                    <a:pt x="124" y="404"/>
                    <a:pt x="125" y="398"/>
                  </a:cubicBezTo>
                  <a:cubicBezTo>
                    <a:pt x="125" y="396"/>
                    <a:pt x="130" y="386"/>
                    <a:pt x="125" y="382"/>
                  </a:cubicBezTo>
                  <a:cubicBezTo>
                    <a:pt x="122" y="379"/>
                    <a:pt x="126" y="379"/>
                    <a:pt x="123" y="374"/>
                  </a:cubicBezTo>
                  <a:cubicBezTo>
                    <a:pt x="123" y="372"/>
                    <a:pt x="120" y="373"/>
                    <a:pt x="117" y="372"/>
                  </a:cubicBezTo>
                  <a:cubicBezTo>
                    <a:pt x="118" y="371"/>
                    <a:pt x="119" y="369"/>
                    <a:pt x="119" y="367"/>
                  </a:cubicBezTo>
                  <a:cubicBezTo>
                    <a:pt x="117" y="365"/>
                    <a:pt x="116" y="369"/>
                    <a:pt x="116" y="369"/>
                  </a:cubicBezTo>
                  <a:cubicBezTo>
                    <a:pt x="113" y="368"/>
                    <a:pt x="115" y="366"/>
                    <a:pt x="114" y="365"/>
                  </a:cubicBezTo>
                  <a:cubicBezTo>
                    <a:pt x="112" y="364"/>
                    <a:pt x="107" y="364"/>
                    <a:pt x="104" y="363"/>
                  </a:cubicBezTo>
                  <a:cubicBezTo>
                    <a:pt x="104" y="363"/>
                    <a:pt x="104" y="361"/>
                    <a:pt x="102" y="361"/>
                  </a:cubicBezTo>
                  <a:cubicBezTo>
                    <a:pt x="100" y="361"/>
                    <a:pt x="99" y="361"/>
                    <a:pt x="99" y="359"/>
                  </a:cubicBezTo>
                  <a:cubicBezTo>
                    <a:pt x="97" y="354"/>
                    <a:pt x="103" y="357"/>
                    <a:pt x="102" y="357"/>
                  </a:cubicBezTo>
                  <a:cubicBezTo>
                    <a:pt x="108" y="356"/>
                    <a:pt x="112" y="352"/>
                    <a:pt x="123" y="354"/>
                  </a:cubicBezTo>
                  <a:cubicBezTo>
                    <a:pt x="124" y="350"/>
                    <a:pt x="122" y="350"/>
                    <a:pt x="119" y="350"/>
                  </a:cubicBezTo>
                  <a:cubicBezTo>
                    <a:pt x="121" y="345"/>
                    <a:pt x="127" y="350"/>
                    <a:pt x="130" y="350"/>
                  </a:cubicBezTo>
                  <a:cubicBezTo>
                    <a:pt x="132" y="350"/>
                    <a:pt x="136" y="346"/>
                    <a:pt x="136" y="350"/>
                  </a:cubicBezTo>
                  <a:cubicBezTo>
                    <a:pt x="140" y="347"/>
                    <a:pt x="140" y="341"/>
                    <a:pt x="147" y="341"/>
                  </a:cubicBezTo>
                  <a:cubicBezTo>
                    <a:pt x="145" y="334"/>
                    <a:pt x="152" y="337"/>
                    <a:pt x="151" y="331"/>
                  </a:cubicBezTo>
                  <a:cubicBezTo>
                    <a:pt x="155" y="331"/>
                    <a:pt x="158" y="331"/>
                    <a:pt x="162" y="331"/>
                  </a:cubicBezTo>
                  <a:cubicBezTo>
                    <a:pt x="162" y="329"/>
                    <a:pt x="160" y="330"/>
                    <a:pt x="158" y="329"/>
                  </a:cubicBezTo>
                  <a:cubicBezTo>
                    <a:pt x="159" y="326"/>
                    <a:pt x="164" y="328"/>
                    <a:pt x="162" y="322"/>
                  </a:cubicBezTo>
                  <a:cubicBezTo>
                    <a:pt x="167" y="322"/>
                    <a:pt x="166" y="325"/>
                    <a:pt x="170" y="322"/>
                  </a:cubicBezTo>
                  <a:cubicBezTo>
                    <a:pt x="165" y="312"/>
                    <a:pt x="173" y="316"/>
                    <a:pt x="173" y="307"/>
                  </a:cubicBezTo>
                  <a:cubicBezTo>
                    <a:pt x="176" y="307"/>
                    <a:pt x="178" y="308"/>
                    <a:pt x="181" y="307"/>
                  </a:cubicBezTo>
                  <a:cubicBezTo>
                    <a:pt x="183" y="306"/>
                    <a:pt x="183" y="304"/>
                    <a:pt x="185" y="303"/>
                  </a:cubicBezTo>
                  <a:cubicBezTo>
                    <a:pt x="187" y="302"/>
                    <a:pt x="186" y="305"/>
                    <a:pt x="186" y="305"/>
                  </a:cubicBezTo>
                  <a:cubicBezTo>
                    <a:pt x="189" y="306"/>
                    <a:pt x="188" y="303"/>
                    <a:pt x="188" y="303"/>
                  </a:cubicBezTo>
                  <a:cubicBezTo>
                    <a:pt x="190" y="303"/>
                    <a:pt x="194" y="304"/>
                    <a:pt x="196" y="303"/>
                  </a:cubicBezTo>
                  <a:cubicBezTo>
                    <a:pt x="198" y="303"/>
                    <a:pt x="199" y="297"/>
                    <a:pt x="203" y="300"/>
                  </a:cubicBezTo>
                  <a:cubicBezTo>
                    <a:pt x="203" y="295"/>
                    <a:pt x="197" y="296"/>
                    <a:pt x="198" y="290"/>
                  </a:cubicBezTo>
                  <a:cubicBezTo>
                    <a:pt x="203" y="289"/>
                    <a:pt x="200" y="288"/>
                    <a:pt x="199" y="281"/>
                  </a:cubicBezTo>
                  <a:cubicBezTo>
                    <a:pt x="199" y="276"/>
                    <a:pt x="202" y="273"/>
                    <a:pt x="201" y="268"/>
                  </a:cubicBezTo>
                  <a:cubicBezTo>
                    <a:pt x="204" y="268"/>
                    <a:pt x="206" y="268"/>
                    <a:pt x="209" y="268"/>
                  </a:cubicBezTo>
                  <a:cubicBezTo>
                    <a:pt x="214" y="268"/>
                    <a:pt x="204" y="263"/>
                    <a:pt x="213" y="264"/>
                  </a:cubicBezTo>
                  <a:cubicBezTo>
                    <a:pt x="213" y="266"/>
                    <a:pt x="215" y="266"/>
                    <a:pt x="216" y="266"/>
                  </a:cubicBezTo>
                  <a:cubicBezTo>
                    <a:pt x="213" y="270"/>
                    <a:pt x="213" y="266"/>
                    <a:pt x="214" y="272"/>
                  </a:cubicBezTo>
                  <a:cubicBezTo>
                    <a:pt x="215" y="275"/>
                    <a:pt x="214" y="278"/>
                    <a:pt x="218" y="277"/>
                  </a:cubicBezTo>
                  <a:cubicBezTo>
                    <a:pt x="218" y="280"/>
                    <a:pt x="218" y="282"/>
                    <a:pt x="216" y="283"/>
                  </a:cubicBezTo>
                  <a:cubicBezTo>
                    <a:pt x="216" y="286"/>
                    <a:pt x="224" y="280"/>
                    <a:pt x="227" y="285"/>
                  </a:cubicBezTo>
                  <a:cubicBezTo>
                    <a:pt x="226" y="290"/>
                    <a:pt x="215" y="286"/>
                    <a:pt x="214" y="292"/>
                  </a:cubicBezTo>
                  <a:cubicBezTo>
                    <a:pt x="213" y="296"/>
                    <a:pt x="219" y="297"/>
                    <a:pt x="220" y="298"/>
                  </a:cubicBezTo>
                  <a:cubicBezTo>
                    <a:pt x="222" y="299"/>
                    <a:pt x="222" y="302"/>
                    <a:pt x="226" y="301"/>
                  </a:cubicBezTo>
                  <a:cubicBezTo>
                    <a:pt x="224" y="298"/>
                    <a:pt x="219" y="298"/>
                    <a:pt x="227" y="298"/>
                  </a:cubicBezTo>
                  <a:cubicBezTo>
                    <a:pt x="230" y="298"/>
                    <a:pt x="233" y="297"/>
                    <a:pt x="235" y="298"/>
                  </a:cubicBezTo>
                  <a:cubicBezTo>
                    <a:pt x="238" y="298"/>
                    <a:pt x="239" y="300"/>
                    <a:pt x="242" y="300"/>
                  </a:cubicBezTo>
                  <a:cubicBezTo>
                    <a:pt x="247" y="300"/>
                    <a:pt x="248" y="296"/>
                    <a:pt x="253" y="298"/>
                  </a:cubicBezTo>
                  <a:cubicBezTo>
                    <a:pt x="254" y="298"/>
                    <a:pt x="260" y="301"/>
                    <a:pt x="263" y="298"/>
                  </a:cubicBezTo>
                  <a:cubicBezTo>
                    <a:pt x="263" y="298"/>
                    <a:pt x="263" y="296"/>
                    <a:pt x="263" y="296"/>
                  </a:cubicBezTo>
                  <a:cubicBezTo>
                    <a:pt x="268" y="294"/>
                    <a:pt x="274" y="296"/>
                    <a:pt x="276" y="292"/>
                  </a:cubicBezTo>
                  <a:cubicBezTo>
                    <a:pt x="283" y="300"/>
                    <a:pt x="288" y="286"/>
                    <a:pt x="293" y="290"/>
                  </a:cubicBezTo>
                  <a:cubicBezTo>
                    <a:pt x="293" y="288"/>
                    <a:pt x="293" y="285"/>
                    <a:pt x="293" y="283"/>
                  </a:cubicBezTo>
                  <a:cubicBezTo>
                    <a:pt x="296" y="284"/>
                    <a:pt x="296" y="281"/>
                    <a:pt x="296" y="279"/>
                  </a:cubicBezTo>
                  <a:cubicBezTo>
                    <a:pt x="296" y="279"/>
                    <a:pt x="298" y="274"/>
                    <a:pt x="298" y="273"/>
                  </a:cubicBezTo>
                  <a:cubicBezTo>
                    <a:pt x="300" y="272"/>
                    <a:pt x="298" y="272"/>
                    <a:pt x="298" y="268"/>
                  </a:cubicBezTo>
                  <a:cubicBezTo>
                    <a:pt x="302" y="268"/>
                    <a:pt x="305" y="267"/>
                    <a:pt x="306" y="264"/>
                  </a:cubicBezTo>
                  <a:cubicBezTo>
                    <a:pt x="308" y="264"/>
                    <a:pt x="307" y="266"/>
                    <a:pt x="308" y="268"/>
                  </a:cubicBezTo>
                  <a:cubicBezTo>
                    <a:pt x="309" y="266"/>
                    <a:pt x="312" y="266"/>
                    <a:pt x="315" y="266"/>
                  </a:cubicBezTo>
                  <a:cubicBezTo>
                    <a:pt x="317" y="266"/>
                    <a:pt x="316" y="262"/>
                    <a:pt x="319" y="262"/>
                  </a:cubicBezTo>
                  <a:cubicBezTo>
                    <a:pt x="319" y="258"/>
                    <a:pt x="318" y="255"/>
                    <a:pt x="315" y="255"/>
                  </a:cubicBezTo>
                  <a:cubicBezTo>
                    <a:pt x="316" y="253"/>
                    <a:pt x="317" y="251"/>
                    <a:pt x="317" y="247"/>
                  </a:cubicBezTo>
                  <a:cubicBezTo>
                    <a:pt x="321" y="248"/>
                    <a:pt x="323" y="247"/>
                    <a:pt x="322" y="244"/>
                  </a:cubicBezTo>
                  <a:cubicBezTo>
                    <a:pt x="327" y="248"/>
                    <a:pt x="328" y="241"/>
                    <a:pt x="335" y="244"/>
                  </a:cubicBezTo>
                  <a:cubicBezTo>
                    <a:pt x="336" y="244"/>
                    <a:pt x="338" y="246"/>
                    <a:pt x="337" y="246"/>
                  </a:cubicBezTo>
                  <a:cubicBezTo>
                    <a:pt x="339" y="246"/>
                    <a:pt x="339" y="244"/>
                    <a:pt x="341" y="244"/>
                  </a:cubicBezTo>
                  <a:cubicBezTo>
                    <a:pt x="343" y="243"/>
                    <a:pt x="345" y="245"/>
                    <a:pt x="345" y="246"/>
                  </a:cubicBezTo>
                  <a:cubicBezTo>
                    <a:pt x="347" y="245"/>
                    <a:pt x="345" y="243"/>
                    <a:pt x="347" y="242"/>
                  </a:cubicBezTo>
                  <a:cubicBezTo>
                    <a:pt x="348" y="241"/>
                    <a:pt x="350" y="242"/>
                    <a:pt x="350" y="242"/>
                  </a:cubicBezTo>
                  <a:cubicBezTo>
                    <a:pt x="353" y="240"/>
                    <a:pt x="353" y="236"/>
                    <a:pt x="358" y="238"/>
                  </a:cubicBezTo>
                  <a:cubicBezTo>
                    <a:pt x="355" y="236"/>
                    <a:pt x="357" y="229"/>
                    <a:pt x="352" y="229"/>
                  </a:cubicBezTo>
                  <a:cubicBezTo>
                    <a:pt x="349" y="226"/>
                    <a:pt x="349" y="232"/>
                    <a:pt x="349" y="232"/>
                  </a:cubicBezTo>
                  <a:cubicBezTo>
                    <a:pt x="347" y="233"/>
                    <a:pt x="346" y="230"/>
                    <a:pt x="345" y="231"/>
                  </a:cubicBezTo>
                  <a:cubicBezTo>
                    <a:pt x="344" y="231"/>
                    <a:pt x="342" y="232"/>
                    <a:pt x="343" y="232"/>
                  </a:cubicBezTo>
                  <a:cubicBezTo>
                    <a:pt x="341" y="232"/>
                    <a:pt x="341" y="230"/>
                    <a:pt x="339" y="231"/>
                  </a:cubicBezTo>
                  <a:cubicBezTo>
                    <a:pt x="336" y="231"/>
                    <a:pt x="334" y="234"/>
                    <a:pt x="330" y="232"/>
                  </a:cubicBezTo>
                  <a:cubicBezTo>
                    <a:pt x="328" y="232"/>
                    <a:pt x="328" y="235"/>
                    <a:pt x="328" y="236"/>
                  </a:cubicBezTo>
                  <a:cubicBezTo>
                    <a:pt x="320" y="235"/>
                    <a:pt x="312" y="237"/>
                    <a:pt x="306" y="234"/>
                  </a:cubicBezTo>
                  <a:cubicBezTo>
                    <a:pt x="305" y="234"/>
                    <a:pt x="306" y="231"/>
                    <a:pt x="306" y="231"/>
                  </a:cubicBezTo>
                  <a:cubicBezTo>
                    <a:pt x="304" y="229"/>
                    <a:pt x="299" y="231"/>
                    <a:pt x="298" y="229"/>
                  </a:cubicBezTo>
                  <a:cubicBezTo>
                    <a:pt x="303" y="218"/>
                    <a:pt x="300" y="213"/>
                    <a:pt x="298" y="201"/>
                  </a:cubicBezTo>
                  <a:cubicBezTo>
                    <a:pt x="303" y="200"/>
                    <a:pt x="311" y="193"/>
                    <a:pt x="313" y="197"/>
                  </a:cubicBezTo>
                  <a:cubicBezTo>
                    <a:pt x="316" y="195"/>
                    <a:pt x="313" y="194"/>
                    <a:pt x="315" y="190"/>
                  </a:cubicBezTo>
                  <a:cubicBezTo>
                    <a:pt x="321" y="190"/>
                    <a:pt x="321" y="179"/>
                    <a:pt x="322" y="177"/>
                  </a:cubicBezTo>
                  <a:cubicBezTo>
                    <a:pt x="323" y="176"/>
                    <a:pt x="326" y="177"/>
                    <a:pt x="326" y="177"/>
                  </a:cubicBezTo>
                  <a:cubicBezTo>
                    <a:pt x="326" y="173"/>
                    <a:pt x="319" y="171"/>
                    <a:pt x="322" y="167"/>
                  </a:cubicBezTo>
                  <a:cubicBezTo>
                    <a:pt x="320" y="169"/>
                    <a:pt x="315" y="167"/>
                    <a:pt x="311" y="167"/>
                  </a:cubicBezTo>
                  <a:cubicBezTo>
                    <a:pt x="307" y="168"/>
                    <a:pt x="303" y="172"/>
                    <a:pt x="298" y="171"/>
                  </a:cubicBezTo>
                  <a:cubicBezTo>
                    <a:pt x="295" y="168"/>
                    <a:pt x="295" y="182"/>
                    <a:pt x="296" y="178"/>
                  </a:cubicBezTo>
                  <a:cubicBezTo>
                    <a:pt x="295" y="182"/>
                    <a:pt x="294" y="177"/>
                    <a:pt x="293" y="178"/>
                  </a:cubicBezTo>
                  <a:cubicBezTo>
                    <a:pt x="291" y="180"/>
                    <a:pt x="294" y="184"/>
                    <a:pt x="293" y="186"/>
                  </a:cubicBezTo>
                  <a:cubicBezTo>
                    <a:pt x="292" y="187"/>
                    <a:pt x="288" y="191"/>
                    <a:pt x="285" y="193"/>
                  </a:cubicBezTo>
                  <a:cubicBezTo>
                    <a:pt x="280" y="199"/>
                    <a:pt x="280" y="203"/>
                    <a:pt x="272" y="203"/>
                  </a:cubicBezTo>
                  <a:cubicBezTo>
                    <a:pt x="272" y="205"/>
                    <a:pt x="275" y="208"/>
                    <a:pt x="272" y="208"/>
                  </a:cubicBezTo>
                  <a:cubicBezTo>
                    <a:pt x="270" y="208"/>
                    <a:pt x="272" y="211"/>
                    <a:pt x="270" y="212"/>
                  </a:cubicBezTo>
                  <a:cubicBezTo>
                    <a:pt x="270" y="212"/>
                    <a:pt x="267" y="211"/>
                    <a:pt x="267" y="212"/>
                  </a:cubicBezTo>
                  <a:cubicBezTo>
                    <a:pt x="266" y="213"/>
                    <a:pt x="267" y="215"/>
                    <a:pt x="267" y="216"/>
                  </a:cubicBezTo>
                  <a:cubicBezTo>
                    <a:pt x="266" y="216"/>
                    <a:pt x="265" y="215"/>
                    <a:pt x="265" y="216"/>
                  </a:cubicBezTo>
                  <a:cubicBezTo>
                    <a:pt x="264" y="218"/>
                    <a:pt x="266" y="223"/>
                    <a:pt x="263" y="223"/>
                  </a:cubicBezTo>
                  <a:cubicBezTo>
                    <a:pt x="264" y="225"/>
                    <a:pt x="268" y="226"/>
                    <a:pt x="265" y="227"/>
                  </a:cubicBezTo>
                  <a:cubicBezTo>
                    <a:pt x="267" y="229"/>
                    <a:pt x="269" y="232"/>
                    <a:pt x="274" y="232"/>
                  </a:cubicBezTo>
                  <a:cubicBezTo>
                    <a:pt x="274" y="236"/>
                    <a:pt x="275" y="237"/>
                    <a:pt x="278" y="238"/>
                  </a:cubicBezTo>
                  <a:cubicBezTo>
                    <a:pt x="276" y="240"/>
                    <a:pt x="275" y="240"/>
                    <a:pt x="274" y="242"/>
                  </a:cubicBezTo>
                  <a:cubicBezTo>
                    <a:pt x="273" y="244"/>
                    <a:pt x="274" y="246"/>
                    <a:pt x="272" y="247"/>
                  </a:cubicBezTo>
                  <a:cubicBezTo>
                    <a:pt x="270" y="249"/>
                    <a:pt x="268" y="249"/>
                    <a:pt x="265" y="249"/>
                  </a:cubicBezTo>
                  <a:cubicBezTo>
                    <a:pt x="264" y="257"/>
                    <a:pt x="257" y="259"/>
                    <a:pt x="259" y="270"/>
                  </a:cubicBezTo>
                  <a:cubicBezTo>
                    <a:pt x="252" y="267"/>
                    <a:pt x="253" y="279"/>
                    <a:pt x="248" y="279"/>
                  </a:cubicBezTo>
                  <a:cubicBezTo>
                    <a:pt x="247" y="279"/>
                    <a:pt x="247" y="279"/>
                    <a:pt x="246" y="279"/>
                  </a:cubicBezTo>
                  <a:cubicBezTo>
                    <a:pt x="244" y="280"/>
                    <a:pt x="245" y="282"/>
                    <a:pt x="244" y="283"/>
                  </a:cubicBezTo>
                  <a:cubicBezTo>
                    <a:pt x="241" y="284"/>
                    <a:pt x="237" y="280"/>
                    <a:pt x="235" y="285"/>
                  </a:cubicBezTo>
                  <a:cubicBezTo>
                    <a:pt x="231" y="284"/>
                    <a:pt x="234" y="277"/>
                    <a:pt x="233" y="273"/>
                  </a:cubicBezTo>
                  <a:cubicBezTo>
                    <a:pt x="231" y="272"/>
                    <a:pt x="232" y="268"/>
                    <a:pt x="229" y="268"/>
                  </a:cubicBezTo>
                  <a:cubicBezTo>
                    <a:pt x="224" y="268"/>
                    <a:pt x="231" y="262"/>
                    <a:pt x="224" y="262"/>
                  </a:cubicBezTo>
                  <a:cubicBezTo>
                    <a:pt x="227" y="258"/>
                    <a:pt x="220" y="257"/>
                    <a:pt x="220" y="255"/>
                  </a:cubicBezTo>
                  <a:cubicBezTo>
                    <a:pt x="220" y="254"/>
                    <a:pt x="222" y="253"/>
                    <a:pt x="222" y="251"/>
                  </a:cubicBezTo>
                  <a:cubicBezTo>
                    <a:pt x="221" y="246"/>
                    <a:pt x="217" y="243"/>
                    <a:pt x="213" y="240"/>
                  </a:cubicBezTo>
                  <a:cubicBezTo>
                    <a:pt x="207" y="242"/>
                    <a:pt x="209" y="251"/>
                    <a:pt x="199" y="249"/>
                  </a:cubicBezTo>
                  <a:cubicBezTo>
                    <a:pt x="200" y="251"/>
                    <a:pt x="202" y="251"/>
                    <a:pt x="203" y="251"/>
                  </a:cubicBezTo>
                  <a:cubicBezTo>
                    <a:pt x="203" y="253"/>
                    <a:pt x="201" y="253"/>
                    <a:pt x="199" y="253"/>
                  </a:cubicBezTo>
                  <a:cubicBezTo>
                    <a:pt x="196" y="253"/>
                    <a:pt x="198" y="259"/>
                    <a:pt x="194" y="259"/>
                  </a:cubicBezTo>
                  <a:cubicBezTo>
                    <a:pt x="185" y="260"/>
                    <a:pt x="188" y="251"/>
                    <a:pt x="179" y="253"/>
                  </a:cubicBezTo>
                  <a:cubicBezTo>
                    <a:pt x="179" y="251"/>
                    <a:pt x="181" y="252"/>
                    <a:pt x="183" y="251"/>
                  </a:cubicBezTo>
                  <a:cubicBezTo>
                    <a:pt x="185" y="246"/>
                    <a:pt x="178" y="242"/>
                    <a:pt x="183" y="240"/>
                  </a:cubicBezTo>
                  <a:cubicBezTo>
                    <a:pt x="181" y="238"/>
                    <a:pt x="179" y="237"/>
                    <a:pt x="177" y="236"/>
                  </a:cubicBezTo>
                  <a:cubicBezTo>
                    <a:pt x="176" y="234"/>
                    <a:pt x="179" y="233"/>
                    <a:pt x="179" y="232"/>
                  </a:cubicBezTo>
                  <a:cubicBezTo>
                    <a:pt x="179" y="231"/>
                    <a:pt x="175" y="229"/>
                    <a:pt x="175" y="229"/>
                  </a:cubicBezTo>
                  <a:cubicBezTo>
                    <a:pt x="175" y="227"/>
                    <a:pt x="178" y="216"/>
                    <a:pt x="175" y="223"/>
                  </a:cubicBezTo>
                  <a:cubicBezTo>
                    <a:pt x="172" y="222"/>
                    <a:pt x="174" y="219"/>
                    <a:pt x="177" y="219"/>
                  </a:cubicBezTo>
                  <a:cubicBezTo>
                    <a:pt x="173" y="213"/>
                    <a:pt x="183" y="211"/>
                    <a:pt x="179" y="210"/>
                  </a:cubicBezTo>
                  <a:cubicBezTo>
                    <a:pt x="179" y="207"/>
                    <a:pt x="184" y="209"/>
                    <a:pt x="185" y="206"/>
                  </a:cubicBezTo>
                  <a:cubicBezTo>
                    <a:pt x="185" y="204"/>
                    <a:pt x="187" y="206"/>
                    <a:pt x="186" y="206"/>
                  </a:cubicBezTo>
                  <a:cubicBezTo>
                    <a:pt x="188" y="205"/>
                    <a:pt x="188" y="203"/>
                    <a:pt x="190" y="203"/>
                  </a:cubicBezTo>
                  <a:cubicBezTo>
                    <a:pt x="192" y="202"/>
                    <a:pt x="192" y="199"/>
                    <a:pt x="192" y="197"/>
                  </a:cubicBezTo>
                  <a:cubicBezTo>
                    <a:pt x="196" y="198"/>
                    <a:pt x="198" y="197"/>
                    <a:pt x="198" y="193"/>
                  </a:cubicBezTo>
                  <a:cubicBezTo>
                    <a:pt x="203" y="192"/>
                    <a:pt x="200" y="200"/>
                    <a:pt x="207" y="197"/>
                  </a:cubicBezTo>
                  <a:cubicBezTo>
                    <a:pt x="207" y="195"/>
                    <a:pt x="205" y="196"/>
                    <a:pt x="203" y="195"/>
                  </a:cubicBezTo>
                  <a:cubicBezTo>
                    <a:pt x="208" y="191"/>
                    <a:pt x="214" y="193"/>
                    <a:pt x="218" y="188"/>
                  </a:cubicBezTo>
                  <a:cubicBezTo>
                    <a:pt x="219" y="187"/>
                    <a:pt x="217" y="185"/>
                    <a:pt x="218" y="184"/>
                  </a:cubicBezTo>
                  <a:cubicBezTo>
                    <a:pt x="219" y="183"/>
                    <a:pt x="221" y="185"/>
                    <a:pt x="222" y="184"/>
                  </a:cubicBezTo>
                  <a:cubicBezTo>
                    <a:pt x="223" y="183"/>
                    <a:pt x="221" y="180"/>
                    <a:pt x="222" y="178"/>
                  </a:cubicBezTo>
                  <a:cubicBezTo>
                    <a:pt x="222" y="177"/>
                    <a:pt x="227" y="176"/>
                    <a:pt x="227" y="175"/>
                  </a:cubicBezTo>
                  <a:cubicBezTo>
                    <a:pt x="228" y="173"/>
                    <a:pt x="226" y="169"/>
                    <a:pt x="227" y="167"/>
                  </a:cubicBezTo>
                  <a:cubicBezTo>
                    <a:pt x="228" y="167"/>
                    <a:pt x="230" y="170"/>
                    <a:pt x="231" y="169"/>
                  </a:cubicBezTo>
                  <a:cubicBezTo>
                    <a:pt x="229" y="170"/>
                    <a:pt x="234" y="160"/>
                    <a:pt x="233" y="160"/>
                  </a:cubicBezTo>
                  <a:cubicBezTo>
                    <a:pt x="237" y="164"/>
                    <a:pt x="238" y="157"/>
                    <a:pt x="242" y="156"/>
                  </a:cubicBezTo>
                  <a:cubicBezTo>
                    <a:pt x="242" y="153"/>
                    <a:pt x="245" y="151"/>
                    <a:pt x="242" y="150"/>
                  </a:cubicBezTo>
                  <a:cubicBezTo>
                    <a:pt x="243" y="147"/>
                    <a:pt x="248" y="150"/>
                    <a:pt x="248" y="145"/>
                  </a:cubicBezTo>
                  <a:cubicBezTo>
                    <a:pt x="248" y="143"/>
                    <a:pt x="251" y="143"/>
                    <a:pt x="253" y="143"/>
                  </a:cubicBezTo>
                  <a:cubicBezTo>
                    <a:pt x="254" y="141"/>
                    <a:pt x="253" y="140"/>
                    <a:pt x="252" y="139"/>
                  </a:cubicBezTo>
                  <a:cubicBezTo>
                    <a:pt x="257" y="135"/>
                    <a:pt x="260" y="135"/>
                    <a:pt x="265" y="134"/>
                  </a:cubicBezTo>
                  <a:cubicBezTo>
                    <a:pt x="267" y="132"/>
                    <a:pt x="264" y="131"/>
                    <a:pt x="267" y="126"/>
                  </a:cubicBezTo>
                  <a:cubicBezTo>
                    <a:pt x="268" y="125"/>
                    <a:pt x="272" y="124"/>
                    <a:pt x="272" y="121"/>
                  </a:cubicBezTo>
                  <a:cubicBezTo>
                    <a:pt x="272" y="116"/>
                    <a:pt x="278" y="123"/>
                    <a:pt x="278" y="115"/>
                  </a:cubicBezTo>
                  <a:cubicBezTo>
                    <a:pt x="285" y="112"/>
                    <a:pt x="292" y="119"/>
                    <a:pt x="293" y="108"/>
                  </a:cubicBezTo>
                  <a:cubicBezTo>
                    <a:pt x="296" y="110"/>
                    <a:pt x="304" y="106"/>
                    <a:pt x="309" y="109"/>
                  </a:cubicBezTo>
                  <a:cubicBezTo>
                    <a:pt x="311" y="108"/>
                    <a:pt x="312" y="106"/>
                    <a:pt x="313" y="104"/>
                  </a:cubicBezTo>
                  <a:cubicBezTo>
                    <a:pt x="318" y="101"/>
                    <a:pt x="323" y="110"/>
                    <a:pt x="322" y="102"/>
                  </a:cubicBezTo>
                  <a:cubicBezTo>
                    <a:pt x="326" y="103"/>
                    <a:pt x="326" y="107"/>
                    <a:pt x="330" y="108"/>
                  </a:cubicBezTo>
                  <a:cubicBezTo>
                    <a:pt x="333" y="107"/>
                    <a:pt x="332" y="102"/>
                    <a:pt x="337" y="104"/>
                  </a:cubicBezTo>
                  <a:cubicBezTo>
                    <a:pt x="338" y="107"/>
                    <a:pt x="336" y="107"/>
                    <a:pt x="335" y="109"/>
                  </a:cubicBezTo>
                  <a:cubicBezTo>
                    <a:pt x="337" y="110"/>
                    <a:pt x="346" y="101"/>
                    <a:pt x="350" y="106"/>
                  </a:cubicBezTo>
                  <a:cubicBezTo>
                    <a:pt x="353" y="108"/>
                    <a:pt x="351" y="105"/>
                    <a:pt x="354" y="106"/>
                  </a:cubicBezTo>
                  <a:cubicBezTo>
                    <a:pt x="358" y="106"/>
                    <a:pt x="362" y="109"/>
                    <a:pt x="367" y="108"/>
                  </a:cubicBezTo>
                  <a:cubicBezTo>
                    <a:pt x="366" y="109"/>
                    <a:pt x="368" y="112"/>
                    <a:pt x="367" y="113"/>
                  </a:cubicBezTo>
                  <a:cubicBezTo>
                    <a:pt x="367" y="114"/>
                    <a:pt x="364" y="113"/>
                    <a:pt x="363" y="113"/>
                  </a:cubicBezTo>
                  <a:cubicBezTo>
                    <a:pt x="362" y="115"/>
                    <a:pt x="364" y="118"/>
                    <a:pt x="360" y="117"/>
                  </a:cubicBezTo>
                  <a:cubicBezTo>
                    <a:pt x="363" y="121"/>
                    <a:pt x="374" y="118"/>
                    <a:pt x="378" y="117"/>
                  </a:cubicBezTo>
                  <a:cubicBezTo>
                    <a:pt x="382" y="115"/>
                    <a:pt x="381" y="120"/>
                    <a:pt x="382" y="121"/>
                  </a:cubicBezTo>
                  <a:cubicBezTo>
                    <a:pt x="384" y="122"/>
                    <a:pt x="388" y="119"/>
                    <a:pt x="388" y="122"/>
                  </a:cubicBezTo>
                  <a:cubicBezTo>
                    <a:pt x="401" y="119"/>
                    <a:pt x="404" y="130"/>
                    <a:pt x="412" y="126"/>
                  </a:cubicBezTo>
                  <a:cubicBezTo>
                    <a:pt x="410" y="132"/>
                    <a:pt x="418" y="129"/>
                    <a:pt x="418" y="134"/>
                  </a:cubicBezTo>
                  <a:cubicBezTo>
                    <a:pt x="422" y="134"/>
                    <a:pt x="430" y="133"/>
                    <a:pt x="425" y="137"/>
                  </a:cubicBezTo>
                  <a:cubicBezTo>
                    <a:pt x="429" y="139"/>
                    <a:pt x="433" y="138"/>
                    <a:pt x="436" y="139"/>
                  </a:cubicBezTo>
                  <a:cubicBezTo>
                    <a:pt x="437" y="139"/>
                    <a:pt x="436" y="143"/>
                    <a:pt x="436" y="143"/>
                  </a:cubicBezTo>
                  <a:cubicBezTo>
                    <a:pt x="437" y="144"/>
                    <a:pt x="441" y="142"/>
                    <a:pt x="442" y="143"/>
                  </a:cubicBezTo>
                  <a:cubicBezTo>
                    <a:pt x="443" y="150"/>
                    <a:pt x="443" y="152"/>
                    <a:pt x="442" y="160"/>
                  </a:cubicBezTo>
                  <a:cubicBezTo>
                    <a:pt x="439" y="155"/>
                    <a:pt x="435" y="161"/>
                    <a:pt x="431" y="162"/>
                  </a:cubicBezTo>
                  <a:cubicBezTo>
                    <a:pt x="425" y="162"/>
                    <a:pt x="419" y="156"/>
                    <a:pt x="414" y="162"/>
                  </a:cubicBezTo>
                  <a:cubicBezTo>
                    <a:pt x="412" y="162"/>
                    <a:pt x="413" y="158"/>
                    <a:pt x="412" y="158"/>
                  </a:cubicBezTo>
                  <a:cubicBezTo>
                    <a:pt x="409" y="157"/>
                    <a:pt x="409" y="160"/>
                    <a:pt x="408" y="160"/>
                  </a:cubicBezTo>
                  <a:cubicBezTo>
                    <a:pt x="406" y="160"/>
                    <a:pt x="405" y="156"/>
                    <a:pt x="404" y="156"/>
                  </a:cubicBezTo>
                  <a:cubicBezTo>
                    <a:pt x="401" y="156"/>
                    <a:pt x="396" y="161"/>
                    <a:pt x="397" y="154"/>
                  </a:cubicBezTo>
                  <a:cubicBezTo>
                    <a:pt x="391" y="156"/>
                    <a:pt x="393" y="154"/>
                    <a:pt x="386" y="154"/>
                  </a:cubicBezTo>
                  <a:cubicBezTo>
                    <a:pt x="385" y="157"/>
                    <a:pt x="387" y="158"/>
                    <a:pt x="390" y="158"/>
                  </a:cubicBezTo>
                  <a:cubicBezTo>
                    <a:pt x="393" y="157"/>
                    <a:pt x="393" y="160"/>
                    <a:pt x="395" y="160"/>
                  </a:cubicBezTo>
                  <a:cubicBezTo>
                    <a:pt x="392" y="163"/>
                    <a:pt x="395" y="162"/>
                    <a:pt x="397" y="163"/>
                  </a:cubicBezTo>
                  <a:cubicBezTo>
                    <a:pt x="398" y="164"/>
                    <a:pt x="397" y="166"/>
                    <a:pt x="397" y="167"/>
                  </a:cubicBezTo>
                  <a:cubicBezTo>
                    <a:pt x="398" y="169"/>
                    <a:pt x="401" y="169"/>
                    <a:pt x="401" y="171"/>
                  </a:cubicBezTo>
                  <a:cubicBezTo>
                    <a:pt x="401" y="173"/>
                    <a:pt x="405" y="178"/>
                    <a:pt x="404" y="184"/>
                  </a:cubicBezTo>
                  <a:cubicBezTo>
                    <a:pt x="405" y="190"/>
                    <a:pt x="416" y="186"/>
                    <a:pt x="418" y="191"/>
                  </a:cubicBezTo>
                  <a:cubicBezTo>
                    <a:pt x="419" y="190"/>
                    <a:pt x="419" y="187"/>
                    <a:pt x="423" y="188"/>
                  </a:cubicBezTo>
                  <a:cubicBezTo>
                    <a:pt x="422" y="182"/>
                    <a:pt x="414" y="184"/>
                    <a:pt x="412" y="180"/>
                  </a:cubicBezTo>
                  <a:cubicBezTo>
                    <a:pt x="411" y="173"/>
                    <a:pt x="422" y="178"/>
                    <a:pt x="427" y="177"/>
                  </a:cubicBezTo>
                  <a:cubicBezTo>
                    <a:pt x="426" y="181"/>
                    <a:pt x="435" y="176"/>
                    <a:pt x="432" y="182"/>
                  </a:cubicBezTo>
                  <a:cubicBezTo>
                    <a:pt x="437" y="184"/>
                    <a:pt x="440" y="176"/>
                    <a:pt x="440" y="184"/>
                  </a:cubicBezTo>
                  <a:cubicBezTo>
                    <a:pt x="445" y="181"/>
                    <a:pt x="440" y="174"/>
                    <a:pt x="436" y="175"/>
                  </a:cubicBezTo>
                  <a:cubicBezTo>
                    <a:pt x="437" y="171"/>
                    <a:pt x="441" y="170"/>
                    <a:pt x="445" y="169"/>
                  </a:cubicBezTo>
                  <a:cubicBezTo>
                    <a:pt x="448" y="167"/>
                    <a:pt x="448" y="162"/>
                    <a:pt x="451" y="160"/>
                  </a:cubicBezTo>
                  <a:cubicBezTo>
                    <a:pt x="459" y="159"/>
                    <a:pt x="463" y="162"/>
                    <a:pt x="468" y="163"/>
                  </a:cubicBezTo>
                  <a:cubicBezTo>
                    <a:pt x="470" y="163"/>
                    <a:pt x="469" y="160"/>
                    <a:pt x="472" y="160"/>
                  </a:cubicBezTo>
                  <a:cubicBezTo>
                    <a:pt x="472" y="157"/>
                    <a:pt x="470" y="155"/>
                    <a:pt x="468" y="154"/>
                  </a:cubicBezTo>
                  <a:cubicBezTo>
                    <a:pt x="471" y="147"/>
                    <a:pt x="471" y="140"/>
                    <a:pt x="470" y="134"/>
                  </a:cubicBezTo>
                  <a:cubicBezTo>
                    <a:pt x="476" y="134"/>
                    <a:pt x="481" y="133"/>
                    <a:pt x="485" y="136"/>
                  </a:cubicBezTo>
                  <a:cubicBezTo>
                    <a:pt x="486" y="136"/>
                    <a:pt x="491" y="136"/>
                    <a:pt x="490" y="141"/>
                  </a:cubicBezTo>
                  <a:cubicBezTo>
                    <a:pt x="486" y="141"/>
                    <a:pt x="483" y="141"/>
                    <a:pt x="479" y="141"/>
                  </a:cubicBezTo>
                  <a:cubicBezTo>
                    <a:pt x="479" y="143"/>
                    <a:pt x="479" y="145"/>
                    <a:pt x="479" y="147"/>
                  </a:cubicBezTo>
                  <a:cubicBezTo>
                    <a:pt x="483" y="152"/>
                    <a:pt x="485" y="146"/>
                    <a:pt x="488" y="149"/>
                  </a:cubicBezTo>
                  <a:cubicBezTo>
                    <a:pt x="490" y="150"/>
                    <a:pt x="483" y="151"/>
                    <a:pt x="483" y="150"/>
                  </a:cubicBezTo>
                  <a:cubicBezTo>
                    <a:pt x="481" y="154"/>
                    <a:pt x="488" y="150"/>
                    <a:pt x="490" y="154"/>
                  </a:cubicBezTo>
                  <a:cubicBezTo>
                    <a:pt x="493" y="152"/>
                    <a:pt x="497" y="150"/>
                    <a:pt x="500" y="147"/>
                  </a:cubicBezTo>
                  <a:cubicBezTo>
                    <a:pt x="500" y="146"/>
                    <a:pt x="502" y="145"/>
                    <a:pt x="501" y="143"/>
                  </a:cubicBezTo>
                  <a:cubicBezTo>
                    <a:pt x="510" y="145"/>
                    <a:pt x="509" y="138"/>
                    <a:pt x="516" y="139"/>
                  </a:cubicBezTo>
                  <a:cubicBezTo>
                    <a:pt x="519" y="138"/>
                    <a:pt x="520" y="137"/>
                    <a:pt x="520" y="134"/>
                  </a:cubicBezTo>
                  <a:cubicBezTo>
                    <a:pt x="523" y="134"/>
                    <a:pt x="525" y="132"/>
                    <a:pt x="526" y="130"/>
                  </a:cubicBezTo>
                  <a:cubicBezTo>
                    <a:pt x="533" y="136"/>
                    <a:pt x="539" y="127"/>
                    <a:pt x="546" y="126"/>
                  </a:cubicBezTo>
                  <a:cubicBezTo>
                    <a:pt x="546" y="129"/>
                    <a:pt x="546" y="131"/>
                    <a:pt x="546" y="134"/>
                  </a:cubicBezTo>
                  <a:cubicBezTo>
                    <a:pt x="553" y="134"/>
                    <a:pt x="559" y="134"/>
                    <a:pt x="563" y="132"/>
                  </a:cubicBezTo>
                  <a:cubicBezTo>
                    <a:pt x="564" y="132"/>
                    <a:pt x="566" y="132"/>
                    <a:pt x="567" y="132"/>
                  </a:cubicBezTo>
                  <a:cubicBezTo>
                    <a:pt x="567" y="132"/>
                    <a:pt x="566" y="130"/>
                    <a:pt x="567" y="130"/>
                  </a:cubicBezTo>
                  <a:cubicBezTo>
                    <a:pt x="570" y="129"/>
                    <a:pt x="576" y="130"/>
                    <a:pt x="576" y="124"/>
                  </a:cubicBezTo>
                  <a:cubicBezTo>
                    <a:pt x="581" y="127"/>
                    <a:pt x="588" y="127"/>
                    <a:pt x="591" y="132"/>
                  </a:cubicBezTo>
                  <a:cubicBezTo>
                    <a:pt x="594" y="131"/>
                    <a:pt x="595" y="129"/>
                    <a:pt x="596" y="126"/>
                  </a:cubicBezTo>
                  <a:cubicBezTo>
                    <a:pt x="597" y="124"/>
                    <a:pt x="588" y="122"/>
                    <a:pt x="595" y="121"/>
                  </a:cubicBezTo>
                  <a:cubicBezTo>
                    <a:pt x="592" y="116"/>
                    <a:pt x="583" y="118"/>
                    <a:pt x="585" y="108"/>
                  </a:cubicBezTo>
                  <a:cubicBezTo>
                    <a:pt x="588" y="109"/>
                    <a:pt x="589" y="112"/>
                    <a:pt x="595" y="113"/>
                  </a:cubicBezTo>
                  <a:cubicBezTo>
                    <a:pt x="597" y="114"/>
                    <a:pt x="600" y="118"/>
                    <a:pt x="606" y="117"/>
                  </a:cubicBezTo>
                  <a:cubicBezTo>
                    <a:pt x="607" y="117"/>
                    <a:pt x="608" y="115"/>
                    <a:pt x="608" y="115"/>
                  </a:cubicBezTo>
                  <a:cubicBezTo>
                    <a:pt x="609" y="115"/>
                    <a:pt x="611" y="118"/>
                    <a:pt x="611" y="115"/>
                  </a:cubicBezTo>
                  <a:cubicBezTo>
                    <a:pt x="614" y="115"/>
                    <a:pt x="614" y="118"/>
                    <a:pt x="615" y="119"/>
                  </a:cubicBezTo>
                  <a:cubicBezTo>
                    <a:pt x="618" y="120"/>
                    <a:pt x="621" y="118"/>
                    <a:pt x="621" y="122"/>
                  </a:cubicBezTo>
                  <a:cubicBezTo>
                    <a:pt x="627" y="120"/>
                    <a:pt x="629" y="124"/>
                    <a:pt x="636" y="121"/>
                  </a:cubicBezTo>
                  <a:cubicBezTo>
                    <a:pt x="633" y="127"/>
                    <a:pt x="642" y="122"/>
                    <a:pt x="639" y="128"/>
                  </a:cubicBezTo>
                  <a:cubicBezTo>
                    <a:pt x="643" y="128"/>
                    <a:pt x="644" y="129"/>
                    <a:pt x="645" y="132"/>
                  </a:cubicBezTo>
                  <a:cubicBezTo>
                    <a:pt x="651" y="131"/>
                    <a:pt x="652" y="135"/>
                    <a:pt x="658" y="134"/>
                  </a:cubicBezTo>
                  <a:cubicBezTo>
                    <a:pt x="661" y="122"/>
                    <a:pt x="647" y="128"/>
                    <a:pt x="651" y="117"/>
                  </a:cubicBezTo>
                  <a:cubicBezTo>
                    <a:pt x="650" y="114"/>
                    <a:pt x="648" y="118"/>
                    <a:pt x="645" y="117"/>
                  </a:cubicBezTo>
                  <a:cubicBezTo>
                    <a:pt x="645" y="113"/>
                    <a:pt x="648" y="111"/>
                    <a:pt x="647" y="106"/>
                  </a:cubicBezTo>
                  <a:cubicBezTo>
                    <a:pt x="647" y="103"/>
                    <a:pt x="644" y="105"/>
                    <a:pt x="643" y="104"/>
                  </a:cubicBezTo>
                  <a:cubicBezTo>
                    <a:pt x="643" y="103"/>
                    <a:pt x="647" y="100"/>
                    <a:pt x="643" y="100"/>
                  </a:cubicBezTo>
                  <a:cubicBezTo>
                    <a:pt x="643" y="96"/>
                    <a:pt x="648" y="98"/>
                    <a:pt x="647" y="93"/>
                  </a:cubicBezTo>
                  <a:cubicBezTo>
                    <a:pt x="651" y="93"/>
                    <a:pt x="649" y="88"/>
                    <a:pt x="654" y="89"/>
                  </a:cubicBezTo>
                  <a:cubicBezTo>
                    <a:pt x="654" y="85"/>
                    <a:pt x="656" y="83"/>
                    <a:pt x="660" y="83"/>
                  </a:cubicBezTo>
                  <a:cubicBezTo>
                    <a:pt x="658" y="75"/>
                    <a:pt x="666" y="77"/>
                    <a:pt x="665" y="70"/>
                  </a:cubicBezTo>
                  <a:cubicBezTo>
                    <a:pt x="674" y="69"/>
                    <a:pt x="678" y="73"/>
                    <a:pt x="684" y="74"/>
                  </a:cubicBezTo>
                  <a:cubicBezTo>
                    <a:pt x="684" y="77"/>
                    <a:pt x="684" y="79"/>
                    <a:pt x="686" y="80"/>
                  </a:cubicBezTo>
                  <a:cubicBezTo>
                    <a:pt x="686" y="82"/>
                    <a:pt x="682" y="81"/>
                    <a:pt x="680" y="81"/>
                  </a:cubicBezTo>
                  <a:cubicBezTo>
                    <a:pt x="680" y="89"/>
                    <a:pt x="684" y="92"/>
                    <a:pt x="680" y="98"/>
                  </a:cubicBezTo>
                  <a:cubicBezTo>
                    <a:pt x="682" y="99"/>
                    <a:pt x="683" y="101"/>
                    <a:pt x="684" y="102"/>
                  </a:cubicBezTo>
                  <a:cubicBezTo>
                    <a:pt x="685" y="103"/>
                    <a:pt x="686" y="104"/>
                    <a:pt x="688" y="104"/>
                  </a:cubicBezTo>
                  <a:cubicBezTo>
                    <a:pt x="685" y="108"/>
                    <a:pt x="687" y="118"/>
                    <a:pt x="684" y="122"/>
                  </a:cubicBezTo>
                  <a:cubicBezTo>
                    <a:pt x="682" y="128"/>
                    <a:pt x="689" y="126"/>
                    <a:pt x="690" y="130"/>
                  </a:cubicBezTo>
                  <a:cubicBezTo>
                    <a:pt x="688" y="145"/>
                    <a:pt x="682" y="154"/>
                    <a:pt x="669" y="158"/>
                  </a:cubicBezTo>
                  <a:cubicBezTo>
                    <a:pt x="670" y="162"/>
                    <a:pt x="677" y="158"/>
                    <a:pt x="678" y="162"/>
                  </a:cubicBezTo>
                  <a:cubicBezTo>
                    <a:pt x="683" y="161"/>
                    <a:pt x="682" y="155"/>
                    <a:pt x="688" y="156"/>
                  </a:cubicBezTo>
                  <a:cubicBezTo>
                    <a:pt x="687" y="158"/>
                    <a:pt x="686" y="159"/>
                    <a:pt x="686" y="162"/>
                  </a:cubicBezTo>
                  <a:cubicBezTo>
                    <a:pt x="688" y="161"/>
                    <a:pt x="687" y="158"/>
                    <a:pt x="690" y="158"/>
                  </a:cubicBezTo>
                  <a:cubicBezTo>
                    <a:pt x="692" y="158"/>
                    <a:pt x="691" y="155"/>
                    <a:pt x="692" y="154"/>
                  </a:cubicBezTo>
                  <a:cubicBezTo>
                    <a:pt x="692" y="154"/>
                    <a:pt x="695" y="155"/>
                    <a:pt x="695" y="154"/>
                  </a:cubicBezTo>
                  <a:cubicBezTo>
                    <a:pt x="696" y="153"/>
                    <a:pt x="695" y="150"/>
                    <a:pt x="695" y="149"/>
                  </a:cubicBezTo>
                  <a:cubicBezTo>
                    <a:pt x="697" y="149"/>
                    <a:pt x="699" y="149"/>
                    <a:pt x="701" y="149"/>
                  </a:cubicBezTo>
                  <a:cubicBezTo>
                    <a:pt x="699" y="143"/>
                    <a:pt x="707" y="137"/>
                    <a:pt x="701" y="134"/>
                  </a:cubicBezTo>
                  <a:cubicBezTo>
                    <a:pt x="701" y="132"/>
                    <a:pt x="705" y="132"/>
                    <a:pt x="705" y="130"/>
                  </a:cubicBezTo>
                  <a:cubicBezTo>
                    <a:pt x="705" y="128"/>
                    <a:pt x="702" y="128"/>
                    <a:pt x="701" y="128"/>
                  </a:cubicBezTo>
                  <a:cubicBezTo>
                    <a:pt x="701" y="124"/>
                    <a:pt x="707" y="127"/>
                    <a:pt x="710" y="126"/>
                  </a:cubicBezTo>
                  <a:cubicBezTo>
                    <a:pt x="708" y="124"/>
                    <a:pt x="710" y="119"/>
                    <a:pt x="705" y="121"/>
                  </a:cubicBezTo>
                  <a:cubicBezTo>
                    <a:pt x="700" y="123"/>
                    <a:pt x="698" y="116"/>
                    <a:pt x="697" y="121"/>
                  </a:cubicBezTo>
                  <a:cubicBezTo>
                    <a:pt x="694" y="117"/>
                    <a:pt x="694" y="113"/>
                    <a:pt x="695" y="109"/>
                  </a:cubicBezTo>
                  <a:cubicBezTo>
                    <a:pt x="695" y="109"/>
                    <a:pt x="699" y="110"/>
                    <a:pt x="699" y="109"/>
                  </a:cubicBezTo>
                  <a:cubicBezTo>
                    <a:pt x="701" y="108"/>
                    <a:pt x="698" y="102"/>
                    <a:pt x="699" y="100"/>
                  </a:cubicBezTo>
                  <a:cubicBezTo>
                    <a:pt x="699" y="97"/>
                    <a:pt x="697" y="100"/>
                    <a:pt x="697" y="100"/>
                  </a:cubicBezTo>
                  <a:cubicBezTo>
                    <a:pt x="693" y="97"/>
                    <a:pt x="696" y="93"/>
                    <a:pt x="693" y="89"/>
                  </a:cubicBezTo>
                  <a:cubicBezTo>
                    <a:pt x="701" y="91"/>
                    <a:pt x="698" y="84"/>
                    <a:pt x="703" y="83"/>
                  </a:cubicBezTo>
                  <a:cubicBezTo>
                    <a:pt x="703" y="80"/>
                    <a:pt x="703" y="77"/>
                    <a:pt x="703" y="74"/>
                  </a:cubicBezTo>
                  <a:cubicBezTo>
                    <a:pt x="709" y="72"/>
                    <a:pt x="706" y="80"/>
                    <a:pt x="706" y="83"/>
                  </a:cubicBezTo>
                  <a:cubicBezTo>
                    <a:pt x="707" y="86"/>
                    <a:pt x="710" y="82"/>
                    <a:pt x="710" y="85"/>
                  </a:cubicBezTo>
                  <a:cubicBezTo>
                    <a:pt x="710" y="86"/>
                    <a:pt x="708" y="88"/>
                    <a:pt x="708" y="87"/>
                  </a:cubicBezTo>
                  <a:cubicBezTo>
                    <a:pt x="710" y="92"/>
                    <a:pt x="714" y="93"/>
                    <a:pt x="719" y="96"/>
                  </a:cubicBezTo>
                  <a:cubicBezTo>
                    <a:pt x="723" y="97"/>
                    <a:pt x="719" y="91"/>
                    <a:pt x="718" y="91"/>
                  </a:cubicBezTo>
                  <a:cubicBezTo>
                    <a:pt x="720" y="88"/>
                    <a:pt x="726" y="88"/>
                    <a:pt x="731" y="87"/>
                  </a:cubicBezTo>
                  <a:cubicBezTo>
                    <a:pt x="730" y="85"/>
                    <a:pt x="727" y="85"/>
                    <a:pt x="725" y="85"/>
                  </a:cubicBezTo>
                  <a:cubicBezTo>
                    <a:pt x="727" y="80"/>
                    <a:pt x="722" y="80"/>
                    <a:pt x="723" y="76"/>
                  </a:cubicBezTo>
                  <a:cubicBezTo>
                    <a:pt x="725" y="80"/>
                    <a:pt x="736" y="74"/>
                    <a:pt x="734" y="81"/>
                  </a:cubicBezTo>
                  <a:cubicBezTo>
                    <a:pt x="736" y="83"/>
                    <a:pt x="738" y="80"/>
                    <a:pt x="738" y="80"/>
                  </a:cubicBezTo>
                  <a:cubicBezTo>
                    <a:pt x="741" y="80"/>
                    <a:pt x="739" y="82"/>
                    <a:pt x="740" y="83"/>
                  </a:cubicBezTo>
                  <a:cubicBezTo>
                    <a:pt x="741" y="84"/>
                    <a:pt x="743" y="83"/>
                    <a:pt x="744" y="83"/>
                  </a:cubicBezTo>
                  <a:cubicBezTo>
                    <a:pt x="747" y="87"/>
                    <a:pt x="754" y="83"/>
                    <a:pt x="749" y="89"/>
                  </a:cubicBezTo>
                  <a:cubicBezTo>
                    <a:pt x="752" y="89"/>
                    <a:pt x="756" y="89"/>
                    <a:pt x="759" y="89"/>
                  </a:cubicBezTo>
                  <a:cubicBezTo>
                    <a:pt x="759" y="87"/>
                    <a:pt x="751" y="85"/>
                    <a:pt x="757" y="83"/>
                  </a:cubicBezTo>
                  <a:cubicBezTo>
                    <a:pt x="755" y="82"/>
                    <a:pt x="753" y="81"/>
                    <a:pt x="751" y="80"/>
                  </a:cubicBezTo>
                  <a:cubicBezTo>
                    <a:pt x="750" y="70"/>
                    <a:pt x="751" y="70"/>
                    <a:pt x="751" y="59"/>
                  </a:cubicBezTo>
                  <a:cubicBezTo>
                    <a:pt x="761" y="58"/>
                    <a:pt x="775" y="61"/>
                    <a:pt x="783" y="59"/>
                  </a:cubicBezTo>
                  <a:cubicBezTo>
                    <a:pt x="786" y="58"/>
                    <a:pt x="784" y="53"/>
                    <a:pt x="788" y="57"/>
                  </a:cubicBezTo>
                  <a:cubicBezTo>
                    <a:pt x="794" y="53"/>
                    <a:pt x="790" y="50"/>
                    <a:pt x="792" y="44"/>
                  </a:cubicBezTo>
                  <a:cubicBezTo>
                    <a:pt x="797" y="45"/>
                    <a:pt x="799" y="44"/>
                    <a:pt x="801" y="42"/>
                  </a:cubicBezTo>
                  <a:cubicBezTo>
                    <a:pt x="804" y="38"/>
                    <a:pt x="809" y="37"/>
                    <a:pt x="813" y="33"/>
                  </a:cubicBezTo>
                  <a:cubicBezTo>
                    <a:pt x="832" y="30"/>
                    <a:pt x="851" y="28"/>
                    <a:pt x="867" y="22"/>
                  </a:cubicBezTo>
                  <a:cubicBezTo>
                    <a:pt x="870" y="19"/>
                    <a:pt x="870" y="26"/>
                    <a:pt x="870" y="26"/>
                  </a:cubicBezTo>
                  <a:cubicBezTo>
                    <a:pt x="871" y="25"/>
                    <a:pt x="874" y="21"/>
                    <a:pt x="872" y="20"/>
                  </a:cubicBezTo>
                  <a:cubicBezTo>
                    <a:pt x="875" y="21"/>
                    <a:pt x="872" y="23"/>
                    <a:pt x="874" y="26"/>
                  </a:cubicBezTo>
                  <a:cubicBezTo>
                    <a:pt x="875" y="26"/>
                    <a:pt x="879" y="25"/>
                    <a:pt x="878" y="27"/>
                  </a:cubicBezTo>
                  <a:cubicBezTo>
                    <a:pt x="881" y="26"/>
                    <a:pt x="876" y="25"/>
                    <a:pt x="880" y="24"/>
                  </a:cubicBezTo>
                  <a:cubicBezTo>
                    <a:pt x="883" y="23"/>
                    <a:pt x="889" y="24"/>
                    <a:pt x="889" y="18"/>
                  </a:cubicBezTo>
                  <a:cubicBezTo>
                    <a:pt x="893" y="19"/>
                    <a:pt x="895" y="18"/>
                    <a:pt x="895" y="14"/>
                  </a:cubicBezTo>
                  <a:cubicBezTo>
                    <a:pt x="897" y="15"/>
                    <a:pt x="898" y="18"/>
                    <a:pt x="900" y="18"/>
                  </a:cubicBezTo>
                  <a:cubicBezTo>
                    <a:pt x="905" y="18"/>
                    <a:pt x="904" y="12"/>
                    <a:pt x="904" y="7"/>
                  </a:cubicBezTo>
                  <a:cubicBezTo>
                    <a:pt x="913" y="4"/>
                    <a:pt x="922" y="0"/>
                    <a:pt x="936" y="1"/>
                  </a:cubicBezTo>
                  <a:cubicBezTo>
                    <a:pt x="934" y="3"/>
                    <a:pt x="934" y="6"/>
                    <a:pt x="934" y="9"/>
                  </a:cubicBezTo>
                  <a:cubicBezTo>
                    <a:pt x="937" y="13"/>
                    <a:pt x="945" y="13"/>
                    <a:pt x="949" y="9"/>
                  </a:cubicBezTo>
                  <a:cubicBezTo>
                    <a:pt x="951" y="9"/>
                    <a:pt x="950" y="11"/>
                    <a:pt x="949" y="11"/>
                  </a:cubicBezTo>
                  <a:close/>
                  <a:moveTo>
                    <a:pt x="1396" y="238"/>
                  </a:moveTo>
                  <a:cubicBezTo>
                    <a:pt x="1396" y="236"/>
                    <a:pt x="1393" y="236"/>
                    <a:pt x="1392" y="234"/>
                  </a:cubicBezTo>
                  <a:cubicBezTo>
                    <a:pt x="1386" y="233"/>
                    <a:pt x="1386" y="238"/>
                    <a:pt x="1392" y="236"/>
                  </a:cubicBezTo>
                  <a:cubicBezTo>
                    <a:pt x="1393" y="238"/>
                    <a:pt x="1394" y="238"/>
                    <a:pt x="1396" y="238"/>
                  </a:cubicBezTo>
                  <a:close/>
                  <a:moveTo>
                    <a:pt x="403" y="378"/>
                  </a:moveTo>
                  <a:cubicBezTo>
                    <a:pt x="401" y="384"/>
                    <a:pt x="409" y="380"/>
                    <a:pt x="406" y="387"/>
                  </a:cubicBezTo>
                  <a:cubicBezTo>
                    <a:pt x="410" y="388"/>
                    <a:pt x="411" y="384"/>
                    <a:pt x="412" y="387"/>
                  </a:cubicBezTo>
                  <a:cubicBezTo>
                    <a:pt x="412" y="389"/>
                    <a:pt x="411" y="389"/>
                    <a:pt x="410" y="389"/>
                  </a:cubicBezTo>
                  <a:cubicBezTo>
                    <a:pt x="407" y="390"/>
                    <a:pt x="399" y="393"/>
                    <a:pt x="397" y="393"/>
                  </a:cubicBezTo>
                  <a:cubicBezTo>
                    <a:pt x="392" y="392"/>
                    <a:pt x="391" y="388"/>
                    <a:pt x="388" y="385"/>
                  </a:cubicBezTo>
                  <a:cubicBezTo>
                    <a:pt x="388" y="382"/>
                    <a:pt x="393" y="384"/>
                    <a:pt x="393" y="382"/>
                  </a:cubicBezTo>
                  <a:cubicBezTo>
                    <a:pt x="389" y="378"/>
                    <a:pt x="388" y="377"/>
                    <a:pt x="382" y="380"/>
                  </a:cubicBezTo>
                  <a:cubicBezTo>
                    <a:pt x="380" y="376"/>
                    <a:pt x="379" y="373"/>
                    <a:pt x="373" y="374"/>
                  </a:cubicBezTo>
                  <a:cubicBezTo>
                    <a:pt x="370" y="374"/>
                    <a:pt x="372" y="377"/>
                    <a:pt x="371" y="378"/>
                  </a:cubicBezTo>
                  <a:cubicBezTo>
                    <a:pt x="370" y="379"/>
                    <a:pt x="367" y="379"/>
                    <a:pt x="365" y="380"/>
                  </a:cubicBezTo>
                  <a:cubicBezTo>
                    <a:pt x="363" y="381"/>
                    <a:pt x="362" y="387"/>
                    <a:pt x="358" y="385"/>
                  </a:cubicBezTo>
                  <a:cubicBezTo>
                    <a:pt x="360" y="392"/>
                    <a:pt x="354" y="394"/>
                    <a:pt x="354" y="395"/>
                  </a:cubicBezTo>
                  <a:cubicBezTo>
                    <a:pt x="353" y="399"/>
                    <a:pt x="354" y="403"/>
                    <a:pt x="352" y="408"/>
                  </a:cubicBezTo>
                  <a:cubicBezTo>
                    <a:pt x="350" y="408"/>
                    <a:pt x="350" y="406"/>
                    <a:pt x="349" y="406"/>
                  </a:cubicBezTo>
                  <a:cubicBezTo>
                    <a:pt x="347" y="412"/>
                    <a:pt x="353" y="415"/>
                    <a:pt x="349" y="419"/>
                  </a:cubicBezTo>
                  <a:cubicBezTo>
                    <a:pt x="352" y="417"/>
                    <a:pt x="351" y="422"/>
                    <a:pt x="352" y="423"/>
                  </a:cubicBezTo>
                  <a:cubicBezTo>
                    <a:pt x="353" y="423"/>
                    <a:pt x="355" y="422"/>
                    <a:pt x="356" y="423"/>
                  </a:cubicBezTo>
                  <a:cubicBezTo>
                    <a:pt x="360" y="424"/>
                    <a:pt x="361" y="427"/>
                    <a:pt x="363" y="424"/>
                  </a:cubicBezTo>
                  <a:cubicBezTo>
                    <a:pt x="364" y="424"/>
                    <a:pt x="367" y="425"/>
                    <a:pt x="367" y="424"/>
                  </a:cubicBezTo>
                  <a:cubicBezTo>
                    <a:pt x="374" y="424"/>
                    <a:pt x="372" y="423"/>
                    <a:pt x="375" y="421"/>
                  </a:cubicBezTo>
                  <a:cubicBezTo>
                    <a:pt x="378" y="420"/>
                    <a:pt x="379" y="423"/>
                    <a:pt x="382" y="423"/>
                  </a:cubicBezTo>
                  <a:cubicBezTo>
                    <a:pt x="382" y="421"/>
                    <a:pt x="382" y="419"/>
                    <a:pt x="384" y="419"/>
                  </a:cubicBezTo>
                  <a:cubicBezTo>
                    <a:pt x="388" y="418"/>
                    <a:pt x="397" y="418"/>
                    <a:pt x="401" y="419"/>
                  </a:cubicBezTo>
                  <a:cubicBezTo>
                    <a:pt x="404" y="420"/>
                    <a:pt x="405" y="422"/>
                    <a:pt x="408" y="423"/>
                  </a:cubicBezTo>
                  <a:cubicBezTo>
                    <a:pt x="410" y="423"/>
                    <a:pt x="410" y="421"/>
                    <a:pt x="412" y="421"/>
                  </a:cubicBezTo>
                  <a:cubicBezTo>
                    <a:pt x="411" y="421"/>
                    <a:pt x="413" y="422"/>
                    <a:pt x="414" y="423"/>
                  </a:cubicBezTo>
                  <a:cubicBezTo>
                    <a:pt x="419" y="424"/>
                    <a:pt x="419" y="424"/>
                    <a:pt x="423" y="424"/>
                  </a:cubicBezTo>
                  <a:cubicBezTo>
                    <a:pt x="431" y="425"/>
                    <a:pt x="441" y="423"/>
                    <a:pt x="449" y="424"/>
                  </a:cubicBezTo>
                  <a:cubicBezTo>
                    <a:pt x="449" y="420"/>
                    <a:pt x="449" y="417"/>
                    <a:pt x="451" y="415"/>
                  </a:cubicBezTo>
                  <a:cubicBezTo>
                    <a:pt x="445" y="407"/>
                    <a:pt x="439" y="398"/>
                    <a:pt x="427" y="396"/>
                  </a:cubicBezTo>
                  <a:cubicBezTo>
                    <a:pt x="427" y="393"/>
                    <a:pt x="424" y="393"/>
                    <a:pt x="423" y="391"/>
                  </a:cubicBezTo>
                  <a:cubicBezTo>
                    <a:pt x="423" y="388"/>
                    <a:pt x="422" y="387"/>
                    <a:pt x="421" y="385"/>
                  </a:cubicBezTo>
                  <a:cubicBezTo>
                    <a:pt x="422" y="380"/>
                    <a:pt x="428" y="379"/>
                    <a:pt x="427" y="372"/>
                  </a:cubicBezTo>
                  <a:cubicBezTo>
                    <a:pt x="416" y="371"/>
                    <a:pt x="411" y="376"/>
                    <a:pt x="403" y="378"/>
                  </a:cubicBezTo>
                  <a:close/>
                  <a:moveTo>
                    <a:pt x="531" y="464"/>
                  </a:moveTo>
                  <a:cubicBezTo>
                    <a:pt x="529" y="464"/>
                    <a:pt x="526" y="464"/>
                    <a:pt x="529" y="465"/>
                  </a:cubicBezTo>
                  <a:cubicBezTo>
                    <a:pt x="532" y="463"/>
                    <a:pt x="539" y="463"/>
                    <a:pt x="542" y="462"/>
                  </a:cubicBezTo>
                  <a:cubicBezTo>
                    <a:pt x="543" y="462"/>
                    <a:pt x="542" y="458"/>
                    <a:pt x="542" y="458"/>
                  </a:cubicBezTo>
                  <a:cubicBezTo>
                    <a:pt x="543" y="457"/>
                    <a:pt x="545" y="460"/>
                    <a:pt x="546" y="460"/>
                  </a:cubicBezTo>
                  <a:cubicBezTo>
                    <a:pt x="546" y="456"/>
                    <a:pt x="546" y="451"/>
                    <a:pt x="546" y="447"/>
                  </a:cubicBezTo>
                  <a:cubicBezTo>
                    <a:pt x="544" y="444"/>
                    <a:pt x="542" y="443"/>
                    <a:pt x="541" y="441"/>
                  </a:cubicBezTo>
                  <a:cubicBezTo>
                    <a:pt x="540" y="440"/>
                    <a:pt x="541" y="438"/>
                    <a:pt x="541" y="438"/>
                  </a:cubicBezTo>
                  <a:cubicBezTo>
                    <a:pt x="540" y="435"/>
                    <a:pt x="534" y="433"/>
                    <a:pt x="539" y="432"/>
                  </a:cubicBezTo>
                  <a:cubicBezTo>
                    <a:pt x="542" y="432"/>
                    <a:pt x="546" y="432"/>
                    <a:pt x="550" y="432"/>
                  </a:cubicBezTo>
                  <a:cubicBezTo>
                    <a:pt x="551" y="425"/>
                    <a:pt x="546" y="425"/>
                    <a:pt x="546" y="423"/>
                  </a:cubicBezTo>
                  <a:cubicBezTo>
                    <a:pt x="546" y="419"/>
                    <a:pt x="542" y="419"/>
                    <a:pt x="541" y="417"/>
                  </a:cubicBezTo>
                  <a:cubicBezTo>
                    <a:pt x="541" y="417"/>
                    <a:pt x="544" y="415"/>
                    <a:pt x="542" y="413"/>
                  </a:cubicBezTo>
                  <a:cubicBezTo>
                    <a:pt x="537" y="415"/>
                    <a:pt x="536" y="411"/>
                    <a:pt x="531" y="411"/>
                  </a:cubicBezTo>
                  <a:cubicBezTo>
                    <a:pt x="533" y="401"/>
                    <a:pt x="520" y="404"/>
                    <a:pt x="520" y="395"/>
                  </a:cubicBezTo>
                  <a:cubicBezTo>
                    <a:pt x="525" y="391"/>
                    <a:pt x="528" y="385"/>
                    <a:pt x="539" y="387"/>
                  </a:cubicBezTo>
                  <a:cubicBezTo>
                    <a:pt x="539" y="386"/>
                    <a:pt x="539" y="384"/>
                    <a:pt x="541" y="383"/>
                  </a:cubicBezTo>
                  <a:cubicBezTo>
                    <a:pt x="541" y="378"/>
                    <a:pt x="535" y="379"/>
                    <a:pt x="535" y="374"/>
                  </a:cubicBezTo>
                  <a:cubicBezTo>
                    <a:pt x="526" y="373"/>
                    <a:pt x="522" y="377"/>
                    <a:pt x="516" y="374"/>
                  </a:cubicBezTo>
                  <a:cubicBezTo>
                    <a:pt x="516" y="377"/>
                    <a:pt x="516" y="378"/>
                    <a:pt x="514" y="376"/>
                  </a:cubicBezTo>
                  <a:cubicBezTo>
                    <a:pt x="513" y="375"/>
                    <a:pt x="512" y="378"/>
                    <a:pt x="513" y="378"/>
                  </a:cubicBezTo>
                  <a:cubicBezTo>
                    <a:pt x="508" y="380"/>
                    <a:pt x="502" y="383"/>
                    <a:pt x="500" y="383"/>
                  </a:cubicBezTo>
                  <a:cubicBezTo>
                    <a:pt x="494" y="385"/>
                    <a:pt x="496" y="386"/>
                    <a:pt x="494" y="389"/>
                  </a:cubicBezTo>
                  <a:cubicBezTo>
                    <a:pt x="493" y="390"/>
                    <a:pt x="491" y="388"/>
                    <a:pt x="490" y="389"/>
                  </a:cubicBezTo>
                  <a:cubicBezTo>
                    <a:pt x="489" y="390"/>
                    <a:pt x="491" y="394"/>
                    <a:pt x="490" y="395"/>
                  </a:cubicBezTo>
                  <a:cubicBezTo>
                    <a:pt x="491" y="399"/>
                    <a:pt x="495" y="392"/>
                    <a:pt x="496" y="398"/>
                  </a:cubicBezTo>
                  <a:cubicBezTo>
                    <a:pt x="496" y="400"/>
                    <a:pt x="497" y="401"/>
                    <a:pt x="498" y="402"/>
                  </a:cubicBezTo>
                  <a:cubicBezTo>
                    <a:pt x="496" y="408"/>
                    <a:pt x="499" y="412"/>
                    <a:pt x="500" y="413"/>
                  </a:cubicBezTo>
                  <a:cubicBezTo>
                    <a:pt x="500" y="416"/>
                    <a:pt x="500" y="416"/>
                    <a:pt x="501" y="417"/>
                  </a:cubicBezTo>
                  <a:cubicBezTo>
                    <a:pt x="502" y="417"/>
                    <a:pt x="503" y="423"/>
                    <a:pt x="503" y="423"/>
                  </a:cubicBezTo>
                  <a:cubicBezTo>
                    <a:pt x="505" y="428"/>
                    <a:pt x="505" y="427"/>
                    <a:pt x="507" y="430"/>
                  </a:cubicBezTo>
                  <a:cubicBezTo>
                    <a:pt x="508" y="432"/>
                    <a:pt x="506" y="434"/>
                    <a:pt x="507" y="436"/>
                  </a:cubicBezTo>
                  <a:cubicBezTo>
                    <a:pt x="508" y="437"/>
                    <a:pt x="512" y="438"/>
                    <a:pt x="511" y="441"/>
                  </a:cubicBezTo>
                  <a:cubicBezTo>
                    <a:pt x="504" y="439"/>
                    <a:pt x="509" y="449"/>
                    <a:pt x="505" y="451"/>
                  </a:cubicBezTo>
                  <a:cubicBezTo>
                    <a:pt x="513" y="452"/>
                    <a:pt x="513" y="463"/>
                    <a:pt x="522" y="458"/>
                  </a:cubicBezTo>
                  <a:cubicBezTo>
                    <a:pt x="515" y="465"/>
                    <a:pt x="531" y="459"/>
                    <a:pt x="531" y="464"/>
                  </a:cubicBezTo>
                  <a:close/>
                  <a:moveTo>
                    <a:pt x="587" y="378"/>
                  </a:moveTo>
                  <a:cubicBezTo>
                    <a:pt x="586" y="379"/>
                    <a:pt x="587" y="382"/>
                    <a:pt x="585" y="383"/>
                  </a:cubicBezTo>
                  <a:cubicBezTo>
                    <a:pt x="584" y="385"/>
                    <a:pt x="580" y="385"/>
                    <a:pt x="580" y="387"/>
                  </a:cubicBezTo>
                  <a:cubicBezTo>
                    <a:pt x="581" y="389"/>
                    <a:pt x="585" y="392"/>
                    <a:pt x="585" y="395"/>
                  </a:cubicBezTo>
                  <a:cubicBezTo>
                    <a:pt x="585" y="395"/>
                    <a:pt x="582" y="395"/>
                    <a:pt x="583" y="396"/>
                  </a:cubicBezTo>
                  <a:cubicBezTo>
                    <a:pt x="585" y="398"/>
                    <a:pt x="589" y="397"/>
                    <a:pt x="591" y="400"/>
                  </a:cubicBezTo>
                  <a:cubicBezTo>
                    <a:pt x="591" y="398"/>
                    <a:pt x="593" y="397"/>
                    <a:pt x="595" y="396"/>
                  </a:cubicBezTo>
                  <a:cubicBezTo>
                    <a:pt x="596" y="391"/>
                    <a:pt x="592" y="391"/>
                    <a:pt x="591" y="387"/>
                  </a:cubicBezTo>
                  <a:cubicBezTo>
                    <a:pt x="594" y="386"/>
                    <a:pt x="597" y="384"/>
                    <a:pt x="596" y="380"/>
                  </a:cubicBezTo>
                  <a:cubicBezTo>
                    <a:pt x="593" y="380"/>
                    <a:pt x="592" y="378"/>
                    <a:pt x="595" y="376"/>
                  </a:cubicBezTo>
                  <a:cubicBezTo>
                    <a:pt x="592" y="377"/>
                    <a:pt x="589" y="376"/>
                    <a:pt x="587" y="378"/>
                  </a:cubicBezTo>
                  <a:close/>
                  <a:moveTo>
                    <a:pt x="343" y="428"/>
                  </a:moveTo>
                  <a:cubicBezTo>
                    <a:pt x="342" y="436"/>
                    <a:pt x="356" y="431"/>
                    <a:pt x="356" y="428"/>
                  </a:cubicBezTo>
                  <a:cubicBezTo>
                    <a:pt x="351" y="426"/>
                    <a:pt x="348" y="426"/>
                    <a:pt x="343" y="428"/>
                  </a:cubicBezTo>
                  <a:close/>
                  <a:moveTo>
                    <a:pt x="386" y="775"/>
                  </a:moveTo>
                  <a:cubicBezTo>
                    <a:pt x="388" y="768"/>
                    <a:pt x="399" y="768"/>
                    <a:pt x="397" y="756"/>
                  </a:cubicBezTo>
                  <a:cubicBezTo>
                    <a:pt x="392" y="761"/>
                    <a:pt x="382" y="752"/>
                    <a:pt x="377" y="758"/>
                  </a:cubicBezTo>
                  <a:cubicBezTo>
                    <a:pt x="385" y="759"/>
                    <a:pt x="375" y="760"/>
                    <a:pt x="375" y="762"/>
                  </a:cubicBezTo>
                  <a:cubicBezTo>
                    <a:pt x="375" y="760"/>
                    <a:pt x="377" y="766"/>
                    <a:pt x="377" y="767"/>
                  </a:cubicBezTo>
                  <a:cubicBezTo>
                    <a:pt x="377" y="770"/>
                    <a:pt x="377" y="773"/>
                    <a:pt x="375" y="773"/>
                  </a:cubicBezTo>
                  <a:cubicBezTo>
                    <a:pt x="375" y="772"/>
                    <a:pt x="373" y="771"/>
                    <a:pt x="373" y="773"/>
                  </a:cubicBezTo>
                  <a:cubicBezTo>
                    <a:pt x="375" y="776"/>
                    <a:pt x="381" y="775"/>
                    <a:pt x="386" y="77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6" name="任意多边形: 形状 115"/>
            <p:cNvSpPr/>
            <p:nvPr/>
          </p:nvSpPr>
          <p:spPr bwMode="auto">
            <a:xfrm>
              <a:off x="4137528" y="707649"/>
              <a:ext cx="47627" cy="25214"/>
            </a:xfrm>
            <a:custGeom>
              <a:avLst/>
              <a:gdLst>
                <a:gd name="T0" fmla="*/ 16 w 23"/>
                <a:gd name="T1" fmla="*/ 0 h 12"/>
                <a:gd name="T2" fmla="*/ 20 w 23"/>
                <a:gd name="T3" fmla="*/ 11 h 12"/>
                <a:gd name="T4" fmla="*/ 0 w 23"/>
                <a:gd name="T5" fmla="*/ 6 h 12"/>
                <a:gd name="T6" fmla="*/ 16 w 23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12">
                  <a:moveTo>
                    <a:pt x="16" y="0"/>
                  </a:moveTo>
                  <a:cubicBezTo>
                    <a:pt x="16" y="5"/>
                    <a:pt x="23" y="4"/>
                    <a:pt x="20" y="11"/>
                  </a:cubicBezTo>
                  <a:cubicBezTo>
                    <a:pt x="10" y="12"/>
                    <a:pt x="4" y="10"/>
                    <a:pt x="0" y="6"/>
                  </a:cubicBezTo>
                  <a:cubicBezTo>
                    <a:pt x="3" y="1"/>
                    <a:pt x="10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7" name="任意多边形: 形状 116"/>
            <p:cNvSpPr/>
            <p:nvPr/>
          </p:nvSpPr>
          <p:spPr bwMode="auto">
            <a:xfrm>
              <a:off x="4234180" y="755276"/>
              <a:ext cx="466461" cy="326383"/>
            </a:xfrm>
            <a:custGeom>
              <a:avLst/>
              <a:gdLst>
                <a:gd name="T0" fmla="*/ 22 w 224"/>
                <a:gd name="T1" fmla="*/ 9 h 157"/>
                <a:gd name="T2" fmla="*/ 29 w 224"/>
                <a:gd name="T3" fmla="*/ 7 h 157"/>
                <a:gd name="T4" fmla="*/ 29 w 224"/>
                <a:gd name="T5" fmla="*/ 11 h 157"/>
                <a:gd name="T6" fmla="*/ 29 w 224"/>
                <a:gd name="T7" fmla="*/ 18 h 157"/>
                <a:gd name="T8" fmla="*/ 35 w 224"/>
                <a:gd name="T9" fmla="*/ 33 h 157"/>
                <a:gd name="T10" fmla="*/ 48 w 224"/>
                <a:gd name="T11" fmla="*/ 9 h 157"/>
                <a:gd name="T12" fmla="*/ 65 w 224"/>
                <a:gd name="T13" fmla="*/ 7 h 157"/>
                <a:gd name="T14" fmla="*/ 76 w 224"/>
                <a:gd name="T15" fmla="*/ 25 h 157"/>
                <a:gd name="T16" fmla="*/ 89 w 224"/>
                <a:gd name="T17" fmla="*/ 22 h 157"/>
                <a:gd name="T18" fmla="*/ 107 w 224"/>
                <a:gd name="T19" fmla="*/ 20 h 157"/>
                <a:gd name="T20" fmla="*/ 115 w 224"/>
                <a:gd name="T21" fmla="*/ 27 h 157"/>
                <a:gd name="T22" fmla="*/ 122 w 224"/>
                <a:gd name="T23" fmla="*/ 31 h 157"/>
                <a:gd name="T24" fmla="*/ 126 w 224"/>
                <a:gd name="T25" fmla="*/ 33 h 157"/>
                <a:gd name="T26" fmla="*/ 143 w 224"/>
                <a:gd name="T27" fmla="*/ 37 h 157"/>
                <a:gd name="T28" fmla="*/ 158 w 224"/>
                <a:gd name="T29" fmla="*/ 44 h 157"/>
                <a:gd name="T30" fmla="*/ 163 w 224"/>
                <a:gd name="T31" fmla="*/ 50 h 157"/>
                <a:gd name="T32" fmla="*/ 174 w 224"/>
                <a:gd name="T33" fmla="*/ 59 h 157"/>
                <a:gd name="T34" fmla="*/ 167 w 224"/>
                <a:gd name="T35" fmla="*/ 74 h 157"/>
                <a:gd name="T36" fmla="*/ 184 w 224"/>
                <a:gd name="T37" fmla="*/ 76 h 157"/>
                <a:gd name="T38" fmla="*/ 188 w 224"/>
                <a:gd name="T39" fmla="*/ 85 h 157"/>
                <a:gd name="T40" fmla="*/ 202 w 224"/>
                <a:gd name="T41" fmla="*/ 87 h 157"/>
                <a:gd name="T42" fmla="*/ 212 w 224"/>
                <a:gd name="T43" fmla="*/ 96 h 157"/>
                <a:gd name="T44" fmla="*/ 216 w 224"/>
                <a:gd name="T45" fmla="*/ 104 h 157"/>
                <a:gd name="T46" fmla="*/ 206 w 224"/>
                <a:gd name="T47" fmla="*/ 117 h 157"/>
                <a:gd name="T48" fmla="*/ 193 w 224"/>
                <a:gd name="T49" fmla="*/ 115 h 157"/>
                <a:gd name="T50" fmla="*/ 182 w 224"/>
                <a:gd name="T51" fmla="*/ 104 h 157"/>
                <a:gd name="T52" fmla="*/ 173 w 224"/>
                <a:gd name="T53" fmla="*/ 113 h 157"/>
                <a:gd name="T54" fmla="*/ 186 w 224"/>
                <a:gd name="T55" fmla="*/ 121 h 157"/>
                <a:gd name="T56" fmla="*/ 193 w 224"/>
                <a:gd name="T57" fmla="*/ 134 h 157"/>
                <a:gd name="T58" fmla="*/ 188 w 224"/>
                <a:gd name="T59" fmla="*/ 147 h 157"/>
                <a:gd name="T60" fmla="*/ 163 w 224"/>
                <a:gd name="T61" fmla="*/ 137 h 157"/>
                <a:gd name="T62" fmla="*/ 171 w 224"/>
                <a:gd name="T63" fmla="*/ 147 h 157"/>
                <a:gd name="T64" fmla="*/ 180 w 224"/>
                <a:gd name="T65" fmla="*/ 152 h 157"/>
                <a:gd name="T66" fmla="*/ 171 w 224"/>
                <a:gd name="T67" fmla="*/ 152 h 157"/>
                <a:gd name="T68" fmla="*/ 150 w 224"/>
                <a:gd name="T69" fmla="*/ 145 h 157"/>
                <a:gd name="T70" fmla="*/ 139 w 224"/>
                <a:gd name="T71" fmla="*/ 139 h 157"/>
                <a:gd name="T72" fmla="*/ 133 w 224"/>
                <a:gd name="T73" fmla="*/ 130 h 157"/>
                <a:gd name="T74" fmla="*/ 122 w 224"/>
                <a:gd name="T75" fmla="*/ 109 h 157"/>
                <a:gd name="T76" fmla="*/ 124 w 224"/>
                <a:gd name="T77" fmla="*/ 104 h 157"/>
                <a:gd name="T78" fmla="*/ 128 w 224"/>
                <a:gd name="T79" fmla="*/ 96 h 157"/>
                <a:gd name="T80" fmla="*/ 133 w 224"/>
                <a:gd name="T81" fmla="*/ 87 h 157"/>
                <a:gd name="T82" fmla="*/ 128 w 224"/>
                <a:gd name="T83" fmla="*/ 76 h 157"/>
                <a:gd name="T84" fmla="*/ 120 w 224"/>
                <a:gd name="T85" fmla="*/ 70 h 157"/>
                <a:gd name="T86" fmla="*/ 115 w 224"/>
                <a:gd name="T87" fmla="*/ 70 h 157"/>
                <a:gd name="T88" fmla="*/ 107 w 224"/>
                <a:gd name="T89" fmla="*/ 68 h 157"/>
                <a:gd name="T90" fmla="*/ 92 w 224"/>
                <a:gd name="T91" fmla="*/ 52 h 157"/>
                <a:gd name="T92" fmla="*/ 78 w 224"/>
                <a:gd name="T93" fmla="*/ 55 h 157"/>
                <a:gd name="T94" fmla="*/ 65 w 224"/>
                <a:gd name="T95" fmla="*/ 55 h 157"/>
                <a:gd name="T96" fmla="*/ 50 w 224"/>
                <a:gd name="T97" fmla="*/ 55 h 157"/>
                <a:gd name="T98" fmla="*/ 22 w 224"/>
                <a:gd name="T99" fmla="*/ 50 h 157"/>
                <a:gd name="T100" fmla="*/ 9 w 224"/>
                <a:gd name="T101" fmla="*/ 42 h 157"/>
                <a:gd name="T102" fmla="*/ 5 w 224"/>
                <a:gd name="T103" fmla="*/ 33 h 157"/>
                <a:gd name="T104" fmla="*/ 7 w 224"/>
                <a:gd name="T105" fmla="*/ 25 h 157"/>
                <a:gd name="T106" fmla="*/ 145 w 224"/>
                <a:gd name="T107" fmla="*/ 107 h 157"/>
                <a:gd name="T108" fmla="*/ 154 w 224"/>
                <a:gd name="T109" fmla="*/ 100 h 157"/>
                <a:gd name="T110" fmla="*/ 145 w 224"/>
                <a:gd name="T111" fmla="*/ 10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24" h="157">
                  <a:moveTo>
                    <a:pt x="9" y="11"/>
                  </a:moveTo>
                  <a:cubicBezTo>
                    <a:pt x="12" y="16"/>
                    <a:pt x="19" y="4"/>
                    <a:pt x="22" y="9"/>
                  </a:cubicBezTo>
                  <a:cubicBezTo>
                    <a:pt x="24" y="9"/>
                    <a:pt x="23" y="5"/>
                    <a:pt x="24" y="5"/>
                  </a:cubicBezTo>
                  <a:cubicBezTo>
                    <a:pt x="26" y="4"/>
                    <a:pt x="27" y="7"/>
                    <a:pt x="29" y="7"/>
                  </a:cubicBezTo>
                  <a:cubicBezTo>
                    <a:pt x="32" y="7"/>
                    <a:pt x="32" y="0"/>
                    <a:pt x="37" y="5"/>
                  </a:cubicBezTo>
                  <a:cubicBezTo>
                    <a:pt x="36" y="13"/>
                    <a:pt x="32" y="7"/>
                    <a:pt x="29" y="11"/>
                  </a:cubicBezTo>
                  <a:cubicBezTo>
                    <a:pt x="28" y="12"/>
                    <a:pt x="33" y="12"/>
                    <a:pt x="33" y="12"/>
                  </a:cubicBezTo>
                  <a:cubicBezTo>
                    <a:pt x="32" y="15"/>
                    <a:pt x="30" y="15"/>
                    <a:pt x="29" y="18"/>
                  </a:cubicBezTo>
                  <a:cubicBezTo>
                    <a:pt x="29" y="21"/>
                    <a:pt x="31" y="22"/>
                    <a:pt x="31" y="24"/>
                  </a:cubicBezTo>
                  <a:cubicBezTo>
                    <a:pt x="32" y="27"/>
                    <a:pt x="30" y="33"/>
                    <a:pt x="35" y="33"/>
                  </a:cubicBezTo>
                  <a:cubicBezTo>
                    <a:pt x="39" y="32"/>
                    <a:pt x="35" y="22"/>
                    <a:pt x="37" y="18"/>
                  </a:cubicBezTo>
                  <a:cubicBezTo>
                    <a:pt x="46" y="20"/>
                    <a:pt x="45" y="13"/>
                    <a:pt x="48" y="9"/>
                  </a:cubicBezTo>
                  <a:cubicBezTo>
                    <a:pt x="50" y="13"/>
                    <a:pt x="55" y="5"/>
                    <a:pt x="57" y="11"/>
                  </a:cubicBezTo>
                  <a:cubicBezTo>
                    <a:pt x="61" y="11"/>
                    <a:pt x="59" y="5"/>
                    <a:pt x="65" y="7"/>
                  </a:cubicBezTo>
                  <a:cubicBezTo>
                    <a:pt x="64" y="14"/>
                    <a:pt x="69" y="15"/>
                    <a:pt x="74" y="16"/>
                  </a:cubicBezTo>
                  <a:cubicBezTo>
                    <a:pt x="72" y="22"/>
                    <a:pt x="73" y="21"/>
                    <a:pt x="76" y="25"/>
                  </a:cubicBezTo>
                  <a:cubicBezTo>
                    <a:pt x="78" y="23"/>
                    <a:pt x="80" y="23"/>
                    <a:pt x="83" y="25"/>
                  </a:cubicBezTo>
                  <a:cubicBezTo>
                    <a:pt x="87" y="27"/>
                    <a:pt x="87" y="23"/>
                    <a:pt x="89" y="22"/>
                  </a:cubicBezTo>
                  <a:cubicBezTo>
                    <a:pt x="91" y="21"/>
                    <a:pt x="94" y="23"/>
                    <a:pt x="94" y="20"/>
                  </a:cubicBezTo>
                  <a:cubicBezTo>
                    <a:pt x="100" y="22"/>
                    <a:pt x="102" y="22"/>
                    <a:pt x="107" y="20"/>
                  </a:cubicBezTo>
                  <a:cubicBezTo>
                    <a:pt x="107" y="24"/>
                    <a:pt x="112" y="22"/>
                    <a:pt x="111" y="22"/>
                  </a:cubicBezTo>
                  <a:cubicBezTo>
                    <a:pt x="113" y="23"/>
                    <a:pt x="113" y="26"/>
                    <a:pt x="115" y="27"/>
                  </a:cubicBezTo>
                  <a:cubicBezTo>
                    <a:pt x="116" y="28"/>
                    <a:pt x="119" y="29"/>
                    <a:pt x="120" y="29"/>
                  </a:cubicBezTo>
                  <a:cubicBezTo>
                    <a:pt x="121" y="30"/>
                    <a:pt x="120" y="31"/>
                    <a:pt x="122" y="31"/>
                  </a:cubicBezTo>
                  <a:cubicBezTo>
                    <a:pt x="126" y="31"/>
                    <a:pt x="121" y="34"/>
                    <a:pt x="124" y="37"/>
                  </a:cubicBezTo>
                  <a:cubicBezTo>
                    <a:pt x="125" y="38"/>
                    <a:pt x="126" y="34"/>
                    <a:pt x="126" y="33"/>
                  </a:cubicBezTo>
                  <a:cubicBezTo>
                    <a:pt x="129" y="35"/>
                    <a:pt x="129" y="38"/>
                    <a:pt x="133" y="39"/>
                  </a:cubicBezTo>
                  <a:cubicBezTo>
                    <a:pt x="137" y="39"/>
                    <a:pt x="139" y="37"/>
                    <a:pt x="143" y="37"/>
                  </a:cubicBezTo>
                  <a:cubicBezTo>
                    <a:pt x="142" y="44"/>
                    <a:pt x="154" y="40"/>
                    <a:pt x="154" y="46"/>
                  </a:cubicBezTo>
                  <a:cubicBezTo>
                    <a:pt x="156" y="46"/>
                    <a:pt x="157" y="46"/>
                    <a:pt x="158" y="44"/>
                  </a:cubicBezTo>
                  <a:cubicBezTo>
                    <a:pt x="160" y="45"/>
                    <a:pt x="161" y="48"/>
                    <a:pt x="161" y="52"/>
                  </a:cubicBezTo>
                  <a:cubicBezTo>
                    <a:pt x="163" y="52"/>
                    <a:pt x="163" y="51"/>
                    <a:pt x="163" y="50"/>
                  </a:cubicBezTo>
                  <a:cubicBezTo>
                    <a:pt x="166" y="52"/>
                    <a:pt x="168" y="56"/>
                    <a:pt x="174" y="55"/>
                  </a:cubicBezTo>
                  <a:cubicBezTo>
                    <a:pt x="173" y="57"/>
                    <a:pt x="172" y="59"/>
                    <a:pt x="174" y="59"/>
                  </a:cubicBezTo>
                  <a:cubicBezTo>
                    <a:pt x="176" y="62"/>
                    <a:pt x="169" y="65"/>
                    <a:pt x="174" y="66"/>
                  </a:cubicBezTo>
                  <a:cubicBezTo>
                    <a:pt x="172" y="69"/>
                    <a:pt x="167" y="69"/>
                    <a:pt x="167" y="74"/>
                  </a:cubicBezTo>
                  <a:cubicBezTo>
                    <a:pt x="171" y="81"/>
                    <a:pt x="180" y="72"/>
                    <a:pt x="182" y="80"/>
                  </a:cubicBezTo>
                  <a:cubicBezTo>
                    <a:pt x="184" y="79"/>
                    <a:pt x="183" y="77"/>
                    <a:pt x="184" y="76"/>
                  </a:cubicBezTo>
                  <a:cubicBezTo>
                    <a:pt x="186" y="76"/>
                    <a:pt x="185" y="80"/>
                    <a:pt x="186" y="81"/>
                  </a:cubicBezTo>
                  <a:cubicBezTo>
                    <a:pt x="186" y="81"/>
                    <a:pt x="188" y="85"/>
                    <a:pt x="188" y="85"/>
                  </a:cubicBezTo>
                  <a:cubicBezTo>
                    <a:pt x="190" y="85"/>
                    <a:pt x="192" y="81"/>
                    <a:pt x="191" y="89"/>
                  </a:cubicBezTo>
                  <a:cubicBezTo>
                    <a:pt x="196" y="89"/>
                    <a:pt x="197" y="86"/>
                    <a:pt x="202" y="87"/>
                  </a:cubicBezTo>
                  <a:cubicBezTo>
                    <a:pt x="203" y="88"/>
                    <a:pt x="204" y="90"/>
                    <a:pt x="204" y="93"/>
                  </a:cubicBezTo>
                  <a:cubicBezTo>
                    <a:pt x="208" y="93"/>
                    <a:pt x="214" y="91"/>
                    <a:pt x="212" y="96"/>
                  </a:cubicBezTo>
                  <a:cubicBezTo>
                    <a:pt x="219" y="93"/>
                    <a:pt x="215" y="97"/>
                    <a:pt x="221" y="98"/>
                  </a:cubicBezTo>
                  <a:cubicBezTo>
                    <a:pt x="224" y="102"/>
                    <a:pt x="215" y="104"/>
                    <a:pt x="216" y="104"/>
                  </a:cubicBezTo>
                  <a:cubicBezTo>
                    <a:pt x="214" y="105"/>
                    <a:pt x="217" y="106"/>
                    <a:pt x="217" y="106"/>
                  </a:cubicBezTo>
                  <a:cubicBezTo>
                    <a:pt x="213" y="111"/>
                    <a:pt x="209" y="110"/>
                    <a:pt x="206" y="117"/>
                  </a:cubicBezTo>
                  <a:cubicBezTo>
                    <a:pt x="204" y="117"/>
                    <a:pt x="203" y="117"/>
                    <a:pt x="202" y="119"/>
                  </a:cubicBezTo>
                  <a:cubicBezTo>
                    <a:pt x="201" y="118"/>
                    <a:pt x="193" y="118"/>
                    <a:pt x="193" y="115"/>
                  </a:cubicBezTo>
                  <a:cubicBezTo>
                    <a:pt x="193" y="111"/>
                    <a:pt x="184" y="115"/>
                    <a:pt x="186" y="107"/>
                  </a:cubicBezTo>
                  <a:cubicBezTo>
                    <a:pt x="182" y="108"/>
                    <a:pt x="182" y="106"/>
                    <a:pt x="182" y="104"/>
                  </a:cubicBezTo>
                  <a:cubicBezTo>
                    <a:pt x="179" y="104"/>
                    <a:pt x="177" y="104"/>
                    <a:pt x="174" y="104"/>
                  </a:cubicBezTo>
                  <a:cubicBezTo>
                    <a:pt x="170" y="103"/>
                    <a:pt x="174" y="110"/>
                    <a:pt x="173" y="113"/>
                  </a:cubicBezTo>
                  <a:cubicBezTo>
                    <a:pt x="173" y="117"/>
                    <a:pt x="178" y="117"/>
                    <a:pt x="178" y="121"/>
                  </a:cubicBezTo>
                  <a:cubicBezTo>
                    <a:pt x="182" y="118"/>
                    <a:pt x="185" y="125"/>
                    <a:pt x="186" y="121"/>
                  </a:cubicBezTo>
                  <a:cubicBezTo>
                    <a:pt x="188" y="123"/>
                    <a:pt x="189" y="127"/>
                    <a:pt x="189" y="132"/>
                  </a:cubicBezTo>
                  <a:cubicBezTo>
                    <a:pt x="189" y="134"/>
                    <a:pt x="193" y="133"/>
                    <a:pt x="193" y="134"/>
                  </a:cubicBezTo>
                  <a:cubicBezTo>
                    <a:pt x="196" y="138"/>
                    <a:pt x="191" y="147"/>
                    <a:pt x="191" y="150"/>
                  </a:cubicBezTo>
                  <a:cubicBezTo>
                    <a:pt x="187" y="152"/>
                    <a:pt x="189" y="148"/>
                    <a:pt x="188" y="147"/>
                  </a:cubicBezTo>
                  <a:cubicBezTo>
                    <a:pt x="185" y="145"/>
                    <a:pt x="179" y="146"/>
                    <a:pt x="178" y="141"/>
                  </a:cubicBezTo>
                  <a:cubicBezTo>
                    <a:pt x="171" y="142"/>
                    <a:pt x="172" y="135"/>
                    <a:pt x="163" y="137"/>
                  </a:cubicBezTo>
                  <a:cubicBezTo>
                    <a:pt x="164" y="141"/>
                    <a:pt x="170" y="138"/>
                    <a:pt x="171" y="141"/>
                  </a:cubicBezTo>
                  <a:cubicBezTo>
                    <a:pt x="164" y="147"/>
                    <a:pt x="177" y="144"/>
                    <a:pt x="171" y="147"/>
                  </a:cubicBezTo>
                  <a:cubicBezTo>
                    <a:pt x="171" y="149"/>
                    <a:pt x="176" y="149"/>
                    <a:pt x="178" y="150"/>
                  </a:cubicBezTo>
                  <a:cubicBezTo>
                    <a:pt x="179" y="151"/>
                    <a:pt x="178" y="152"/>
                    <a:pt x="180" y="152"/>
                  </a:cubicBezTo>
                  <a:cubicBezTo>
                    <a:pt x="183" y="152"/>
                    <a:pt x="184" y="153"/>
                    <a:pt x="184" y="156"/>
                  </a:cubicBezTo>
                  <a:cubicBezTo>
                    <a:pt x="178" y="157"/>
                    <a:pt x="175" y="155"/>
                    <a:pt x="171" y="152"/>
                  </a:cubicBezTo>
                  <a:cubicBezTo>
                    <a:pt x="168" y="151"/>
                    <a:pt x="163" y="151"/>
                    <a:pt x="160" y="148"/>
                  </a:cubicBezTo>
                  <a:cubicBezTo>
                    <a:pt x="157" y="147"/>
                    <a:pt x="153" y="145"/>
                    <a:pt x="150" y="145"/>
                  </a:cubicBezTo>
                  <a:cubicBezTo>
                    <a:pt x="148" y="145"/>
                    <a:pt x="148" y="142"/>
                    <a:pt x="147" y="141"/>
                  </a:cubicBezTo>
                  <a:cubicBezTo>
                    <a:pt x="144" y="140"/>
                    <a:pt x="141" y="141"/>
                    <a:pt x="139" y="139"/>
                  </a:cubicBezTo>
                  <a:cubicBezTo>
                    <a:pt x="137" y="138"/>
                    <a:pt x="139" y="135"/>
                    <a:pt x="137" y="134"/>
                  </a:cubicBezTo>
                  <a:cubicBezTo>
                    <a:pt x="136" y="132"/>
                    <a:pt x="132" y="134"/>
                    <a:pt x="133" y="130"/>
                  </a:cubicBezTo>
                  <a:cubicBezTo>
                    <a:pt x="125" y="130"/>
                    <a:pt x="125" y="122"/>
                    <a:pt x="120" y="119"/>
                  </a:cubicBezTo>
                  <a:cubicBezTo>
                    <a:pt x="122" y="118"/>
                    <a:pt x="120" y="112"/>
                    <a:pt x="122" y="109"/>
                  </a:cubicBezTo>
                  <a:cubicBezTo>
                    <a:pt x="123" y="109"/>
                    <a:pt x="126" y="110"/>
                    <a:pt x="126" y="109"/>
                  </a:cubicBezTo>
                  <a:cubicBezTo>
                    <a:pt x="126" y="108"/>
                    <a:pt x="123" y="106"/>
                    <a:pt x="124" y="104"/>
                  </a:cubicBezTo>
                  <a:cubicBezTo>
                    <a:pt x="124" y="103"/>
                    <a:pt x="128" y="104"/>
                    <a:pt x="128" y="104"/>
                  </a:cubicBezTo>
                  <a:cubicBezTo>
                    <a:pt x="129" y="103"/>
                    <a:pt x="127" y="98"/>
                    <a:pt x="128" y="96"/>
                  </a:cubicBezTo>
                  <a:cubicBezTo>
                    <a:pt x="128" y="96"/>
                    <a:pt x="131" y="97"/>
                    <a:pt x="132" y="96"/>
                  </a:cubicBezTo>
                  <a:cubicBezTo>
                    <a:pt x="134" y="94"/>
                    <a:pt x="131" y="89"/>
                    <a:pt x="133" y="87"/>
                  </a:cubicBezTo>
                  <a:cubicBezTo>
                    <a:pt x="133" y="85"/>
                    <a:pt x="130" y="85"/>
                    <a:pt x="128" y="85"/>
                  </a:cubicBezTo>
                  <a:cubicBezTo>
                    <a:pt x="128" y="82"/>
                    <a:pt x="128" y="79"/>
                    <a:pt x="128" y="76"/>
                  </a:cubicBezTo>
                  <a:cubicBezTo>
                    <a:pt x="126" y="76"/>
                    <a:pt x="125" y="76"/>
                    <a:pt x="124" y="78"/>
                  </a:cubicBezTo>
                  <a:cubicBezTo>
                    <a:pt x="121" y="76"/>
                    <a:pt x="123" y="72"/>
                    <a:pt x="120" y="70"/>
                  </a:cubicBezTo>
                  <a:cubicBezTo>
                    <a:pt x="120" y="70"/>
                    <a:pt x="118" y="72"/>
                    <a:pt x="117" y="72"/>
                  </a:cubicBezTo>
                  <a:cubicBezTo>
                    <a:pt x="117" y="72"/>
                    <a:pt x="115" y="70"/>
                    <a:pt x="115" y="70"/>
                  </a:cubicBezTo>
                  <a:cubicBezTo>
                    <a:pt x="114" y="70"/>
                    <a:pt x="112" y="67"/>
                    <a:pt x="111" y="66"/>
                  </a:cubicBezTo>
                  <a:cubicBezTo>
                    <a:pt x="110" y="66"/>
                    <a:pt x="109" y="69"/>
                    <a:pt x="107" y="68"/>
                  </a:cubicBezTo>
                  <a:cubicBezTo>
                    <a:pt x="107" y="68"/>
                    <a:pt x="104" y="64"/>
                    <a:pt x="100" y="65"/>
                  </a:cubicBezTo>
                  <a:cubicBezTo>
                    <a:pt x="108" y="56"/>
                    <a:pt x="90" y="61"/>
                    <a:pt x="92" y="52"/>
                  </a:cubicBezTo>
                  <a:cubicBezTo>
                    <a:pt x="88" y="52"/>
                    <a:pt x="83" y="52"/>
                    <a:pt x="83" y="57"/>
                  </a:cubicBezTo>
                  <a:cubicBezTo>
                    <a:pt x="80" y="59"/>
                    <a:pt x="78" y="55"/>
                    <a:pt x="78" y="55"/>
                  </a:cubicBezTo>
                  <a:cubicBezTo>
                    <a:pt x="76" y="55"/>
                    <a:pt x="75" y="57"/>
                    <a:pt x="72" y="57"/>
                  </a:cubicBezTo>
                  <a:cubicBezTo>
                    <a:pt x="69" y="57"/>
                    <a:pt x="68" y="55"/>
                    <a:pt x="65" y="55"/>
                  </a:cubicBezTo>
                  <a:cubicBezTo>
                    <a:pt x="61" y="55"/>
                    <a:pt x="61" y="57"/>
                    <a:pt x="57" y="57"/>
                  </a:cubicBezTo>
                  <a:cubicBezTo>
                    <a:pt x="53" y="57"/>
                    <a:pt x="52" y="56"/>
                    <a:pt x="50" y="55"/>
                  </a:cubicBezTo>
                  <a:cubicBezTo>
                    <a:pt x="41" y="55"/>
                    <a:pt x="34" y="56"/>
                    <a:pt x="25" y="53"/>
                  </a:cubicBezTo>
                  <a:cubicBezTo>
                    <a:pt x="24" y="53"/>
                    <a:pt x="22" y="50"/>
                    <a:pt x="22" y="50"/>
                  </a:cubicBezTo>
                  <a:cubicBezTo>
                    <a:pt x="18" y="49"/>
                    <a:pt x="15" y="51"/>
                    <a:pt x="16" y="46"/>
                  </a:cubicBezTo>
                  <a:cubicBezTo>
                    <a:pt x="13" y="46"/>
                    <a:pt x="7" y="48"/>
                    <a:pt x="9" y="42"/>
                  </a:cubicBezTo>
                  <a:cubicBezTo>
                    <a:pt x="15" y="44"/>
                    <a:pt x="16" y="40"/>
                    <a:pt x="20" y="39"/>
                  </a:cubicBezTo>
                  <a:cubicBezTo>
                    <a:pt x="17" y="35"/>
                    <a:pt x="7" y="38"/>
                    <a:pt x="5" y="33"/>
                  </a:cubicBezTo>
                  <a:cubicBezTo>
                    <a:pt x="3" y="33"/>
                    <a:pt x="3" y="34"/>
                    <a:pt x="3" y="35"/>
                  </a:cubicBezTo>
                  <a:cubicBezTo>
                    <a:pt x="0" y="34"/>
                    <a:pt x="5" y="27"/>
                    <a:pt x="7" y="25"/>
                  </a:cubicBezTo>
                  <a:cubicBezTo>
                    <a:pt x="5" y="19"/>
                    <a:pt x="10" y="17"/>
                    <a:pt x="9" y="11"/>
                  </a:cubicBezTo>
                  <a:close/>
                  <a:moveTo>
                    <a:pt x="145" y="107"/>
                  </a:moveTo>
                  <a:cubicBezTo>
                    <a:pt x="145" y="103"/>
                    <a:pt x="154" y="107"/>
                    <a:pt x="158" y="106"/>
                  </a:cubicBezTo>
                  <a:cubicBezTo>
                    <a:pt x="158" y="102"/>
                    <a:pt x="155" y="102"/>
                    <a:pt x="154" y="100"/>
                  </a:cubicBezTo>
                  <a:cubicBezTo>
                    <a:pt x="152" y="97"/>
                    <a:pt x="147" y="99"/>
                    <a:pt x="143" y="96"/>
                  </a:cubicBezTo>
                  <a:cubicBezTo>
                    <a:pt x="144" y="100"/>
                    <a:pt x="141" y="107"/>
                    <a:pt x="145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8" name="任意多边形: 形状 117"/>
            <p:cNvSpPr/>
            <p:nvPr/>
          </p:nvSpPr>
          <p:spPr bwMode="auto">
            <a:xfrm>
              <a:off x="3778927" y="772085"/>
              <a:ext cx="287161" cy="145681"/>
            </a:xfrm>
            <a:custGeom>
              <a:avLst/>
              <a:gdLst>
                <a:gd name="T0" fmla="*/ 15 w 138"/>
                <a:gd name="T1" fmla="*/ 53 h 70"/>
                <a:gd name="T2" fmla="*/ 17 w 138"/>
                <a:gd name="T3" fmla="*/ 47 h 70"/>
                <a:gd name="T4" fmla="*/ 24 w 138"/>
                <a:gd name="T5" fmla="*/ 45 h 70"/>
                <a:gd name="T6" fmla="*/ 28 w 138"/>
                <a:gd name="T7" fmla="*/ 44 h 70"/>
                <a:gd name="T8" fmla="*/ 49 w 138"/>
                <a:gd name="T9" fmla="*/ 42 h 70"/>
                <a:gd name="T10" fmla="*/ 28 w 138"/>
                <a:gd name="T11" fmla="*/ 40 h 70"/>
                <a:gd name="T12" fmla="*/ 26 w 138"/>
                <a:gd name="T13" fmla="*/ 38 h 70"/>
                <a:gd name="T14" fmla="*/ 21 w 138"/>
                <a:gd name="T15" fmla="*/ 40 h 70"/>
                <a:gd name="T16" fmla="*/ 10 w 138"/>
                <a:gd name="T17" fmla="*/ 38 h 70"/>
                <a:gd name="T18" fmla="*/ 19 w 138"/>
                <a:gd name="T19" fmla="*/ 31 h 70"/>
                <a:gd name="T20" fmla="*/ 24 w 138"/>
                <a:gd name="T21" fmla="*/ 31 h 70"/>
                <a:gd name="T22" fmla="*/ 4 w 138"/>
                <a:gd name="T23" fmla="*/ 27 h 70"/>
                <a:gd name="T24" fmla="*/ 0 w 138"/>
                <a:gd name="T25" fmla="*/ 21 h 70"/>
                <a:gd name="T26" fmla="*/ 10 w 138"/>
                <a:gd name="T27" fmla="*/ 14 h 70"/>
                <a:gd name="T28" fmla="*/ 10 w 138"/>
                <a:gd name="T29" fmla="*/ 12 h 70"/>
                <a:gd name="T30" fmla="*/ 28 w 138"/>
                <a:gd name="T31" fmla="*/ 4 h 70"/>
                <a:gd name="T32" fmla="*/ 34 w 138"/>
                <a:gd name="T33" fmla="*/ 1 h 70"/>
                <a:gd name="T34" fmla="*/ 37 w 138"/>
                <a:gd name="T35" fmla="*/ 3 h 70"/>
                <a:gd name="T36" fmla="*/ 41 w 138"/>
                <a:gd name="T37" fmla="*/ 10 h 70"/>
                <a:gd name="T38" fmla="*/ 37 w 138"/>
                <a:gd name="T39" fmla="*/ 12 h 70"/>
                <a:gd name="T40" fmla="*/ 41 w 138"/>
                <a:gd name="T41" fmla="*/ 14 h 70"/>
                <a:gd name="T42" fmla="*/ 43 w 138"/>
                <a:gd name="T43" fmla="*/ 10 h 70"/>
                <a:gd name="T44" fmla="*/ 54 w 138"/>
                <a:gd name="T45" fmla="*/ 8 h 70"/>
                <a:gd name="T46" fmla="*/ 60 w 138"/>
                <a:gd name="T47" fmla="*/ 17 h 70"/>
                <a:gd name="T48" fmla="*/ 67 w 138"/>
                <a:gd name="T49" fmla="*/ 14 h 70"/>
                <a:gd name="T50" fmla="*/ 73 w 138"/>
                <a:gd name="T51" fmla="*/ 8 h 70"/>
                <a:gd name="T52" fmla="*/ 79 w 138"/>
                <a:gd name="T53" fmla="*/ 10 h 70"/>
                <a:gd name="T54" fmla="*/ 80 w 138"/>
                <a:gd name="T55" fmla="*/ 17 h 70"/>
                <a:gd name="T56" fmla="*/ 84 w 138"/>
                <a:gd name="T57" fmla="*/ 25 h 70"/>
                <a:gd name="T58" fmla="*/ 92 w 138"/>
                <a:gd name="T59" fmla="*/ 19 h 70"/>
                <a:gd name="T60" fmla="*/ 86 w 138"/>
                <a:gd name="T61" fmla="*/ 16 h 70"/>
                <a:gd name="T62" fmla="*/ 86 w 138"/>
                <a:gd name="T63" fmla="*/ 4 h 70"/>
                <a:gd name="T64" fmla="*/ 93 w 138"/>
                <a:gd name="T65" fmla="*/ 3 h 70"/>
                <a:gd name="T66" fmla="*/ 101 w 138"/>
                <a:gd name="T67" fmla="*/ 16 h 70"/>
                <a:gd name="T68" fmla="*/ 106 w 138"/>
                <a:gd name="T69" fmla="*/ 19 h 70"/>
                <a:gd name="T70" fmla="*/ 110 w 138"/>
                <a:gd name="T71" fmla="*/ 25 h 70"/>
                <a:gd name="T72" fmla="*/ 108 w 138"/>
                <a:gd name="T73" fmla="*/ 31 h 70"/>
                <a:gd name="T74" fmla="*/ 114 w 138"/>
                <a:gd name="T75" fmla="*/ 38 h 70"/>
                <a:gd name="T76" fmla="*/ 131 w 138"/>
                <a:gd name="T77" fmla="*/ 40 h 70"/>
                <a:gd name="T78" fmla="*/ 136 w 138"/>
                <a:gd name="T79" fmla="*/ 45 h 70"/>
                <a:gd name="T80" fmla="*/ 138 w 138"/>
                <a:gd name="T81" fmla="*/ 49 h 70"/>
                <a:gd name="T82" fmla="*/ 123 w 138"/>
                <a:gd name="T83" fmla="*/ 49 h 70"/>
                <a:gd name="T84" fmla="*/ 127 w 138"/>
                <a:gd name="T85" fmla="*/ 62 h 70"/>
                <a:gd name="T86" fmla="*/ 106 w 138"/>
                <a:gd name="T87" fmla="*/ 62 h 70"/>
                <a:gd name="T88" fmla="*/ 80 w 138"/>
                <a:gd name="T89" fmla="*/ 62 h 70"/>
                <a:gd name="T90" fmla="*/ 71 w 138"/>
                <a:gd name="T91" fmla="*/ 64 h 70"/>
                <a:gd name="T92" fmla="*/ 69 w 138"/>
                <a:gd name="T93" fmla="*/ 68 h 70"/>
                <a:gd name="T94" fmla="*/ 45 w 138"/>
                <a:gd name="T95" fmla="*/ 68 h 70"/>
                <a:gd name="T96" fmla="*/ 37 w 138"/>
                <a:gd name="T97" fmla="*/ 57 h 70"/>
                <a:gd name="T98" fmla="*/ 23 w 138"/>
                <a:gd name="T99" fmla="*/ 53 h 70"/>
                <a:gd name="T100" fmla="*/ 21 w 138"/>
                <a:gd name="T101" fmla="*/ 55 h 70"/>
                <a:gd name="T102" fmla="*/ 21 w 138"/>
                <a:gd name="T103" fmla="*/ 51 h 70"/>
                <a:gd name="T104" fmla="*/ 15 w 138"/>
                <a:gd name="T105" fmla="*/ 5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8" h="70">
                  <a:moveTo>
                    <a:pt x="15" y="53"/>
                  </a:moveTo>
                  <a:cubicBezTo>
                    <a:pt x="11" y="53"/>
                    <a:pt x="16" y="48"/>
                    <a:pt x="17" y="47"/>
                  </a:cubicBezTo>
                  <a:cubicBezTo>
                    <a:pt x="17" y="45"/>
                    <a:pt x="22" y="46"/>
                    <a:pt x="24" y="45"/>
                  </a:cubicBezTo>
                  <a:cubicBezTo>
                    <a:pt x="26" y="45"/>
                    <a:pt x="26" y="44"/>
                    <a:pt x="28" y="44"/>
                  </a:cubicBezTo>
                  <a:cubicBezTo>
                    <a:pt x="35" y="43"/>
                    <a:pt x="44" y="46"/>
                    <a:pt x="49" y="42"/>
                  </a:cubicBezTo>
                  <a:cubicBezTo>
                    <a:pt x="47" y="37"/>
                    <a:pt x="35" y="42"/>
                    <a:pt x="28" y="40"/>
                  </a:cubicBezTo>
                  <a:cubicBezTo>
                    <a:pt x="27" y="40"/>
                    <a:pt x="26" y="38"/>
                    <a:pt x="26" y="38"/>
                  </a:cubicBezTo>
                  <a:cubicBezTo>
                    <a:pt x="25" y="38"/>
                    <a:pt x="23" y="40"/>
                    <a:pt x="21" y="40"/>
                  </a:cubicBezTo>
                  <a:cubicBezTo>
                    <a:pt x="17" y="40"/>
                    <a:pt x="13" y="37"/>
                    <a:pt x="10" y="38"/>
                  </a:cubicBezTo>
                  <a:cubicBezTo>
                    <a:pt x="5" y="32"/>
                    <a:pt x="19" y="34"/>
                    <a:pt x="19" y="31"/>
                  </a:cubicBezTo>
                  <a:cubicBezTo>
                    <a:pt x="19" y="27"/>
                    <a:pt x="23" y="30"/>
                    <a:pt x="24" y="31"/>
                  </a:cubicBezTo>
                  <a:cubicBezTo>
                    <a:pt x="24" y="20"/>
                    <a:pt x="13" y="30"/>
                    <a:pt x="4" y="27"/>
                  </a:cubicBezTo>
                  <a:cubicBezTo>
                    <a:pt x="0" y="24"/>
                    <a:pt x="8" y="21"/>
                    <a:pt x="0" y="21"/>
                  </a:cubicBezTo>
                  <a:cubicBezTo>
                    <a:pt x="2" y="18"/>
                    <a:pt x="2" y="12"/>
                    <a:pt x="10" y="14"/>
                  </a:cubicBezTo>
                  <a:cubicBezTo>
                    <a:pt x="12" y="14"/>
                    <a:pt x="10" y="11"/>
                    <a:pt x="10" y="12"/>
                  </a:cubicBezTo>
                  <a:cubicBezTo>
                    <a:pt x="13" y="7"/>
                    <a:pt x="21" y="6"/>
                    <a:pt x="28" y="4"/>
                  </a:cubicBezTo>
                  <a:cubicBezTo>
                    <a:pt x="30" y="3"/>
                    <a:pt x="30" y="0"/>
                    <a:pt x="34" y="1"/>
                  </a:cubicBezTo>
                  <a:cubicBezTo>
                    <a:pt x="34" y="3"/>
                    <a:pt x="36" y="2"/>
                    <a:pt x="37" y="3"/>
                  </a:cubicBezTo>
                  <a:cubicBezTo>
                    <a:pt x="37" y="7"/>
                    <a:pt x="34" y="10"/>
                    <a:pt x="41" y="10"/>
                  </a:cubicBezTo>
                  <a:cubicBezTo>
                    <a:pt x="41" y="12"/>
                    <a:pt x="39" y="11"/>
                    <a:pt x="37" y="12"/>
                  </a:cubicBezTo>
                  <a:cubicBezTo>
                    <a:pt x="37" y="13"/>
                    <a:pt x="40" y="14"/>
                    <a:pt x="41" y="14"/>
                  </a:cubicBezTo>
                  <a:cubicBezTo>
                    <a:pt x="43" y="13"/>
                    <a:pt x="42" y="10"/>
                    <a:pt x="43" y="10"/>
                  </a:cubicBezTo>
                  <a:cubicBezTo>
                    <a:pt x="47" y="8"/>
                    <a:pt x="50" y="9"/>
                    <a:pt x="54" y="8"/>
                  </a:cubicBezTo>
                  <a:cubicBezTo>
                    <a:pt x="56" y="11"/>
                    <a:pt x="60" y="12"/>
                    <a:pt x="60" y="17"/>
                  </a:cubicBezTo>
                  <a:cubicBezTo>
                    <a:pt x="64" y="17"/>
                    <a:pt x="62" y="12"/>
                    <a:pt x="67" y="14"/>
                  </a:cubicBezTo>
                  <a:cubicBezTo>
                    <a:pt x="69" y="12"/>
                    <a:pt x="71" y="10"/>
                    <a:pt x="73" y="8"/>
                  </a:cubicBezTo>
                  <a:cubicBezTo>
                    <a:pt x="74" y="9"/>
                    <a:pt x="76" y="10"/>
                    <a:pt x="79" y="10"/>
                  </a:cubicBezTo>
                  <a:cubicBezTo>
                    <a:pt x="80" y="13"/>
                    <a:pt x="79" y="15"/>
                    <a:pt x="80" y="17"/>
                  </a:cubicBezTo>
                  <a:cubicBezTo>
                    <a:pt x="81" y="20"/>
                    <a:pt x="86" y="20"/>
                    <a:pt x="84" y="25"/>
                  </a:cubicBezTo>
                  <a:cubicBezTo>
                    <a:pt x="88" y="24"/>
                    <a:pt x="88" y="20"/>
                    <a:pt x="92" y="19"/>
                  </a:cubicBezTo>
                  <a:cubicBezTo>
                    <a:pt x="91" y="17"/>
                    <a:pt x="87" y="17"/>
                    <a:pt x="86" y="16"/>
                  </a:cubicBezTo>
                  <a:cubicBezTo>
                    <a:pt x="84" y="12"/>
                    <a:pt x="87" y="9"/>
                    <a:pt x="86" y="4"/>
                  </a:cubicBezTo>
                  <a:cubicBezTo>
                    <a:pt x="89" y="5"/>
                    <a:pt x="90" y="2"/>
                    <a:pt x="93" y="3"/>
                  </a:cubicBezTo>
                  <a:cubicBezTo>
                    <a:pt x="94" y="6"/>
                    <a:pt x="98" y="11"/>
                    <a:pt x="101" y="16"/>
                  </a:cubicBezTo>
                  <a:cubicBezTo>
                    <a:pt x="101" y="16"/>
                    <a:pt x="105" y="24"/>
                    <a:pt x="106" y="19"/>
                  </a:cubicBezTo>
                  <a:cubicBezTo>
                    <a:pt x="109" y="20"/>
                    <a:pt x="107" y="25"/>
                    <a:pt x="110" y="25"/>
                  </a:cubicBezTo>
                  <a:cubicBezTo>
                    <a:pt x="110" y="28"/>
                    <a:pt x="110" y="30"/>
                    <a:pt x="108" y="31"/>
                  </a:cubicBezTo>
                  <a:cubicBezTo>
                    <a:pt x="109" y="34"/>
                    <a:pt x="116" y="32"/>
                    <a:pt x="114" y="38"/>
                  </a:cubicBezTo>
                  <a:cubicBezTo>
                    <a:pt x="121" y="34"/>
                    <a:pt x="121" y="41"/>
                    <a:pt x="131" y="40"/>
                  </a:cubicBezTo>
                  <a:cubicBezTo>
                    <a:pt x="127" y="47"/>
                    <a:pt x="135" y="44"/>
                    <a:pt x="136" y="45"/>
                  </a:cubicBezTo>
                  <a:cubicBezTo>
                    <a:pt x="137" y="46"/>
                    <a:pt x="133" y="51"/>
                    <a:pt x="138" y="49"/>
                  </a:cubicBezTo>
                  <a:cubicBezTo>
                    <a:pt x="135" y="58"/>
                    <a:pt x="131" y="47"/>
                    <a:pt x="123" y="49"/>
                  </a:cubicBezTo>
                  <a:cubicBezTo>
                    <a:pt x="121" y="56"/>
                    <a:pt x="130" y="54"/>
                    <a:pt x="127" y="62"/>
                  </a:cubicBezTo>
                  <a:cubicBezTo>
                    <a:pt x="120" y="64"/>
                    <a:pt x="112" y="66"/>
                    <a:pt x="106" y="62"/>
                  </a:cubicBezTo>
                  <a:cubicBezTo>
                    <a:pt x="100" y="58"/>
                    <a:pt x="88" y="57"/>
                    <a:pt x="80" y="62"/>
                  </a:cubicBezTo>
                  <a:cubicBezTo>
                    <a:pt x="78" y="63"/>
                    <a:pt x="76" y="62"/>
                    <a:pt x="71" y="64"/>
                  </a:cubicBezTo>
                  <a:cubicBezTo>
                    <a:pt x="69" y="65"/>
                    <a:pt x="69" y="66"/>
                    <a:pt x="69" y="68"/>
                  </a:cubicBezTo>
                  <a:cubicBezTo>
                    <a:pt x="64" y="65"/>
                    <a:pt x="54" y="70"/>
                    <a:pt x="45" y="68"/>
                  </a:cubicBezTo>
                  <a:cubicBezTo>
                    <a:pt x="43" y="64"/>
                    <a:pt x="40" y="61"/>
                    <a:pt x="37" y="57"/>
                  </a:cubicBezTo>
                  <a:cubicBezTo>
                    <a:pt x="32" y="56"/>
                    <a:pt x="23" y="59"/>
                    <a:pt x="23" y="53"/>
                  </a:cubicBezTo>
                  <a:cubicBezTo>
                    <a:pt x="21" y="53"/>
                    <a:pt x="21" y="54"/>
                    <a:pt x="21" y="55"/>
                  </a:cubicBezTo>
                  <a:cubicBezTo>
                    <a:pt x="18" y="54"/>
                    <a:pt x="19" y="51"/>
                    <a:pt x="21" y="51"/>
                  </a:cubicBezTo>
                  <a:cubicBezTo>
                    <a:pt x="21" y="47"/>
                    <a:pt x="15" y="51"/>
                    <a:pt x="15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19" name="任意多边形: 形状 118"/>
            <p:cNvSpPr/>
            <p:nvPr/>
          </p:nvSpPr>
          <p:spPr bwMode="auto">
            <a:xfrm>
              <a:off x="3011299" y="807105"/>
              <a:ext cx="2054948" cy="2382730"/>
            </a:xfrm>
            <a:custGeom>
              <a:avLst/>
              <a:gdLst>
                <a:gd name="T0" fmla="*/ 647 w 988"/>
                <a:gd name="T1" fmla="*/ 75 h 1146"/>
                <a:gd name="T2" fmla="*/ 582 w 988"/>
                <a:gd name="T3" fmla="*/ 120 h 1146"/>
                <a:gd name="T4" fmla="*/ 574 w 988"/>
                <a:gd name="T5" fmla="*/ 187 h 1146"/>
                <a:gd name="T6" fmla="*/ 654 w 988"/>
                <a:gd name="T7" fmla="*/ 241 h 1146"/>
                <a:gd name="T8" fmla="*/ 680 w 988"/>
                <a:gd name="T9" fmla="*/ 168 h 1146"/>
                <a:gd name="T10" fmla="*/ 748 w 988"/>
                <a:gd name="T11" fmla="*/ 166 h 1146"/>
                <a:gd name="T12" fmla="*/ 809 w 988"/>
                <a:gd name="T13" fmla="*/ 183 h 1146"/>
                <a:gd name="T14" fmla="*/ 833 w 988"/>
                <a:gd name="T15" fmla="*/ 247 h 1146"/>
                <a:gd name="T16" fmla="*/ 757 w 988"/>
                <a:gd name="T17" fmla="*/ 274 h 1146"/>
                <a:gd name="T18" fmla="*/ 804 w 988"/>
                <a:gd name="T19" fmla="*/ 302 h 1146"/>
                <a:gd name="T20" fmla="*/ 785 w 988"/>
                <a:gd name="T21" fmla="*/ 312 h 1146"/>
                <a:gd name="T22" fmla="*/ 701 w 988"/>
                <a:gd name="T23" fmla="*/ 373 h 1146"/>
                <a:gd name="T24" fmla="*/ 666 w 988"/>
                <a:gd name="T25" fmla="*/ 478 h 1146"/>
                <a:gd name="T26" fmla="*/ 593 w 988"/>
                <a:gd name="T27" fmla="*/ 437 h 1146"/>
                <a:gd name="T28" fmla="*/ 535 w 988"/>
                <a:gd name="T29" fmla="*/ 515 h 1146"/>
                <a:gd name="T30" fmla="*/ 600 w 988"/>
                <a:gd name="T31" fmla="*/ 547 h 1146"/>
                <a:gd name="T32" fmla="*/ 692 w 988"/>
                <a:gd name="T33" fmla="*/ 608 h 1146"/>
                <a:gd name="T34" fmla="*/ 766 w 988"/>
                <a:gd name="T35" fmla="*/ 597 h 1146"/>
                <a:gd name="T36" fmla="*/ 884 w 988"/>
                <a:gd name="T37" fmla="*/ 647 h 1146"/>
                <a:gd name="T38" fmla="*/ 988 w 988"/>
                <a:gd name="T39" fmla="*/ 711 h 1146"/>
                <a:gd name="T40" fmla="*/ 943 w 988"/>
                <a:gd name="T41" fmla="*/ 854 h 1146"/>
                <a:gd name="T42" fmla="*/ 885 w 988"/>
                <a:gd name="T43" fmla="*/ 918 h 1146"/>
                <a:gd name="T44" fmla="*/ 830 w 988"/>
                <a:gd name="T45" fmla="*/ 979 h 1146"/>
                <a:gd name="T46" fmla="*/ 779 w 988"/>
                <a:gd name="T47" fmla="*/ 1037 h 1146"/>
                <a:gd name="T48" fmla="*/ 757 w 988"/>
                <a:gd name="T49" fmla="*/ 1082 h 1146"/>
                <a:gd name="T50" fmla="*/ 716 w 988"/>
                <a:gd name="T51" fmla="*/ 1126 h 1146"/>
                <a:gd name="T52" fmla="*/ 703 w 988"/>
                <a:gd name="T53" fmla="*/ 1065 h 1146"/>
                <a:gd name="T54" fmla="*/ 735 w 988"/>
                <a:gd name="T55" fmla="*/ 936 h 1146"/>
                <a:gd name="T56" fmla="*/ 731 w 988"/>
                <a:gd name="T57" fmla="*/ 813 h 1146"/>
                <a:gd name="T58" fmla="*/ 666 w 988"/>
                <a:gd name="T59" fmla="*/ 729 h 1146"/>
                <a:gd name="T60" fmla="*/ 679 w 988"/>
                <a:gd name="T61" fmla="*/ 660 h 1146"/>
                <a:gd name="T62" fmla="*/ 621 w 988"/>
                <a:gd name="T63" fmla="*/ 588 h 1146"/>
                <a:gd name="T64" fmla="*/ 559 w 988"/>
                <a:gd name="T65" fmla="*/ 550 h 1146"/>
                <a:gd name="T66" fmla="*/ 464 w 988"/>
                <a:gd name="T67" fmla="*/ 496 h 1146"/>
                <a:gd name="T68" fmla="*/ 410 w 988"/>
                <a:gd name="T69" fmla="*/ 440 h 1146"/>
                <a:gd name="T70" fmla="*/ 410 w 988"/>
                <a:gd name="T71" fmla="*/ 463 h 1146"/>
                <a:gd name="T72" fmla="*/ 354 w 988"/>
                <a:gd name="T73" fmla="*/ 392 h 1146"/>
                <a:gd name="T74" fmla="*/ 319 w 988"/>
                <a:gd name="T75" fmla="*/ 267 h 1146"/>
                <a:gd name="T76" fmla="*/ 298 w 988"/>
                <a:gd name="T77" fmla="*/ 233 h 1146"/>
                <a:gd name="T78" fmla="*/ 244 w 988"/>
                <a:gd name="T79" fmla="*/ 174 h 1146"/>
                <a:gd name="T80" fmla="*/ 151 w 988"/>
                <a:gd name="T81" fmla="*/ 144 h 1146"/>
                <a:gd name="T82" fmla="*/ 105 w 988"/>
                <a:gd name="T83" fmla="*/ 168 h 1146"/>
                <a:gd name="T84" fmla="*/ 58 w 988"/>
                <a:gd name="T85" fmla="*/ 198 h 1146"/>
                <a:gd name="T86" fmla="*/ 24 w 988"/>
                <a:gd name="T87" fmla="*/ 153 h 1146"/>
                <a:gd name="T88" fmla="*/ 9 w 988"/>
                <a:gd name="T89" fmla="*/ 97 h 1146"/>
                <a:gd name="T90" fmla="*/ 28 w 988"/>
                <a:gd name="T91" fmla="*/ 62 h 1146"/>
                <a:gd name="T92" fmla="*/ 95 w 988"/>
                <a:gd name="T93" fmla="*/ 21 h 1146"/>
                <a:gd name="T94" fmla="*/ 255 w 988"/>
                <a:gd name="T95" fmla="*/ 38 h 1146"/>
                <a:gd name="T96" fmla="*/ 332 w 988"/>
                <a:gd name="T97" fmla="*/ 41 h 1146"/>
                <a:gd name="T98" fmla="*/ 451 w 988"/>
                <a:gd name="T99" fmla="*/ 73 h 1146"/>
                <a:gd name="T100" fmla="*/ 537 w 988"/>
                <a:gd name="T101" fmla="*/ 53 h 1146"/>
                <a:gd name="T102" fmla="*/ 561 w 988"/>
                <a:gd name="T103" fmla="*/ 12 h 1146"/>
                <a:gd name="T104" fmla="*/ 606 w 988"/>
                <a:gd name="T105" fmla="*/ 51 h 1146"/>
                <a:gd name="T106" fmla="*/ 324 w 988"/>
                <a:gd name="T107" fmla="*/ 86 h 1146"/>
                <a:gd name="T108" fmla="*/ 418 w 988"/>
                <a:gd name="T109" fmla="*/ 135 h 1146"/>
                <a:gd name="T110" fmla="*/ 403 w 988"/>
                <a:gd name="T111" fmla="*/ 133 h 1146"/>
                <a:gd name="T112" fmla="*/ 533 w 988"/>
                <a:gd name="T113" fmla="*/ 250 h 1146"/>
                <a:gd name="T114" fmla="*/ 576 w 988"/>
                <a:gd name="T115" fmla="*/ 295 h 1146"/>
                <a:gd name="T116" fmla="*/ 613 w 988"/>
                <a:gd name="T117" fmla="*/ 271 h 1146"/>
                <a:gd name="T118" fmla="*/ 606 w 988"/>
                <a:gd name="T119" fmla="*/ 340 h 1146"/>
                <a:gd name="T120" fmla="*/ 671 w 988"/>
                <a:gd name="T121" fmla="*/ 317 h 1146"/>
                <a:gd name="T122" fmla="*/ 653 w 988"/>
                <a:gd name="T123" fmla="*/ 338 h 1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88" h="1146">
                  <a:moveTo>
                    <a:pt x="602" y="62"/>
                  </a:moveTo>
                  <a:cubicBezTo>
                    <a:pt x="603" y="66"/>
                    <a:pt x="608" y="59"/>
                    <a:pt x="606" y="68"/>
                  </a:cubicBezTo>
                  <a:cubicBezTo>
                    <a:pt x="608" y="68"/>
                    <a:pt x="610" y="68"/>
                    <a:pt x="612" y="68"/>
                  </a:cubicBezTo>
                  <a:cubicBezTo>
                    <a:pt x="614" y="66"/>
                    <a:pt x="616" y="63"/>
                    <a:pt x="615" y="58"/>
                  </a:cubicBezTo>
                  <a:cubicBezTo>
                    <a:pt x="618" y="57"/>
                    <a:pt x="619" y="56"/>
                    <a:pt x="619" y="53"/>
                  </a:cubicBezTo>
                  <a:cubicBezTo>
                    <a:pt x="625" y="55"/>
                    <a:pt x="620" y="47"/>
                    <a:pt x="626" y="49"/>
                  </a:cubicBezTo>
                  <a:cubicBezTo>
                    <a:pt x="626" y="45"/>
                    <a:pt x="626" y="40"/>
                    <a:pt x="626" y="36"/>
                  </a:cubicBezTo>
                  <a:cubicBezTo>
                    <a:pt x="633" y="35"/>
                    <a:pt x="636" y="34"/>
                    <a:pt x="641" y="36"/>
                  </a:cubicBezTo>
                  <a:cubicBezTo>
                    <a:pt x="643" y="37"/>
                    <a:pt x="642" y="40"/>
                    <a:pt x="643" y="41"/>
                  </a:cubicBezTo>
                  <a:cubicBezTo>
                    <a:pt x="644" y="42"/>
                    <a:pt x="646" y="41"/>
                    <a:pt x="647" y="41"/>
                  </a:cubicBezTo>
                  <a:cubicBezTo>
                    <a:pt x="649" y="42"/>
                    <a:pt x="650" y="45"/>
                    <a:pt x="653" y="45"/>
                  </a:cubicBezTo>
                  <a:cubicBezTo>
                    <a:pt x="653" y="51"/>
                    <a:pt x="650" y="53"/>
                    <a:pt x="647" y="55"/>
                  </a:cubicBezTo>
                  <a:cubicBezTo>
                    <a:pt x="651" y="57"/>
                    <a:pt x="649" y="64"/>
                    <a:pt x="654" y="66"/>
                  </a:cubicBezTo>
                  <a:cubicBezTo>
                    <a:pt x="653" y="70"/>
                    <a:pt x="648" y="71"/>
                    <a:pt x="647" y="75"/>
                  </a:cubicBezTo>
                  <a:cubicBezTo>
                    <a:pt x="644" y="75"/>
                    <a:pt x="642" y="78"/>
                    <a:pt x="641" y="75"/>
                  </a:cubicBezTo>
                  <a:cubicBezTo>
                    <a:pt x="638" y="77"/>
                    <a:pt x="638" y="82"/>
                    <a:pt x="636" y="84"/>
                  </a:cubicBezTo>
                  <a:cubicBezTo>
                    <a:pt x="634" y="83"/>
                    <a:pt x="637" y="79"/>
                    <a:pt x="628" y="81"/>
                  </a:cubicBezTo>
                  <a:cubicBezTo>
                    <a:pt x="628" y="79"/>
                    <a:pt x="631" y="79"/>
                    <a:pt x="632" y="79"/>
                  </a:cubicBezTo>
                  <a:cubicBezTo>
                    <a:pt x="628" y="73"/>
                    <a:pt x="621" y="81"/>
                    <a:pt x="615" y="79"/>
                  </a:cubicBezTo>
                  <a:cubicBezTo>
                    <a:pt x="617" y="85"/>
                    <a:pt x="615" y="83"/>
                    <a:pt x="615" y="90"/>
                  </a:cubicBezTo>
                  <a:cubicBezTo>
                    <a:pt x="613" y="90"/>
                    <a:pt x="614" y="88"/>
                    <a:pt x="613" y="86"/>
                  </a:cubicBezTo>
                  <a:cubicBezTo>
                    <a:pt x="609" y="87"/>
                    <a:pt x="610" y="93"/>
                    <a:pt x="604" y="92"/>
                  </a:cubicBezTo>
                  <a:cubicBezTo>
                    <a:pt x="605" y="94"/>
                    <a:pt x="608" y="93"/>
                    <a:pt x="608" y="96"/>
                  </a:cubicBezTo>
                  <a:cubicBezTo>
                    <a:pt x="608" y="99"/>
                    <a:pt x="606" y="100"/>
                    <a:pt x="606" y="103"/>
                  </a:cubicBezTo>
                  <a:cubicBezTo>
                    <a:pt x="602" y="99"/>
                    <a:pt x="596" y="110"/>
                    <a:pt x="595" y="109"/>
                  </a:cubicBezTo>
                  <a:cubicBezTo>
                    <a:pt x="594" y="108"/>
                    <a:pt x="591" y="106"/>
                    <a:pt x="591" y="112"/>
                  </a:cubicBezTo>
                  <a:cubicBezTo>
                    <a:pt x="589" y="112"/>
                    <a:pt x="586" y="112"/>
                    <a:pt x="584" y="112"/>
                  </a:cubicBezTo>
                  <a:cubicBezTo>
                    <a:pt x="581" y="113"/>
                    <a:pt x="582" y="117"/>
                    <a:pt x="582" y="120"/>
                  </a:cubicBezTo>
                  <a:cubicBezTo>
                    <a:pt x="579" y="118"/>
                    <a:pt x="578" y="118"/>
                    <a:pt x="578" y="122"/>
                  </a:cubicBezTo>
                  <a:cubicBezTo>
                    <a:pt x="574" y="118"/>
                    <a:pt x="573" y="121"/>
                    <a:pt x="569" y="122"/>
                  </a:cubicBezTo>
                  <a:cubicBezTo>
                    <a:pt x="570" y="123"/>
                    <a:pt x="571" y="126"/>
                    <a:pt x="571" y="129"/>
                  </a:cubicBezTo>
                  <a:cubicBezTo>
                    <a:pt x="566" y="125"/>
                    <a:pt x="568" y="130"/>
                    <a:pt x="565" y="135"/>
                  </a:cubicBezTo>
                  <a:cubicBezTo>
                    <a:pt x="563" y="139"/>
                    <a:pt x="558" y="143"/>
                    <a:pt x="557" y="151"/>
                  </a:cubicBezTo>
                  <a:cubicBezTo>
                    <a:pt x="553" y="154"/>
                    <a:pt x="551" y="159"/>
                    <a:pt x="548" y="163"/>
                  </a:cubicBezTo>
                  <a:cubicBezTo>
                    <a:pt x="548" y="166"/>
                    <a:pt x="550" y="163"/>
                    <a:pt x="550" y="163"/>
                  </a:cubicBezTo>
                  <a:cubicBezTo>
                    <a:pt x="552" y="163"/>
                    <a:pt x="551" y="164"/>
                    <a:pt x="552" y="165"/>
                  </a:cubicBezTo>
                  <a:cubicBezTo>
                    <a:pt x="553" y="165"/>
                    <a:pt x="555" y="168"/>
                    <a:pt x="556" y="168"/>
                  </a:cubicBezTo>
                  <a:cubicBezTo>
                    <a:pt x="557" y="169"/>
                    <a:pt x="559" y="164"/>
                    <a:pt x="563" y="168"/>
                  </a:cubicBezTo>
                  <a:cubicBezTo>
                    <a:pt x="564" y="169"/>
                    <a:pt x="565" y="170"/>
                    <a:pt x="567" y="170"/>
                  </a:cubicBezTo>
                  <a:cubicBezTo>
                    <a:pt x="567" y="173"/>
                    <a:pt x="567" y="175"/>
                    <a:pt x="567" y="178"/>
                  </a:cubicBezTo>
                  <a:cubicBezTo>
                    <a:pt x="567" y="180"/>
                    <a:pt x="570" y="179"/>
                    <a:pt x="571" y="181"/>
                  </a:cubicBezTo>
                  <a:cubicBezTo>
                    <a:pt x="572" y="183"/>
                    <a:pt x="575" y="183"/>
                    <a:pt x="574" y="187"/>
                  </a:cubicBezTo>
                  <a:cubicBezTo>
                    <a:pt x="584" y="186"/>
                    <a:pt x="591" y="189"/>
                    <a:pt x="597" y="187"/>
                  </a:cubicBezTo>
                  <a:cubicBezTo>
                    <a:pt x="598" y="194"/>
                    <a:pt x="606" y="192"/>
                    <a:pt x="610" y="196"/>
                  </a:cubicBezTo>
                  <a:cubicBezTo>
                    <a:pt x="611" y="197"/>
                    <a:pt x="611" y="196"/>
                    <a:pt x="612" y="198"/>
                  </a:cubicBezTo>
                  <a:cubicBezTo>
                    <a:pt x="612" y="201"/>
                    <a:pt x="614" y="198"/>
                    <a:pt x="613" y="198"/>
                  </a:cubicBezTo>
                  <a:cubicBezTo>
                    <a:pt x="616" y="198"/>
                    <a:pt x="616" y="201"/>
                    <a:pt x="617" y="202"/>
                  </a:cubicBezTo>
                  <a:cubicBezTo>
                    <a:pt x="620" y="203"/>
                    <a:pt x="624" y="201"/>
                    <a:pt x="623" y="206"/>
                  </a:cubicBezTo>
                  <a:cubicBezTo>
                    <a:pt x="633" y="205"/>
                    <a:pt x="638" y="209"/>
                    <a:pt x="647" y="209"/>
                  </a:cubicBezTo>
                  <a:cubicBezTo>
                    <a:pt x="647" y="215"/>
                    <a:pt x="646" y="221"/>
                    <a:pt x="649" y="224"/>
                  </a:cubicBezTo>
                  <a:cubicBezTo>
                    <a:pt x="649" y="224"/>
                    <a:pt x="651" y="227"/>
                    <a:pt x="651" y="226"/>
                  </a:cubicBezTo>
                  <a:cubicBezTo>
                    <a:pt x="651" y="228"/>
                    <a:pt x="649" y="230"/>
                    <a:pt x="649" y="230"/>
                  </a:cubicBezTo>
                  <a:cubicBezTo>
                    <a:pt x="650" y="232"/>
                    <a:pt x="651" y="230"/>
                    <a:pt x="653" y="232"/>
                  </a:cubicBezTo>
                  <a:cubicBezTo>
                    <a:pt x="653" y="232"/>
                    <a:pt x="649" y="237"/>
                    <a:pt x="654" y="235"/>
                  </a:cubicBezTo>
                  <a:cubicBezTo>
                    <a:pt x="653" y="237"/>
                    <a:pt x="652" y="238"/>
                    <a:pt x="653" y="241"/>
                  </a:cubicBezTo>
                  <a:cubicBezTo>
                    <a:pt x="653" y="243"/>
                    <a:pt x="654" y="242"/>
                    <a:pt x="654" y="241"/>
                  </a:cubicBezTo>
                  <a:cubicBezTo>
                    <a:pt x="657" y="241"/>
                    <a:pt x="655" y="244"/>
                    <a:pt x="656" y="245"/>
                  </a:cubicBezTo>
                  <a:cubicBezTo>
                    <a:pt x="657" y="245"/>
                    <a:pt x="659" y="244"/>
                    <a:pt x="660" y="245"/>
                  </a:cubicBezTo>
                  <a:cubicBezTo>
                    <a:pt x="662" y="247"/>
                    <a:pt x="669" y="247"/>
                    <a:pt x="675" y="245"/>
                  </a:cubicBezTo>
                  <a:cubicBezTo>
                    <a:pt x="677" y="237"/>
                    <a:pt x="677" y="233"/>
                    <a:pt x="675" y="226"/>
                  </a:cubicBezTo>
                  <a:cubicBezTo>
                    <a:pt x="676" y="224"/>
                    <a:pt x="672" y="225"/>
                    <a:pt x="671" y="224"/>
                  </a:cubicBezTo>
                  <a:cubicBezTo>
                    <a:pt x="669" y="221"/>
                    <a:pt x="674" y="215"/>
                    <a:pt x="667" y="217"/>
                  </a:cubicBezTo>
                  <a:cubicBezTo>
                    <a:pt x="669" y="215"/>
                    <a:pt x="672" y="215"/>
                    <a:pt x="671" y="211"/>
                  </a:cubicBezTo>
                  <a:cubicBezTo>
                    <a:pt x="679" y="213"/>
                    <a:pt x="678" y="207"/>
                    <a:pt x="684" y="207"/>
                  </a:cubicBezTo>
                  <a:cubicBezTo>
                    <a:pt x="687" y="208"/>
                    <a:pt x="685" y="203"/>
                    <a:pt x="686" y="202"/>
                  </a:cubicBezTo>
                  <a:cubicBezTo>
                    <a:pt x="686" y="202"/>
                    <a:pt x="691" y="204"/>
                    <a:pt x="692" y="202"/>
                  </a:cubicBezTo>
                  <a:cubicBezTo>
                    <a:pt x="687" y="194"/>
                    <a:pt x="694" y="186"/>
                    <a:pt x="690" y="181"/>
                  </a:cubicBezTo>
                  <a:cubicBezTo>
                    <a:pt x="690" y="179"/>
                    <a:pt x="687" y="181"/>
                    <a:pt x="688" y="181"/>
                  </a:cubicBezTo>
                  <a:cubicBezTo>
                    <a:pt x="685" y="179"/>
                    <a:pt x="688" y="175"/>
                    <a:pt x="682" y="176"/>
                  </a:cubicBezTo>
                  <a:cubicBezTo>
                    <a:pt x="683" y="172"/>
                    <a:pt x="680" y="172"/>
                    <a:pt x="680" y="168"/>
                  </a:cubicBezTo>
                  <a:cubicBezTo>
                    <a:pt x="680" y="164"/>
                    <a:pt x="682" y="162"/>
                    <a:pt x="686" y="163"/>
                  </a:cubicBezTo>
                  <a:cubicBezTo>
                    <a:pt x="683" y="161"/>
                    <a:pt x="688" y="150"/>
                    <a:pt x="680" y="150"/>
                  </a:cubicBezTo>
                  <a:cubicBezTo>
                    <a:pt x="682" y="148"/>
                    <a:pt x="682" y="147"/>
                    <a:pt x="682" y="144"/>
                  </a:cubicBezTo>
                  <a:cubicBezTo>
                    <a:pt x="682" y="144"/>
                    <a:pt x="680" y="143"/>
                    <a:pt x="680" y="142"/>
                  </a:cubicBezTo>
                  <a:cubicBezTo>
                    <a:pt x="681" y="142"/>
                    <a:pt x="683" y="142"/>
                    <a:pt x="682" y="140"/>
                  </a:cubicBezTo>
                  <a:cubicBezTo>
                    <a:pt x="682" y="139"/>
                    <a:pt x="680" y="138"/>
                    <a:pt x="680" y="137"/>
                  </a:cubicBezTo>
                  <a:cubicBezTo>
                    <a:pt x="680" y="134"/>
                    <a:pt x="684" y="130"/>
                    <a:pt x="680" y="129"/>
                  </a:cubicBezTo>
                  <a:cubicBezTo>
                    <a:pt x="681" y="126"/>
                    <a:pt x="696" y="125"/>
                    <a:pt x="694" y="131"/>
                  </a:cubicBezTo>
                  <a:cubicBezTo>
                    <a:pt x="701" y="131"/>
                    <a:pt x="711" y="133"/>
                    <a:pt x="714" y="127"/>
                  </a:cubicBezTo>
                  <a:cubicBezTo>
                    <a:pt x="718" y="132"/>
                    <a:pt x="728" y="132"/>
                    <a:pt x="727" y="142"/>
                  </a:cubicBezTo>
                  <a:cubicBezTo>
                    <a:pt x="732" y="142"/>
                    <a:pt x="737" y="142"/>
                    <a:pt x="742" y="142"/>
                  </a:cubicBezTo>
                  <a:cubicBezTo>
                    <a:pt x="741" y="145"/>
                    <a:pt x="743" y="146"/>
                    <a:pt x="746" y="146"/>
                  </a:cubicBezTo>
                  <a:cubicBezTo>
                    <a:pt x="746" y="150"/>
                    <a:pt x="745" y="153"/>
                    <a:pt x="746" y="157"/>
                  </a:cubicBezTo>
                  <a:cubicBezTo>
                    <a:pt x="746" y="161"/>
                    <a:pt x="751" y="165"/>
                    <a:pt x="748" y="166"/>
                  </a:cubicBezTo>
                  <a:cubicBezTo>
                    <a:pt x="748" y="169"/>
                    <a:pt x="751" y="168"/>
                    <a:pt x="753" y="168"/>
                  </a:cubicBezTo>
                  <a:cubicBezTo>
                    <a:pt x="752" y="174"/>
                    <a:pt x="760" y="171"/>
                    <a:pt x="755" y="176"/>
                  </a:cubicBezTo>
                  <a:cubicBezTo>
                    <a:pt x="763" y="177"/>
                    <a:pt x="765" y="173"/>
                    <a:pt x="772" y="174"/>
                  </a:cubicBezTo>
                  <a:cubicBezTo>
                    <a:pt x="772" y="172"/>
                    <a:pt x="771" y="171"/>
                    <a:pt x="770" y="170"/>
                  </a:cubicBezTo>
                  <a:cubicBezTo>
                    <a:pt x="771" y="166"/>
                    <a:pt x="773" y="166"/>
                    <a:pt x="776" y="168"/>
                  </a:cubicBezTo>
                  <a:cubicBezTo>
                    <a:pt x="773" y="162"/>
                    <a:pt x="780" y="163"/>
                    <a:pt x="781" y="161"/>
                  </a:cubicBezTo>
                  <a:cubicBezTo>
                    <a:pt x="782" y="159"/>
                    <a:pt x="779" y="159"/>
                    <a:pt x="779" y="159"/>
                  </a:cubicBezTo>
                  <a:cubicBezTo>
                    <a:pt x="779" y="157"/>
                    <a:pt x="783" y="156"/>
                    <a:pt x="787" y="155"/>
                  </a:cubicBezTo>
                  <a:cubicBezTo>
                    <a:pt x="783" y="159"/>
                    <a:pt x="786" y="159"/>
                    <a:pt x="790" y="165"/>
                  </a:cubicBezTo>
                  <a:cubicBezTo>
                    <a:pt x="793" y="167"/>
                    <a:pt x="795" y="172"/>
                    <a:pt x="802" y="172"/>
                  </a:cubicBezTo>
                  <a:cubicBezTo>
                    <a:pt x="801" y="174"/>
                    <a:pt x="798" y="173"/>
                    <a:pt x="798" y="176"/>
                  </a:cubicBezTo>
                  <a:cubicBezTo>
                    <a:pt x="799" y="178"/>
                    <a:pt x="802" y="178"/>
                    <a:pt x="802" y="181"/>
                  </a:cubicBezTo>
                  <a:cubicBezTo>
                    <a:pt x="804" y="182"/>
                    <a:pt x="803" y="178"/>
                    <a:pt x="804" y="178"/>
                  </a:cubicBezTo>
                  <a:cubicBezTo>
                    <a:pt x="808" y="176"/>
                    <a:pt x="802" y="185"/>
                    <a:pt x="809" y="183"/>
                  </a:cubicBezTo>
                  <a:cubicBezTo>
                    <a:pt x="806" y="188"/>
                    <a:pt x="810" y="190"/>
                    <a:pt x="805" y="194"/>
                  </a:cubicBezTo>
                  <a:cubicBezTo>
                    <a:pt x="806" y="198"/>
                    <a:pt x="811" y="196"/>
                    <a:pt x="813" y="198"/>
                  </a:cubicBezTo>
                  <a:cubicBezTo>
                    <a:pt x="813" y="199"/>
                    <a:pt x="810" y="201"/>
                    <a:pt x="811" y="202"/>
                  </a:cubicBezTo>
                  <a:cubicBezTo>
                    <a:pt x="812" y="203"/>
                    <a:pt x="815" y="203"/>
                    <a:pt x="817" y="204"/>
                  </a:cubicBezTo>
                  <a:cubicBezTo>
                    <a:pt x="818" y="204"/>
                    <a:pt x="819" y="207"/>
                    <a:pt x="820" y="207"/>
                  </a:cubicBezTo>
                  <a:cubicBezTo>
                    <a:pt x="823" y="209"/>
                    <a:pt x="827" y="210"/>
                    <a:pt x="830" y="213"/>
                  </a:cubicBezTo>
                  <a:cubicBezTo>
                    <a:pt x="832" y="214"/>
                    <a:pt x="834" y="206"/>
                    <a:pt x="835" y="211"/>
                  </a:cubicBezTo>
                  <a:cubicBezTo>
                    <a:pt x="835" y="216"/>
                    <a:pt x="831" y="216"/>
                    <a:pt x="826" y="217"/>
                  </a:cubicBezTo>
                  <a:cubicBezTo>
                    <a:pt x="829" y="220"/>
                    <a:pt x="835" y="222"/>
                    <a:pt x="841" y="222"/>
                  </a:cubicBezTo>
                  <a:cubicBezTo>
                    <a:pt x="840" y="225"/>
                    <a:pt x="842" y="226"/>
                    <a:pt x="845" y="226"/>
                  </a:cubicBezTo>
                  <a:cubicBezTo>
                    <a:pt x="844" y="230"/>
                    <a:pt x="845" y="232"/>
                    <a:pt x="848" y="232"/>
                  </a:cubicBezTo>
                  <a:cubicBezTo>
                    <a:pt x="847" y="234"/>
                    <a:pt x="846" y="237"/>
                    <a:pt x="846" y="241"/>
                  </a:cubicBezTo>
                  <a:cubicBezTo>
                    <a:pt x="843" y="242"/>
                    <a:pt x="839" y="242"/>
                    <a:pt x="835" y="245"/>
                  </a:cubicBezTo>
                  <a:cubicBezTo>
                    <a:pt x="834" y="245"/>
                    <a:pt x="835" y="246"/>
                    <a:pt x="833" y="247"/>
                  </a:cubicBezTo>
                  <a:cubicBezTo>
                    <a:pt x="831" y="247"/>
                    <a:pt x="830" y="247"/>
                    <a:pt x="830" y="248"/>
                  </a:cubicBezTo>
                  <a:cubicBezTo>
                    <a:pt x="829" y="252"/>
                    <a:pt x="825" y="249"/>
                    <a:pt x="826" y="248"/>
                  </a:cubicBezTo>
                  <a:cubicBezTo>
                    <a:pt x="825" y="249"/>
                    <a:pt x="823" y="251"/>
                    <a:pt x="822" y="252"/>
                  </a:cubicBezTo>
                  <a:cubicBezTo>
                    <a:pt x="822" y="253"/>
                    <a:pt x="821" y="257"/>
                    <a:pt x="820" y="258"/>
                  </a:cubicBezTo>
                  <a:cubicBezTo>
                    <a:pt x="819" y="259"/>
                    <a:pt x="812" y="257"/>
                    <a:pt x="817" y="260"/>
                  </a:cubicBezTo>
                  <a:cubicBezTo>
                    <a:pt x="814" y="263"/>
                    <a:pt x="808" y="261"/>
                    <a:pt x="805" y="261"/>
                  </a:cubicBezTo>
                  <a:cubicBezTo>
                    <a:pt x="801" y="262"/>
                    <a:pt x="798" y="262"/>
                    <a:pt x="794" y="261"/>
                  </a:cubicBezTo>
                  <a:cubicBezTo>
                    <a:pt x="791" y="261"/>
                    <a:pt x="791" y="260"/>
                    <a:pt x="789" y="260"/>
                  </a:cubicBezTo>
                  <a:cubicBezTo>
                    <a:pt x="780" y="258"/>
                    <a:pt x="772" y="260"/>
                    <a:pt x="764" y="261"/>
                  </a:cubicBezTo>
                  <a:cubicBezTo>
                    <a:pt x="758" y="264"/>
                    <a:pt x="756" y="271"/>
                    <a:pt x="748" y="273"/>
                  </a:cubicBezTo>
                  <a:cubicBezTo>
                    <a:pt x="752" y="277"/>
                    <a:pt x="744" y="277"/>
                    <a:pt x="742" y="280"/>
                  </a:cubicBezTo>
                  <a:cubicBezTo>
                    <a:pt x="743" y="282"/>
                    <a:pt x="744" y="283"/>
                    <a:pt x="744" y="286"/>
                  </a:cubicBezTo>
                  <a:cubicBezTo>
                    <a:pt x="747" y="284"/>
                    <a:pt x="747" y="280"/>
                    <a:pt x="749" y="278"/>
                  </a:cubicBezTo>
                  <a:cubicBezTo>
                    <a:pt x="751" y="277"/>
                    <a:pt x="757" y="278"/>
                    <a:pt x="757" y="274"/>
                  </a:cubicBezTo>
                  <a:cubicBezTo>
                    <a:pt x="757" y="268"/>
                    <a:pt x="760" y="279"/>
                    <a:pt x="761" y="271"/>
                  </a:cubicBezTo>
                  <a:cubicBezTo>
                    <a:pt x="763" y="269"/>
                    <a:pt x="764" y="273"/>
                    <a:pt x="764" y="273"/>
                  </a:cubicBezTo>
                  <a:cubicBezTo>
                    <a:pt x="766" y="272"/>
                    <a:pt x="765" y="269"/>
                    <a:pt x="766" y="269"/>
                  </a:cubicBezTo>
                  <a:cubicBezTo>
                    <a:pt x="770" y="268"/>
                    <a:pt x="773" y="269"/>
                    <a:pt x="779" y="269"/>
                  </a:cubicBezTo>
                  <a:cubicBezTo>
                    <a:pt x="780" y="271"/>
                    <a:pt x="781" y="270"/>
                    <a:pt x="781" y="269"/>
                  </a:cubicBezTo>
                  <a:cubicBezTo>
                    <a:pt x="784" y="268"/>
                    <a:pt x="784" y="279"/>
                    <a:pt x="779" y="276"/>
                  </a:cubicBezTo>
                  <a:cubicBezTo>
                    <a:pt x="784" y="281"/>
                    <a:pt x="776" y="282"/>
                    <a:pt x="777" y="289"/>
                  </a:cubicBezTo>
                  <a:cubicBezTo>
                    <a:pt x="778" y="291"/>
                    <a:pt x="779" y="292"/>
                    <a:pt x="779" y="295"/>
                  </a:cubicBezTo>
                  <a:cubicBezTo>
                    <a:pt x="781" y="294"/>
                    <a:pt x="783" y="293"/>
                    <a:pt x="783" y="295"/>
                  </a:cubicBezTo>
                  <a:cubicBezTo>
                    <a:pt x="783" y="297"/>
                    <a:pt x="785" y="296"/>
                    <a:pt x="787" y="297"/>
                  </a:cubicBezTo>
                  <a:cubicBezTo>
                    <a:pt x="788" y="297"/>
                    <a:pt x="790" y="300"/>
                    <a:pt x="790" y="301"/>
                  </a:cubicBezTo>
                  <a:cubicBezTo>
                    <a:pt x="791" y="301"/>
                    <a:pt x="793" y="300"/>
                    <a:pt x="794" y="301"/>
                  </a:cubicBezTo>
                  <a:cubicBezTo>
                    <a:pt x="795" y="301"/>
                    <a:pt x="796" y="302"/>
                    <a:pt x="796" y="302"/>
                  </a:cubicBezTo>
                  <a:cubicBezTo>
                    <a:pt x="799" y="303"/>
                    <a:pt x="801" y="298"/>
                    <a:pt x="804" y="302"/>
                  </a:cubicBezTo>
                  <a:cubicBezTo>
                    <a:pt x="806" y="303"/>
                    <a:pt x="804" y="299"/>
                    <a:pt x="805" y="299"/>
                  </a:cubicBezTo>
                  <a:cubicBezTo>
                    <a:pt x="806" y="298"/>
                    <a:pt x="809" y="299"/>
                    <a:pt x="809" y="299"/>
                  </a:cubicBezTo>
                  <a:cubicBezTo>
                    <a:pt x="810" y="297"/>
                    <a:pt x="808" y="295"/>
                    <a:pt x="809" y="293"/>
                  </a:cubicBezTo>
                  <a:cubicBezTo>
                    <a:pt x="812" y="292"/>
                    <a:pt x="813" y="295"/>
                    <a:pt x="813" y="297"/>
                  </a:cubicBezTo>
                  <a:cubicBezTo>
                    <a:pt x="814" y="300"/>
                    <a:pt x="819" y="298"/>
                    <a:pt x="817" y="304"/>
                  </a:cubicBezTo>
                  <a:cubicBezTo>
                    <a:pt x="814" y="305"/>
                    <a:pt x="813" y="302"/>
                    <a:pt x="811" y="302"/>
                  </a:cubicBezTo>
                  <a:cubicBezTo>
                    <a:pt x="808" y="303"/>
                    <a:pt x="808" y="307"/>
                    <a:pt x="805" y="308"/>
                  </a:cubicBezTo>
                  <a:cubicBezTo>
                    <a:pt x="804" y="309"/>
                    <a:pt x="801" y="308"/>
                    <a:pt x="800" y="308"/>
                  </a:cubicBezTo>
                  <a:cubicBezTo>
                    <a:pt x="796" y="309"/>
                    <a:pt x="797" y="313"/>
                    <a:pt x="790" y="312"/>
                  </a:cubicBezTo>
                  <a:cubicBezTo>
                    <a:pt x="787" y="311"/>
                    <a:pt x="788" y="316"/>
                    <a:pt x="787" y="317"/>
                  </a:cubicBezTo>
                  <a:cubicBezTo>
                    <a:pt x="786" y="318"/>
                    <a:pt x="784" y="316"/>
                    <a:pt x="785" y="315"/>
                  </a:cubicBezTo>
                  <a:cubicBezTo>
                    <a:pt x="781" y="318"/>
                    <a:pt x="782" y="322"/>
                    <a:pt x="776" y="321"/>
                  </a:cubicBezTo>
                  <a:cubicBezTo>
                    <a:pt x="779" y="317"/>
                    <a:pt x="775" y="319"/>
                    <a:pt x="776" y="314"/>
                  </a:cubicBezTo>
                  <a:cubicBezTo>
                    <a:pt x="779" y="312"/>
                    <a:pt x="781" y="308"/>
                    <a:pt x="785" y="312"/>
                  </a:cubicBezTo>
                  <a:cubicBezTo>
                    <a:pt x="786" y="306"/>
                    <a:pt x="782" y="306"/>
                    <a:pt x="779" y="304"/>
                  </a:cubicBezTo>
                  <a:cubicBezTo>
                    <a:pt x="775" y="303"/>
                    <a:pt x="772" y="310"/>
                    <a:pt x="768" y="310"/>
                  </a:cubicBezTo>
                  <a:cubicBezTo>
                    <a:pt x="768" y="310"/>
                    <a:pt x="763" y="311"/>
                    <a:pt x="762" y="312"/>
                  </a:cubicBezTo>
                  <a:cubicBezTo>
                    <a:pt x="761" y="313"/>
                    <a:pt x="761" y="313"/>
                    <a:pt x="761" y="315"/>
                  </a:cubicBezTo>
                  <a:cubicBezTo>
                    <a:pt x="750" y="314"/>
                    <a:pt x="751" y="321"/>
                    <a:pt x="742" y="317"/>
                  </a:cubicBezTo>
                  <a:cubicBezTo>
                    <a:pt x="745" y="320"/>
                    <a:pt x="747" y="321"/>
                    <a:pt x="738" y="321"/>
                  </a:cubicBezTo>
                  <a:cubicBezTo>
                    <a:pt x="734" y="324"/>
                    <a:pt x="733" y="334"/>
                    <a:pt x="738" y="336"/>
                  </a:cubicBezTo>
                  <a:cubicBezTo>
                    <a:pt x="738" y="340"/>
                    <a:pt x="733" y="338"/>
                    <a:pt x="735" y="343"/>
                  </a:cubicBezTo>
                  <a:cubicBezTo>
                    <a:pt x="733" y="344"/>
                    <a:pt x="731" y="343"/>
                    <a:pt x="729" y="343"/>
                  </a:cubicBezTo>
                  <a:cubicBezTo>
                    <a:pt x="727" y="344"/>
                    <a:pt x="727" y="346"/>
                    <a:pt x="725" y="347"/>
                  </a:cubicBezTo>
                  <a:cubicBezTo>
                    <a:pt x="722" y="349"/>
                    <a:pt x="717" y="348"/>
                    <a:pt x="714" y="351"/>
                  </a:cubicBezTo>
                  <a:cubicBezTo>
                    <a:pt x="713" y="352"/>
                    <a:pt x="711" y="353"/>
                    <a:pt x="710" y="355"/>
                  </a:cubicBezTo>
                  <a:cubicBezTo>
                    <a:pt x="708" y="357"/>
                    <a:pt x="708" y="361"/>
                    <a:pt x="705" y="364"/>
                  </a:cubicBezTo>
                  <a:cubicBezTo>
                    <a:pt x="703" y="366"/>
                    <a:pt x="699" y="366"/>
                    <a:pt x="701" y="373"/>
                  </a:cubicBezTo>
                  <a:cubicBezTo>
                    <a:pt x="697" y="373"/>
                    <a:pt x="697" y="368"/>
                    <a:pt x="694" y="368"/>
                  </a:cubicBezTo>
                  <a:cubicBezTo>
                    <a:pt x="692" y="368"/>
                    <a:pt x="692" y="371"/>
                    <a:pt x="690" y="371"/>
                  </a:cubicBezTo>
                  <a:cubicBezTo>
                    <a:pt x="697" y="379"/>
                    <a:pt x="696" y="385"/>
                    <a:pt x="697" y="396"/>
                  </a:cubicBezTo>
                  <a:cubicBezTo>
                    <a:pt x="693" y="394"/>
                    <a:pt x="695" y="398"/>
                    <a:pt x="694" y="399"/>
                  </a:cubicBezTo>
                  <a:cubicBezTo>
                    <a:pt x="693" y="400"/>
                    <a:pt x="690" y="399"/>
                    <a:pt x="690" y="399"/>
                  </a:cubicBezTo>
                  <a:cubicBezTo>
                    <a:pt x="688" y="401"/>
                    <a:pt x="688" y="402"/>
                    <a:pt x="686" y="403"/>
                  </a:cubicBezTo>
                  <a:cubicBezTo>
                    <a:pt x="684" y="405"/>
                    <a:pt x="682" y="408"/>
                    <a:pt x="680" y="409"/>
                  </a:cubicBezTo>
                  <a:cubicBezTo>
                    <a:pt x="678" y="410"/>
                    <a:pt x="675" y="408"/>
                    <a:pt x="673" y="411"/>
                  </a:cubicBezTo>
                  <a:cubicBezTo>
                    <a:pt x="669" y="412"/>
                    <a:pt x="667" y="416"/>
                    <a:pt x="666" y="420"/>
                  </a:cubicBezTo>
                  <a:cubicBezTo>
                    <a:pt x="661" y="420"/>
                    <a:pt x="662" y="426"/>
                    <a:pt x="656" y="425"/>
                  </a:cubicBezTo>
                  <a:cubicBezTo>
                    <a:pt x="658" y="432"/>
                    <a:pt x="652" y="446"/>
                    <a:pt x="660" y="446"/>
                  </a:cubicBezTo>
                  <a:cubicBezTo>
                    <a:pt x="656" y="453"/>
                    <a:pt x="663" y="453"/>
                    <a:pt x="662" y="463"/>
                  </a:cubicBezTo>
                  <a:cubicBezTo>
                    <a:pt x="662" y="465"/>
                    <a:pt x="664" y="464"/>
                    <a:pt x="666" y="465"/>
                  </a:cubicBezTo>
                  <a:cubicBezTo>
                    <a:pt x="663" y="470"/>
                    <a:pt x="666" y="470"/>
                    <a:pt x="666" y="478"/>
                  </a:cubicBezTo>
                  <a:cubicBezTo>
                    <a:pt x="662" y="478"/>
                    <a:pt x="659" y="479"/>
                    <a:pt x="658" y="481"/>
                  </a:cubicBezTo>
                  <a:cubicBezTo>
                    <a:pt x="655" y="481"/>
                    <a:pt x="657" y="478"/>
                    <a:pt x="656" y="476"/>
                  </a:cubicBezTo>
                  <a:cubicBezTo>
                    <a:pt x="655" y="474"/>
                    <a:pt x="652" y="475"/>
                    <a:pt x="651" y="474"/>
                  </a:cubicBezTo>
                  <a:cubicBezTo>
                    <a:pt x="650" y="473"/>
                    <a:pt x="651" y="469"/>
                    <a:pt x="647" y="470"/>
                  </a:cubicBezTo>
                  <a:cubicBezTo>
                    <a:pt x="648" y="466"/>
                    <a:pt x="650" y="462"/>
                    <a:pt x="643" y="461"/>
                  </a:cubicBezTo>
                  <a:cubicBezTo>
                    <a:pt x="646" y="452"/>
                    <a:pt x="642" y="453"/>
                    <a:pt x="641" y="444"/>
                  </a:cubicBezTo>
                  <a:cubicBezTo>
                    <a:pt x="640" y="444"/>
                    <a:pt x="639" y="446"/>
                    <a:pt x="638" y="446"/>
                  </a:cubicBezTo>
                  <a:cubicBezTo>
                    <a:pt x="638" y="445"/>
                    <a:pt x="638" y="443"/>
                    <a:pt x="638" y="442"/>
                  </a:cubicBezTo>
                  <a:cubicBezTo>
                    <a:pt x="635" y="443"/>
                    <a:pt x="625" y="445"/>
                    <a:pt x="623" y="442"/>
                  </a:cubicBezTo>
                  <a:cubicBezTo>
                    <a:pt x="621" y="441"/>
                    <a:pt x="621" y="439"/>
                    <a:pt x="619" y="439"/>
                  </a:cubicBezTo>
                  <a:cubicBezTo>
                    <a:pt x="618" y="438"/>
                    <a:pt x="615" y="441"/>
                    <a:pt x="612" y="440"/>
                  </a:cubicBezTo>
                  <a:cubicBezTo>
                    <a:pt x="612" y="440"/>
                    <a:pt x="619" y="434"/>
                    <a:pt x="612" y="437"/>
                  </a:cubicBezTo>
                  <a:cubicBezTo>
                    <a:pt x="611" y="437"/>
                    <a:pt x="612" y="438"/>
                    <a:pt x="610" y="439"/>
                  </a:cubicBezTo>
                  <a:cubicBezTo>
                    <a:pt x="605" y="439"/>
                    <a:pt x="597" y="439"/>
                    <a:pt x="593" y="437"/>
                  </a:cubicBezTo>
                  <a:cubicBezTo>
                    <a:pt x="589" y="436"/>
                    <a:pt x="592" y="443"/>
                    <a:pt x="591" y="446"/>
                  </a:cubicBezTo>
                  <a:cubicBezTo>
                    <a:pt x="581" y="444"/>
                    <a:pt x="569" y="444"/>
                    <a:pt x="557" y="442"/>
                  </a:cubicBezTo>
                  <a:cubicBezTo>
                    <a:pt x="556" y="443"/>
                    <a:pt x="556" y="444"/>
                    <a:pt x="554" y="444"/>
                  </a:cubicBezTo>
                  <a:cubicBezTo>
                    <a:pt x="552" y="445"/>
                    <a:pt x="552" y="448"/>
                    <a:pt x="550" y="448"/>
                  </a:cubicBezTo>
                  <a:cubicBezTo>
                    <a:pt x="548" y="448"/>
                    <a:pt x="549" y="450"/>
                    <a:pt x="548" y="452"/>
                  </a:cubicBezTo>
                  <a:cubicBezTo>
                    <a:pt x="546" y="452"/>
                    <a:pt x="543" y="451"/>
                    <a:pt x="541" y="452"/>
                  </a:cubicBezTo>
                  <a:cubicBezTo>
                    <a:pt x="539" y="452"/>
                    <a:pt x="539" y="456"/>
                    <a:pt x="535" y="455"/>
                  </a:cubicBezTo>
                  <a:cubicBezTo>
                    <a:pt x="536" y="459"/>
                    <a:pt x="533" y="468"/>
                    <a:pt x="537" y="468"/>
                  </a:cubicBezTo>
                  <a:cubicBezTo>
                    <a:pt x="535" y="471"/>
                    <a:pt x="534" y="474"/>
                    <a:pt x="531" y="476"/>
                  </a:cubicBezTo>
                  <a:cubicBezTo>
                    <a:pt x="532" y="481"/>
                    <a:pt x="531" y="486"/>
                    <a:pt x="531" y="491"/>
                  </a:cubicBezTo>
                  <a:cubicBezTo>
                    <a:pt x="532" y="493"/>
                    <a:pt x="533" y="494"/>
                    <a:pt x="533" y="496"/>
                  </a:cubicBezTo>
                  <a:cubicBezTo>
                    <a:pt x="533" y="501"/>
                    <a:pt x="535" y="506"/>
                    <a:pt x="531" y="509"/>
                  </a:cubicBezTo>
                  <a:cubicBezTo>
                    <a:pt x="531" y="512"/>
                    <a:pt x="536" y="510"/>
                    <a:pt x="537" y="511"/>
                  </a:cubicBezTo>
                  <a:cubicBezTo>
                    <a:pt x="537" y="512"/>
                    <a:pt x="535" y="514"/>
                    <a:pt x="535" y="515"/>
                  </a:cubicBezTo>
                  <a:cubicBezTo>
                    <a:pt x="535" y="514"/>
                    <a:pt x="537" y="517"/>
                    <a:pt x="537" y="517"/>
                  </a:cubicBezTo>
                  <a:cubicBezTo>
                    <a:pt x="538" y="519"/>
                    <a:pt x="540" y="517"/>
                    <a:pt x="541" y="519"/>
                  </a:cubicBezTo>
                  <a:cubicBezTo>
                    <a:pt x="541" y="519"/>
                    <a:pt x="540" y="522"/>
                    <a:pt x="541" y="522"/>
                  </a:cubicBezTo>
                  <a:cubicBezTo>
                    <a:pt x="541" y="523"/>
                    <a:pt x="542" y="522"/>
                    <a:pt x="543" y="522"/>
                  </a:cubicBezTo>
                  <a:cubicBezTo>
                    <a:pt x="543" y="523"/>
                    <a:pt x="542" y="526"/>
                    <a:pt x="543" y="526"/>
                  </a:cubicBezTo>
                  <a:cubicBezTo>
                    <a:pt x="544" y="527"/>
                    <a:pt x="548" y="530"/>
                    <a:pt x="548" y="534"/>
                  </a:cubicBezTo>
                  <a:cubicBezTo>
                    <a:pt x="563" y="535"/>
                    <a:pt x="571" y="531"/>
                    <a:pt x="578" y="534"/>
                  </a:cubicBezTo>
                  <a:cubicBezTo>
                    <a:pt x="580" y="533"/>
                    <a:pt x="580" y="531"/>
                    <a:pt x="582" y="530"/>
                  </a:cubicBezTo>
                  <a:cubicBezTo>
                    <a:pt x="583" y="528"/>
                    <a:pt x="586" y="525"/>
                    <a:pt x="587" y="521"/>
                  </a:cubicBezTo>
                  <a:cubicBezTo>
                    <a:pt x="588" y="519"/>
                    <a:pt x="590" y="517"/>
                    <a:pt x="587" y="517"/>
                  </a:cubicBezTo>
                  <a:cubicBezTo>
                    <a:pt x="592" y="511"/>
                    <a:pt x="605" y="507"/>
                    <a:pt x="615" y="511"/>
                  </a:cubicBezTo>
                  <a:cubicBezTo>
                    <a:pt x="611" y="516"/>
                    <a:pt x="610" y="523"/>
                    <a:pt x="606" y="528"/>
                  </a:cubicBezTo>
                  <a:cubicBezTo>
                    <a:pt x="604" y="533"/>
                    <a:pt x="609" y="533"/>
                    <a:pt x="608" y="537"/>
                  </a:cubicBezTo>
                  <a:cubicBezTo>
                    <a:pt x="604" y="538"/>
                    <a:pt x="602" y="542"/>
                    <a:pt x="600" y="547"/>
                  </a:cubicBezTo>
                  <a:cubicBezTo>
                    <a:pt x="600" y="548"/>
                    <a:pt x="600" y="549"/>
                    <a:pt x="598" y="548"/>
                  </a:cubicBezTo>
                  <a:cubicBezTo>
                    <a:pt x="598" y="553"/>
                    <a:pt x="607" y="547"/>
                    <a:pt x="604" y="554"/>
                  </a:cubicBezTo>
                  <a:cubicBezTo>
                    <a:pt x="608" y="554"/>
                    <a:pt x="610" y="551"/>
                    <a:pt x="615" y="552"/>
                  </a:cubicBezTo>
                  <a:cubicBezTo>
                    <a:pt x="614" y="556"/>
                    <a:pt x="619" y="555"/>
                    <a:pt x="619" y="558"/>
                  </a:cubicBezTo>
                  <a:cubicBezTo>
                    <a:pt x="629" y="554"/>
                    <a:pt x="630" y="561"/>
                    <a:pt x="641" y="560"/>
                  </a:cubicBezTo>
                  <a:cubicBezTo>
                    <a:pt x="637" y="564"/>
                    <a:pt x="644" y="570"/>
                    <a:pt x="638" y="573"/>
                  </a:cubicBezTo>
                  <a:cubicBezTo>
                    <a:pt x="641" y="577"/>
                    <a:pt x="639" y="588"/>
                    <a:pt x="638" y="593"/>
                  </a:cubicBezTo>
                  <a:cubicBezTo>
                    <a:pt x="638" y="596"/>
                    <a:pt x="641" y="597"/>
                    <a:pt x="645" y="597"/>
                  </a:cubicBezTo>
                  <a:cubicBezTo>
                    <a:pt x="644" y="601"/>
                    <a:pt x="649" y="600"/>
                    <a:pt x="649" y="603"/>
                  </a:cubicBezTo>
                  <a:cubicBezTo>
                    <a:pt x="649" y="605"/>
                    <a:pt x="655" y="603"/>
                    <a:pt x="654" y="606"/>
                  </a:cubicBezTo>
                  <a:cubicBezTo>
                    <a:pt x="661" y="601"/>
                    <a:pt x="672" y="607"/>
                    <a:pt x="677" y="604"/>
                  </a:cubicBezTo>
                  <a:cubicBezTo>
                    <a:pt x="677" y="606"/>
                    <a:pt x="677" y="607"/>
                    <a:pt x="677" y="608"/>
                  </a:cubicBezTo>
                  <a:cubicBezTo>
                    <a:pt x="680" y="608"/>
                    <a:pt x="686" y="604"/>
                    <a:pt x="686" y="610"/>
                  </a:cubicBezTo>
                  <a:cubicBezTo>
                    <a:pt x="688" y="609"/>
                    <a:pt x="689" y="608"/>
                    <a:pt x="692" y="608"/>
                  </a:cubicBezTo>
                  <a:cubicBezTo>
                    <a:pt x="693" y="607"/>
                    <a:pt x="694" y="606"/>
                    <a:pt x="695" y="604"/>
                  </a:cubicBezTo>
                  <a:cubicBezTo>
                    <a:pt x="696" y="603"/>
                    <a:pt x="697" y="605"/>
                    <a:pt x="697" y="603"/>
                  </a:cubicBezTo>
                  <a:cubicBezTo>
                    <a:pt x="697" y="600"/>
                    <a:pt x="700" y="604"/>
                    <a:pt x="701" y="601"/>
                  </a:cubicBezTo>
                  <a:cubicBezTo>
                    <a:pt x="701" y="600"/>
                    <a:pt x="701" y="597"/>
                    <a:pt x="701" y="597"/>
                  </a:cubicBezTo>
                  <a:cubicBezTo>
                    <a:pt x="702" y="596"/>
                    <a:pt x="703" y="599"/>
                    <a:pt x="703" y="599"/>
                  </a:cubicBezTo>
                  <a:cubicBezTo>
                    <a:pt x="704" y="598"/>
                    <a:pt x="705" y="596"/>
                    <a:pt x="707" y="595"/>
                  </a:cubicBezTo>
                  <a:cubicBezTo>
                    <a:pt x="708" y="594"/>
                    <a:pt x="711" y="592"/>
                    <a:pt x="714" y="589"/>
                  </a:cubicBezTo>
                  <a:cubicBezTo>
                    <a:pt x="715" y="589"/>
                    <a:pt x="716" y="588"/>
                    <a:pt x="716" y="586"/>
                  </a:cubicBezTo>
                  <a:cubicBezTo>
                    <a:pt x="718" y="588"/>
                    <a:pt x="737" y="589"/>
                    <a:pt x="727" y="591"/>
                  </a:cubicBezTo>
                  <a:cubicBezTo>
                    <a:pt x="728" y="594"/>
                    <a:pt x="732" y="593"/>
                    <a:pt x="735" y="593"/>
                  </a:cubicBezTo>
                  <a:cubicBezTo>
                    <a:pt x="736" y="593"/>
                    <a:pt x="736" y="591"/>
                    <a:pt x="736" y="589"/>
                  </a:cubicBezTo>
                  <a:cubicBezTo>
                    <a:pt x="741" y="589"/>
                    <a:pt x="746" y="589"/>
                    <a:pt x="751" y="589"/>
                  </a:cubicBezTo>
                  <a:cubicBezTo>
                    <a:pt x="749" y="595"/>
                    <a:pt x="759" y="593"/>
                    <a:pt x="764" y="595"/>
                  </a:cubicBezTo>
                  <a:cubicBezTo>
                    <a:pt x="765" y="595"/>
                    <a:pt x="764" y="597"/>
                    <a:pt x="766" y="597"/>
                  </a:cubicBezTo>
                  <a:cubicBezTo>
                    <a:pt x="768" y="597"/>
                    <a:pt x="768" y="599"/>
                    <a:pt x="770" y="599"/>
                  </a:cubicBezTo>
                  <a:cubicBezTo>
                    <a:pt x="774" y="599"/>
                    <a:pt x="775" y="597"/>
                    <a:pt x="777" y="597"/>
                  </a:cubicBezTo>
                  <a:cubicBezTo>
                    <a:pt x="787" y="596"/>
                    <a:pt x="796" y="598"/>
                    <a:pt x="805" y="599"/>
                  </a:cubicBezTo>
                  <a:cubicBezTo>
                    <a:pt x="805" y="602"/>
                    <a:pt x="807" y="606"/>
                    <a:pt x="807" y="603"/>
                  </a:cubicBezTo>
                  <a:cubicBezTo>
                    <a:pt x="809" y="603"/>
                    <a:pt x="808" y="604"/>
                    <a:pt x="807" y="604"/>
                  </a:cubicBezTo>
                  <a:cubicBezTo>
                    <a:pt x="807" y="609"/>
                    <a:pt x="812" y="605"/>
                    <a:pt x="815" y="608"/>
                  </a:cubicBezTo>
                  <a:cubicBezTo>
                    <a:pt x="815" y="609"/>
                    <a:pt x="814" y="612"/>
                    <a:pt x="815" y="612"/>
                  </a:cubicBezTo>
                  <a:cubicBezTo>
                    <a:pt x="817" y="613"/>
                    <a:pt x="820" y="611"/>
                    <a:pt x="822" y="612"/>
                  </a:cubicBezTo>
                  <a:cubicBezTo>
                    <a:pt x="821" y="616"/>
                    <a:pt x="823" y="617"/>
                    <a:pt x="826" y="619"/>
                  </a:cubicBezTo>
                  <a:cubicBezTo>
                    <a:pt x="829" y="622"/>
                    <a:pt x="832" y="624"/>
                    <a:pt x="833" y="629"/>
                  </a:cubicBezTo>
                  <a:cubicBezTo>
                    <a:pt x="845" y="628"/>
                    <a:pt x="850" y="634"/>
                    <a:pt x="859" y="630"/>
                  </a:cubicBezTo>
                  <a:cubicBezTo>
                    <a:pt x="857" y="638"/>
                    <a:pt x="870" y="630"/>
                    <a:pt x="867" y="638"/>
                  </a:cubicBezTo>
                  <a:cubicBezTo>
                    <a:pt x="873" y="635"/>
                    <a:pt x="873" y="643"/>
                    <a:pt x="878" y="644"/>
                  </a:cubicBezTo>
                  <a:cubicBezTo>
                    <a:pt x="880" y="644"/>
                    <a:pt x="880" y="649"/>
                    <a:pt x="884" y="647"/>
                  </a:cubicBezTo>
                  <a:cubicBezTo>
                    <a:pt x="878" y="652"/>
                    <a:pt x="886" y="651"/>
                    <a:pt x="885" y="657"/>
                  </a:cubicBezTo>
                  <a:cubicBezTo>
                    <a:pt x="885" y="660"/>
                    <a:pt x="889" y="659"/>
                    <a:pt x="891" y="660"/>
                  </a:cubicBezTo>
                  <a:cubicBezTo>
                    <a:pt x="892" y="661"/>
                    <a:pt x="891" y="666"/>
                    <a:pt x="895" y="664"/>
                  </a:cubicBezTo>
                  <a:cubicBezTo>
                    <a:pt x="888" y="671"/>
                    <a:pt x="904" y="673"/>
                    <a:pt x="899" y="679"/>
                  </a:cubicBezTo>
                  <a:cubicBezTo>
                    <a:pt x="902" y="678"/>
                    <a:pt x="904" y="679"/>
                    <a:pt x="904" y="683"/>
                  </a:cubicBezTo>
                  <a:cubicBezTo>
                    <a:pt x="914" y="681"/>
                    <a:pt x="926" y="684"/>
                    <a:pt x="930" y="692"/>
                  </a:cubicBezTo>
                  <a:cubicBezTo>
                    <a:pt x="939" y="692"/>
                    <a:pt x="944" y="695"/>
                    <a:pt x="954" y="694"/>
                  </a:cubicBezTo>
                  <a:cubicBezTo>
                    <a:pt x="955" y="695"/>
                    <a:pt x="951" y="696"/>
                    <a:pt x="951" y="696"/>
                  </a:cubicBezTo>
                  <a:cubicBezTo>
                    <a:pt x="953" y="699"/>
                    <a:pt x="965" y="697"/>
                    <a:pt x="971" y="698"/>
                  </a:cubicBezTo>
                  <a:cubicBezTo>
                    <a:pt x="971" y="699"/>
                    <a:pt x="974" y="699"/>
                    <a:pt x="975" y="699"/>
                  </a:cubicBezTo>
                  <a:cubicBezTo>
                    <a:pt x="975" y="703"/>
                    <a:pt x="979" y="702"/>
                    <a:pt x="981" y="703"/>
                  </a:cubicBezTo>
                  <a:cubicBezTo>
                    <a:pt x="981" y="704"/>
                    <a:pt x="980" y="706"/>
                    <a:pt x="981" y="707"/>
                  </a:cubicBezTo>
                  <a:cubicBezTo>
                    <a:pt x="981" y="708"/>
                    <a:pt x="984" y="706"/>
                    <a:pt x="984" y="707"/>
                  </a:cubicBezTo>
                  <a:cubicBezTo>
                    <a:pt x="986" y="708"/>
                    <a:pt x="984" y="712"/>
                    <a:pt x="988" y="711"/>
                  </a:cubicBezTo>
                  <a:cubicBezTo>
                    <a:pt x="988" y="730"/>
                    <a:pt x="988" y="749"/>
                    <a:pt x="988" y="768"/>
                  </a:cubicBezTo>
                  <a:cubicBezTo>
                    <a:pt x="980" y="766"/>
                    <a:pt x="988" y="779"/>
                    <a:pt x="981" y="776"/>
                  </a:cubicBezTo>
                  <a:cubicBezTo>
                    <a:pt x="980" y="782"/>
                    <a:pt x="979" y="788"/>
                    <a:pt x="979" y="795"/>
                  </a:cubicBezTo>
                  <a:cubicBezTo>
                    <a:pt x="979" y="798"/>
                    <a:pt x="982" y="805"/>
                    <a:pt x="981" y="813"/>
                  </a:cubicBezTo>
                  <a:cubicBezTo>
                    <a:pt x="981" y="813"/>
                    <a:pt x="979" y="814"/>
                    <a:pt x="979" y="815"/>
                  </a:cubicBezTo>
                  <a:cubicBezTo>
                    <a:pt x="978" y="816"/>
                    <a:pt x="979" y="818"/>
                    <a:pt x="979" y="819"/>
                  </a:cubicBezTo>
                  <a:cubicBezTo>
                    <a:pt x="978" y="820"/>
                    <a:pt x="973" y="821"/>
                    <a:pt x="975" y="828"/>
                  </a:cubicBezTo>
                  <a:cubicBezTo>
                    <a:pt x="971" y="829"/>
                    <a:pt x="969" y="832"/>
                    <a:pt x="966" y="834"/>
                  </a:cubicBezTo>
                  <a:cubicBezTo>
                    <a:pt x="965" y="835"/>
                    <a:pt x="967" y="838"/>
                    <a:pt x="966" y="839"/>
                  </a:cubicBezTo>
                  <a:cubicBezTo>
                    <a:pt x="965" y="840"/>
                    <a:pt x="962" y="839"/>
                    <a:pt x="962" y="839"/>
                  </a:cubicBezTo>
                  <a:cubicBezTo>
                    <a:pt x="961" y="840"/>
                    <a:pt x="963" y="843"/>
                    <a:pt x="962" y="843"/>
                  </a:cubicBezTo>
                  <a:cubicBezTo>
                    <a:pt x="960" y="844"/>
                    <a:pt x="955" y="843"/>
                    <a:pt x="954" y="847"/>
                  </a:cubicBezTo>
                  <a:cubicBezTo>
                    <a:pt x="954" y="849"/>
                    <a:pt x="951" y="848"/>
                    <a:pt x="947" y="850"/>
                  </a:cubicBezTo>
                  <a:cubicBezTo>
                    <a:pt x="946" y="851"/>
                    <a:pt x="944" y="854"/>
                    <a:pt x="943" y="854"/>
                  </a:cubicBezTo>
                  <a:cubicBezTo>
                    <a:pt x="942" y="854"/>
                    <a:pt x="941" y="852"/>
                    <a:pt x="940" y="852"/>
                  </a:cubicBezTo>
                  <a:cubicBezTo>
                    <a:pt x="940" y="852"/>
                    <a:pt x="939" y="854"/>
                    <a:pt x="938" y="854"/>
                  </a:cubicBezTo>
                  <a:cubicBezTo>
                    <a:pt x="935" y="854"/>
                    <a:pt x="934" y="855"/>
                    <a:pt x="934" y="858"/>
                  </a:cubicBezTo>
                  <a:cubicBezTo>
                    <a:pt x="927" y="855"/>
                    <a:pt x="923" y="863"/>
                    <a:pt x="919" y="865"/>
                  </a:cubicBezTo>
                  <a:cubicBezTo>
                    <a:pt x="918" y="866"/>
                    <a:pt x="916" y="865"/>
                    <a:pt x="915" y="865"/>
                  </a:cubicBezTo>
                  <a:cubicBezTo>
                    <a:pt x="914" y="866"/>
                    <a:pt x="912" y="868"/>
                    <a:pt x="912" y="869"/>
                  </a:cubicBezTo>
                  <a:cubicBezTo>
                    <a:pt x="911" y="870"/>
                    <a:pt x="908" y="872"/>
                    <a:pt x="908" y="873"/>
                  </a:cubicBezTo>
                  <a:cubicBezTo>
                    <a:pt x="907" y="874"/>
                    <a:pt x="911" y="878"/>
                    <a:pt x="906" y="877"/>
                  </a:cubicBezTo>
                  <a:cubicBezTo>
                    <a:pt x="907" y="885"/>
                    <a:pt x="903" y="889"/>
                    <a:pt x="904" y="897"/>
                  </a:cubicBezTo>
                  <a:cubicBezTo>
                    <a:pt x="899" y="895"/>
                    <a:pt x="902" y="901"/>
                    <a:pt x="900" y="903"/>
                  </a:cubicBezTo>
                  <a:cubicBezTo>
                    <a:pt x="900" y="903"/>
                    <a:pt x="897" y="902"/>
                    <a:pt x="897" y="903"/>
                  </a:cubicBezTo>
                  <a:cubicBezTo>
                    <a:pt x="896" y="904"/>
                    <a:pt x="900" y="906"/>
                    <a:pt x="897" y="906"/>
                  </a:cubicBezTo>
                  <a:cubicBezTo>
                    <a:pt x="894" y="906"/>
                    <a:pt x="894" y="914"/>
                    <a:pt x="889" y="914"/>
                  </a:cubicBezTo>
                  <a:cubicBezTo>
                    <a:pt x="889" y="914"/>
                    <a:pt x="886" y="917"/>
                    <a:pt x="885" y="918"/>
                  </a:cubicBezTo>
                  <a:cubicBezTo>
                    <a:pt x="883" y="920"/>
                    <a:pt x="881" y="926"/>
                    <a:pt x="876" y="929"/>
                  </a:cubicBezTo>
                  <a:cubicBezTo>
                    <a:pt x="876" y="931"/>
                    <a:pt x="876" y="934"/>
                    <a:pt x="876" y="936"/>
                  </a:cubicBezTo>
                  <a:cubicBezTo>
                    <a:pt x="873" y="938"/>
                    <a:pt x="870" y="939"/>
                    <a:pt x="871" y="944"/>
                  </a:cubicBezTo>
                  <a:cubicBezTo>
                    <a:pt x="867" y="944"/>
                    <a:pt x="864" y="944"/>
                    <a:pt x="861" y="944"/>
                  </a:cubicBezTo>
                  <a:cubicBezTo>
                    <a:pt x="861" y="945"/>
                    <a:pt x="864" y="945"/>
                    <a:pt x="865" y="946"/>
                  </a:cubicBezTo>
                  <a:cubicBezTo>
                    <a:pt x="865" y="948"/>
                    <a:pt x="862" y="947"/>
                    <a:pt x="859" y="947"/>
                  </a:cubicBezTo>
                  <a:cubicBezTo>
                    <a:pt x="857" y="949"/>
                    <a:pt x="856" y="951"/>
                    <a:pt x="856" y="955"/>
                  </a:cubicBezTo>
                  <a:cubicBezTo>
                    <a:pt x="853" y="953"/>
                    <a:pt x="852" y="953"/>
                    <a:pt x="852" y="957"/>
                  </a:cubicBezTo>
                  <a:cubicBezTo>
                    <a:pt x="850" y="957"/>
                    <a:pt x="851" y="954"/>
                    <a:pt x="850" y="953"/>
                  </a:cubicBezTo>
                  <a:cubicBezTo>
                    <a:pt x="847" y="953"/>
                    <a:pt x="845" y="953"/>
                    <a:pt x="845" y="951"/>
                  </a:cubicBezTo>
                  <a:cubicBezTo>
                    <a:pt x="843" y="952"/>
                    <a:pt x="843" y="955"/>
                    <a:pt x="839" y="955"/>
                  </a:cubicBezTo>
                  <a:cubicBezTo>
                    <a:pt x="838" y="959"/>
                    <a:pt x="842" y="960"/>
                    <a:pt x="843" y="964"/>
                  </a:cubicBezTo>
                  <a:cubicBezTo>
                    <a:pt x="843" y="969"/>
                    <a:pt x="836" y="972"/>
                    <a:pt x="841" y="975"/>
                  </a:cubicBezTo>
                  <a:cubicBezTo>
                    <a:pt x="840" y="980"/>
                    <a:pt x="831" y="975"/>
                    <a:pt x="830" y="979"/>
                  </a:cubicBezTo>
                  <a:cubicBezTo>
                    <a:pt x="827" y="979"/>
                    <a:pt x="829" y="982"/>
                    <a:pt x="828" y="983"/>
                  </a:cubicBezTo>
                  <a:cubicBezTo>
                    <a:pt x="826" y="984"/>
                    <a:pt x="819" y="983"/>
                    <a:pt x="820" y="988"/>
                  </a:cubicBezTo>
                  <a:cubicBezTo>
                    <a:pt x="816" y="985"/>
                    <a:pt x="803" y="985"/>
                    <a:pt x="802" y="990"/>
                  </a:cubicBezTo>
                  <a:cubicBezTo>
                    <a:pt x="802" y="992"/>
                    <a:pt x="804" y="991"/>
                    <a:pt x="804" y="990"/>
                  </a:cubicBezTo>
                  <a:cubicBezTo>
                    <a:pt x="808" y="990"/>
                    <a:pt x="803" y="995"/>
                    <a:pt x="800" y="994"/>
                  </a:cubicBezTo>
                  <a:cubicBezTo>
                    <a:pt x="801" y="998"/>
                    <a:pt x="794" y="1004"/>
                    <a:pt x="798" y="1005"/>
                  </a:cubicBezTo>
                  <a:cubicBezTo>
                    <a:pt x="798" y="1006"/>
                    <a:pt x="795" y="1007"/>
                    <a:pt x="794" y="1007"/>
                  </a:cubicBezTo>
                  <a:cubicBezTo>
                    <a:pt x="794" y="1007"/>
                    <a:pt x="792" y="1005"/>
                    <a:pt x="792" y="1005"/>
                  </a:cubicBezTo>
                  <a:cubicBezTo>
                    <a:pt x="791" y="1005"/>
                    <a:pt x="786" y="1010"/>
                    <a:pt x="787" y="1003"/>
                  </a:cubicBezTo>
                  <a:cubicBezTo>
                    <a:pt x="785" y="1004"/>
                    <a:pt x="784" y="1008"/>
                    <a:pt x="783" y="1005"/>
                  </a:cubicBezTo>
                  <a:cubicBezTo>
                    <a:pt x="780" y="1006"/>
                    <a:pt x="784" y="1016"/>
                    <a:pt x="785" y="1020"/>
                  </a:cubicBezTo>
                  <a:cubicBezTo>
                    <a:pt x="786" y="1025"/>
                    <a:pt x="782" y="1023"/>
                    <a:pt x="781" y="1028"/>
                  </a:cubicBezTo>
                  <a:cubicBezTo>
                    <a:pt x="781" y="1030"/>
                    <a:pt x="781" y="1034"/>
                    <a:pt x="776" y="1033"/>
                  </a:cubicBezTo>
                  <a:cubicBezTo>
                    <a:pt x="775" y="1035"/>
                    <a:pt x="779" y="1036"/>
                    <a:pt x="779" y="1037"/>
                  </a:cubicBezTo>
                  <a:cubicBezTo>
                    <a:pt x="780" y="1040"/>
                    <a:pt x="776" y="1036"/>
                    <a:pt x="776" y="1037"/>
                  </a:cubicBezTo>
                  <a:cubicBezTo>
                    <a:pt x="774" y="1038"/>
                    <a:pt x="774" y="1043"/>
                    <a:pt x="776" y="1042"/>
                  </a:cubicBezTo>
                  <a:cubicBezTo>
                    <a:pt x="775" y="1045"/>
                    <a:pt x="774" y="1043"/>
                    <a:pt x="772" y="1042"/>
                  </a:cubicBezTo>
                  <a:cubicBezTo>
                    <a:pt x="772" y="1042"/>
                    <a:pt x="771" y="1045"/>
                    <a:pt x="770" y="1044"/>
                  </a:cubicBezTo>
                  <a:cubicBezTo>
                    <a:pt x="767" y="1040"/>
                    <a:pt x="771" y="1045"/>
                    <a:pt x="768" y="1048"/>
                  </a:cubicBezTo>
                  <a:cubicBezTo>
                    <a:pt x="765" y="1051"/>
                    <a:pt x="764" y="1047"/>
                    <a:pt x="761" y="1050"/>
                  </a:cubicBezTo>
                  <a:cubicBezTo>
                    <a:pt x="758" y="1055"/>
                    <a:pt x="769" y="1054"/>
                    <a:pt x="762" y="1057"/>
                  </a:cubicBezTo>
                  <a:cubicBezTo>
                    <a:pt x="763" y="1059"/>
                    <a:pt x="766" y="1059"/>
                    <a:pt x="768" y="1059"/>
                  </a:cubicBezTo>
                  <a:cubicBezTo>
                    <a:pt x="767" y="1063"/>
                    <a:pt x="768" y="1065"/>
                    <a:pt x="772" y="1065"/>
                  </a:cubicBezTo>
                  <a:cubicBezTo>
                    <a:pt x="775" y="1069"/>
                    <a:pt x="768" y="1071"/>
                    <a:pt x="768" y="1072"/>
                  </a:cubicBezTo>
                  <a:cubicBezTo>
                    <a:pt x="768" y="1073"/>
                    <a:pt x="769" y="1075"/>
                    <a:pt x="770" y="1074"/>
                  </a:cubicBezTo>
                  <a:cubicBezTo>
                    <a:pt x="768" y="1077"/>
                    <a:pt x="769" y="1074"/>
                    <a:pt x="768" y="1074"/>
                  </a:cubicBezTo>
                  <a:cubicBezTo>
                    <a:pt x="765" y="1074"/>
                    <a:pt x="766" y="1078"/>
                    <a:pt x="761" y="1078"/>
                  </a:cubicBezTo>
                  <a:cubicBezTo>
                    <a:pt x="763" y="1081"/>
                    <a:pt x="762" y="1082"/>
                    <a:pt x="757" y="1082"/>
                  </a:cubicBezTo>
                  <a:cubicBezTo>
                    <a:pt x="758" y="1087"/>
                    <a:pt x="754" y="1086"/>
                    <a:pt x="755" y="1091"/>
                  </a:cubicBezTo>
                  <a:cubicBezTo>
                    <a:pt x="748" y="1092"/>
                    <a:pt x="756" y="1099"/>
                    <a:pt x="749" y="1095"/>
                  </a:cubicBezTo>
                  <a:cubicBezTo>
                    <a:pt x="750" y="1099"/>
                    <a:pt x="748" y="1103"/>
                    <a:pt x="749" y="1108"/>
                  </a:cubicBezTo>
                  <a:cubicBezTo>
                    <a:pt x="750" y="1109"/>
                    <a:pt x="751" y="1110"/>
                    <a:pt x="751" y="1110"/>
                  </a:cubicBezTo>
                  <a:cubicBezTo>
                    <a:pt x="751" y="1112"/>
                    <a:pt x="748" y="1113"/>
                    <a:pt x="751" y="1117"/>
                  </a:cubicBezTo>
                  <a:cubicBezTo>
                    <a:pt x="754" y="1119"/>
                    <a:pt x="751" y="1121"/>
                    <a:pt x="753" y="1126"/>
                  </a:cubicBezTo>
                  <a:cubicBezTo>
                    <a:pt x="755" y="1130"/>
                    <a:pt x="759" y="1132"/>
                    <a:pt x="761" y="1136"/>
                  </a:cubicBezTo>
                  <a:cubicBezTo>
                    <a:pt x="765" y="1139"/>
                    <a:pt x="768" y="1133"/>
                    <a:pt x="772" y="1137"/>
                  </a:cubicBezTo>
                  <a:cubicBezTo>
                    <a:pt x="773" y="1144"/>
                    <a:pt x="766" y="1140"/>
                    <a:pt x="762" y="1141"/>
                  </a:cubicBezTo>
                  <a:cubicBezTo>
                    <a:pt x="755" y="1143"/>
                    <a:pt x="746" y="1146"/>
                    <a:pt x="740" y="1145"/>
                  </a:cubicBezTo>
                  <a:cubicBezTo>
                    <a:pt x="740" y="1145"/>
                    <a:pt x="740" y="1142"/>
                    <a:pt x="740" y="1141"/>
                  </a:cubicBezTo>
                  <a:cubicBezTo>
                    <a:pt x="732" y="1143"/>
                    <a:pt x="730" y="1138"/>
                    <a:pt x="723" y="1137"/>
                  </a:cubicBezTo>
                  <a:cubicBezTo>
                    <a:pt x="723" y="1136"/>
                    <a:pt x="723" y="1134"/>
                    <a:pt x="723" y="1132"/>
                  </a:cubicBezTo>
                  <a:cubicBezTo>
                    <a:pt x="722" y="1127"/>
                    <a:pt x="716" y="1131"/>
                    <a:pt x="716" y="1126"/>
                  </a:cubicBezTo>
                  <a:cubicBezTo>
                    <a:pt x="716" y="1125"/>
                    <a:pt x="714" y="1124"/>
                    <a:pt x="714" y="1123"/>
                  </a:cubicBezTo>
                  <a:cubicBezTo>
                    <a:pt x="714" y="1121"/>
                    <a:pt x="712" y="1121"/>
                    <a:pt x="712" y="1121"/>
                  </a:cubicBezTo>
                  <a:cubicBezTo>
                    <a:pt x="712" y="1119"/>
                    <a:pt x="716" y="1115"/>
                    <a:pt x="712" y="1115"/>
                  </a:cubicBezTo>
                  <a:cubicBezTo>
                    <a:pt x="709" y="1115"/>
                    <a:pt x="712" y="1113"/>
                    <a:pt x="712" y="1111"/>
                  </a:cubicBezTo>
                  <a:cubicBezTo>
                    <a:pt x="712" y="1109"/>
                    <a:pt x="709" y="1109"/>
                    <a:pt x="708" y="1108"/>
                  </a:cubicBezTo>
                  <a:cubicBezTo>
                    <a:pt x="708" y="1106"/>
                    <a:pt x="711" y="1106"/>
                    <a:pt x="710" y="1104"/>
                  </a:cubicBezTo>
                  <a:cubicBezTo>
                    <a:pt x="710" y="1104"/>
                    <a:pt x="709" y="1103"/>
                    <a:pt x="708" y="1102"/>
                  </a:cubicBezTo>
                  <a:cubicBezTo>
                    <a:pt x="708" y="1100"/>
                    <a:pt x="707" y="1097"/>
                    <a:pt x="705" y="1096"/>
                  </a:cubicBezTo>
                  <a:cubicBezTo>
                    <a:pt x="704" y="1094"/>
                    <a:pt x="707" y="1093"/>
                    <a:pt x="707" y="1091"/>
                  </a:cubicBezTo>
                  <a:cubicBezTo>
                    <a:pt x="706" y="1090"/>
                    <a:pt x="703" y="1088"/>
                    <a:pt x="703" y="1089"/>
                  </a:cubicBezTo>
                  <a:cubicBezTo>
                    <a:pt x="703" y="1088"/>
                    <a:pt x="710" y="1085"/>
                    <a:pt x="705" y="1083"/>
                  </a:cubicBezTo>
                  <a:cubicBezTo>
                    <a:pt x="705" y="1082"/>
                    <a:pt x="707" y="1082"/>
                    <a:pt x="708" y="1082"/>
                  </a:cubicBezTo>
                  <a:cubicBezTo>
                    <a:pt x="708" y="1077"/>
                    <a:pt x="708" y="1073"/>
                    <a:pt x="708" y="1068"/>
                  </a:cubicBezTo>
                  <a:cubicBezTo>
                    <a:pt x="707" y="1067"/>
                    <a:pt x="705" y="1066"/>
                    <a:pt x="703" y="1065"/>
                  </a:cubicBezTo>
                  <a:cubicBezTo>
                    <a:pt x="705" y="1059"/>
                    <a:pt x="709" y="1054"/>
                    <a:pt x="707" y="1048"/>
                  </a:cubicBezTo>
                  <a:cubicBezTo>
                    <a:pt x="712" y="1050"/>
                    <a:pt x="711" y="1045"/>
                    <a:pt x="716" y="1046"/>
                  </a:cubicBezTo>
                  <a:cubicBezTo>
                    <a:pt x="716" y="1041"/>
                    <a:pt x="716" y="1035"/>
                    <a:pt x="716" y="1029"/>
                  </a:cubicBezTo>
                  <a:cubicBezTo>
                    <a:pt x="725" y="1030"/>
                    <a:pt x="721" y="1017"/>
                    <a:pt x="725" y="1013"/>
                  </a:cubicBezTo>
                  <a:cubicBezTo>
                    <a:pt x="724" y="1014"/>
                    <a:pt x="722" y="1015"/>
                    <a:pt x="721" y="1013"/>
                  </a:cubicBezTo>
                  <a:cubicBezTo>
                    <a:pt x="718" y="1014"/>
                    <a:pt x="716" y="1018"/>
                    <a:pt x="716" y="1024"/>
                  </a:cubicBezTo>
                  <a:cubicBezTo>
                    <a:pt x="713" y="1022"/>
                    <a:pt x="710" y="1021"/>
                    <a:pt x="710" y="1016"/>
                  </a:cubicBezTo>
                  <a:cubicBezTo>
                    <a:pt x="707" y="1014"/>
                    <a:pt x="716" y="1010"/>
                    <a:pt x="714" y="1009"/>
                  </a:cubicBezTo>
                  <a:cubicBezTo>
                    <a:pt x="710" y="1006"/>
                    <a:pt x="715" y="1010"/>
                    <a:pt x="718" y="1007"/>
                  </a:cubicBezTo>
                  <a:cubicBezTo>
                    <a:pt x="719" y="997"/>
                    <a:pt x="715" y="989"/>
                    <a:pt x="716" y="981"/>
                  </a:cubicBezTo>
                  <a:cubicBezTo>
                    <a:pt x="716" y="981"/>
                    <a:pt x="719" y="981"/>
                    <a:pt x="720" y="981"/>
                  </a:cubicBezTo>
                  <a:cubicBezTo>
                    <a:pt x="718" y="972"/>
                    <a:pt x="720" y="971"/>
                    <a:pt x="720" y="960"/>
                  </a:cubicBezTo>
                  <a:cubicBezTo>
                    <a:pt x="724" y="955"/>
                    <a:pt x="730" y="949"/>
                    <a:pt x="727" y="942"/>
                  </a:cubicBezTo>
                  <a:cubicBezTo>
                    <a:pt x="734" y="950"/>
                    <a:pt x="728" y="928"/>
                    <a:pt x="735" y="936"/>
                  </a:cubicBezTo>
                  <a:cubicBezTo>
                    <a:pt x="734" y="932"/>
                    <a:pt x="734" y="928"/>
                    <a:pt x="733" y="923"/>
                  </a:cubicBezTo>
                  <a:cubicBezTo>
                    <a:pt x="732" y="921"/>
                    <a:pt x="729" y="918"/>
                    <a:pt x="729" y="916"/>
                  </a:cubicBezTo>
                  <a:cubicBezTo>
                    <a:pt x="729" y="913"/>
                    <a:pt x="730" y="912"/>
                    <a:pt x="731" y="910"/>
                  </a:cubicBezTo>
                  <a:cubicBezTo>
                    <a:pt x="731" y="906"/>
                    <a:pt x="729" y="900"/>
                    <a:pt x="735" y="904"/>
                  </a:cubicBezTo>
                  <a:cubicBezTo>
                    <a:pt x="734" y="899"/>
                    <a:pt x="735" y="894"/>
                    <a:pt x="736" y="890"/>
                  </a:cubicBezTo>
                  <a:cubicBezTo>
                    <a:pt x="738" y="886"/>
                    <a:pt x="737" y="888"/>
                    <a:pt x="736" y="884"/>
                  </a:cubicBezTo>
                  <a:cubicBezTo>
                    <a:pt x="736" y="882"/>
                    <a:pt x="741" y="877"/>
                    <a:pt x="738" y="875"/>
                  </a:cubicBezTo>
                  <a:cubicBezTo>
                    <a:pt x="737" y="873"/>
                    <a:pt x="738" y="873"/>
                    <a:pt x="738" y="869"/>
                  </a:cubicBezTo>
                  <a:cubicBezTo>
                    <a:pt x="739" y="867"/>
                    <a:pt x="738" y="864"/>
                    <a:pt x="738" y="862"/>
                  </a:cubicBezTo>
                  <a:cubicBezTo>
                    <a:pt x="739" y="859"/>
                    <a:pt x="740" y="858"/>
                    <a:pt x="740" y="856"/>
                  </a:cubicBezTo>
                  <a:cubicBezTo>
                    <a:pt x="741" y="849"/>
                    <a:pt x="739" y="842"/>
                    <a:pt x="740" y="836"/>
                  </a:cubicBezTo>
                  <a:cubicBezTo>
                    <a:pt x="740" y="833"/>
                    <a:pt x="742" y="832"/>
                    <a:pt x="742" y="830"/>
                  </a:cubicBezTo>
                  <a:cubicBezTo>
                    <a:pt x="741" y="824"/>
                    <a:pt x="736" y="819"/>
                    <a:pt x="736" y="813"/>
                  </a:cubicBezTo>
                  <a:cubicBezTo>
                    <a:pt x="736" y="810"/>
                    <a:pt x="734" y="814"/>
                    <a:pt x="731" y="813"/>
                  </a:cubicBezTo>
                  <a:cubicBezTo>
                    <a:pt x="728" y="809"/>
                    <a:pt x="723" y="804"/>
                    <a:pt x="718" y="804"/>
                  </a:cubicBezTo>
                  <a:cubicBezTo>
                    <a:pt x="717" y="804"/>
                    <a:pt x="715" y="799"/>
                    <a:pt x="714" y="800"/>
                  </a:cubicBezTo>
                  <a:cubicBezTo>
                    <a:pt x="711" y="803"/>
                    <a:pt x="714" y="799"/>
                    <a:pt x="712" y="798"/>
                  </a:cubicBezTo>
                  <a:cubicBezTo>
                    <a:pt x="709" y="796"/>
                    <a:pt x="704" y="800"/>
                    <a:pt x="708" y="795"/>
                  </a:cubicBezTo>
                  <a:cubicBezTo>
                    <a:pt x="708" y="791"/>
                    <a:pt x="703" y="794"/>
                    <a:pt x="701" y="793"/>
                  </a:cubicBezTo>
                  <a:cubicBezTo>
                    <a:pt x="700" y="792"/>
                    <a:pt x="702" y="789"/>
                    <a:pt x="701" y="789"/>
                  </a:cubicBezTo>
                  <a:cubicBezTo>
                    <a:pt x="700" y="788"/>
                    <a:pt x="698" y="788"/>
                    <a:pt x="697" y="787"/>
                  </a:cubicBezTo>
                  <a:cubicBezTo>
                    <a:pt x="695" y="785"/>
                    <a:pt x="692" y="780"/>
                    <a:pt x="692" y="774"/>
                  </a:cubicBezTo>
                  <a:cubicBezTo>
                    <a:pt x="692" y="772"/>
                    <a:pt x="689" y="773"/>
                    <a:pt x="688" y="772"/>
                  </a:cubicBezTo>
                  <a:cubicBezTo>
                    <a:pt x="686" y="771"/>
                    <a:pt x="688" y="763"/>
                    <a:pt x="684" y="763"/>
                  </a:cubicBezTo>
                  <a:cubicBezTo>
                    <a:pt x="681" y="763"/>
                    <a:pt x="679" y="752"/>
                    <a:pt x="677" y="748"/>
                  </a:cubicBezTo>
                  <a:cubicBezTo>
                    <a:pt x="675" y="745"/>
                    <a:pt x="672" y="741"/>
                    <a:pt x="669" y="737"/>
                  </a:cubicBezTo>
                  <a:cubicBezTo>
                    <a:pt x="668" y="735"/>
                    <a:pt x="666" y="734"/>
                    <a:pt x="666" y="733"/>
                  </a:cubicBezTo>
                  <a:cubicBezTo>
                    <a:pt x="665" y="732"/>
                    <a:pt x="666" y="730"/>
                    <a:pt x="666" y="729"/>
                  </a:cubicBezTo>
                  <a:cubicBezTo>
                    <a:pt x="665" y="727"/>
                    <a:pt x="663" y="729"/>
                    <a:pt x="662" y="727"/>
                  </a:cubicBezTo>
                  <a:cubicBezTo>
                    <a:pt x="662" y="727"/>
                    <a:pt x="659" y="713"/>
                    <a:pt x="658" y="724"/>
                  </a:cubicBezTo>
                  <a:cubicBezTo>
                    <a:pt x="654" y="722"/>
                    <a:pt x="657" y="712"/>
                    <a:pt x="656" y="707"/>
                  </a:cubicBezTo>
                  <a:cubicBezTo>
                    <a:pt x="661" y="707"/>
                    <a:pt x="661" y="702"/>
                    <a:pt x="664" y="699"/>
                  </a:cubicBezTo>
                  <a:cubicBezTo>
                    <a:pt x="665" y="694"/>
                    <a:pt x="660" y="696"/>
                    <a:pt x="658" y="694"/>
                  </a:cubicBezTo>
                  <a:cubicBezTo>
                    <a:pt x="658" y="688"/>
                    <a:pt x="661" y="686"/>
                    <a:pt x="660" y="679"/>
                  </a:cubicBezTo>
                  <a:cubicBezTo>
                    <a:pt x="661" y="678"/>
                    <a:pt x="663" y="677"/>
                    <a:pt x="666" y="677"/>
                  </a:cubicBezTo>
                  <a:cubicBezTo>
                    <a:pt x="666" y="676"/>
                    <a:pt x="665" y="673"/>
                    <a:pt x="666" y="672"/>
                  </a:cubicBezTo>
                  <a:cubicBezTo>
                    <a:pt x="666" y="671"/>
                    <a:pt x="669" y="672"/>
                    <a:pt x="669" y="672"/>
                  </a:cubicBezTo>
                  <a:cubicBezTo>
                    <a:pt x="670" y="671"/>
                    <a:pt x="669" y="670"/>
                    <a:pt x="669" y="670"/>
                  </a:cubicBezTo>
                  <a:cubicBezTo>
                    <a:pt x="670" y="669"/>
                    <a:pt x="674" y="666"/>
                    <a:pt x="673" y="666"/>
                  </a:cubicBezTo>
                  <a:cubicBezTo>
                    <a:pt x="673" y="666"/>
                    <a:pt x="671" y="666"/>
                    <a:pt x="671" y="666"/>
                  </a:cubicBezTo>
                  <a:cubicBezTo>
                    <a:pt x="671" y="666"/>
                    <a:pt x="672" y="663"/>
                    <a:pt x="673" y="664"/>
                  </a:cubicBezTo>
                  <a:cubicBezTo>
                    <a:pt x="677" y="669"/>
                    <a:pt x="674" y="661"/>
                    <a:pt x="679" y="660"/>
                  </a:cubicBezTo>
                  <a:cubicBezTo>
                    <a:pt x="682" y="660"/>
                    <a:pt x="680" y="656"/>
                    <a:pt x="682" y="653"/>
                  </a:cubicBezTo>
                  <a:cubicBezTo>
                    <a:pt x="682" y="653"/>
                    <a:pt x="691" y="646"/>
                    <a:pt x="686" y="642"/>
                  </a:cubicBezTo>
                  <a:cubicBezTo>
                    <a:pt x="684" y="639"/>
                    <a:pt x="686" y="641"/>
                    <a:pt x="686" y="638"/>
                  </a:cubicBezTo>
                  <a:cubicBezTo>
                    <a:pt x="686" y="634"/>
                    <a:pt x="682" y="620"/>
                    <a:pt x="684" y="616"/>
                  </a:cubicBezTo>
                  <a:cubicBezTo>
                    <a:pt x="675" y="617"/>
                    <a:pt x="675" y="609"/>
                    <a:pt x="666" y="612"/>
                  </a:cubicBezTo>
                  <a:cubicBezTo>
                    <a:pt x="663" y="613"/>
                    <a:pt x="666" y="615"/>
                    <a:pt x="664" y="619"/>
                  </a:cubicBezTo>
                  <a:cubicBezTo>
                    <a:pt x="654" y="620"/>
                    <a:pt x="650" y="614"/>
                    <a:pt x="641" y="614"/>
                  </a:cubicBezTo>
                  <a:cubicBezTo>
                    <a:pt x="641" y="610"/>
                    <a:pt x="636" y="611"/>
                    <a:pt x="638" y="606"/>
                  </a:cubicBezTo>
                  <a:cubicBezTo>
                    <a:pt x="635" y="605"/>
                    <a:pt x="632" y="606"/>
                    <a:pt x="630" y="604"/>
                  </a:cubicBezTo>
                  <a:cubicBezTo>
                    <a:pt x="630" y="604"/>
                    <a:pt x="631" y="601"/>
                    <a:pt x="630" y="601"/>
                  </a:cubicBezTo>
                  <a:cubicBezTo>
                    <a:pt x="630" y="600"/>
                    <a:pt x="627" y="601"/>
                    <a:pt x="626" y="601"/>
                  </a:cubicBezTo>
                  <a:cubicBezTo>
                    <a:pt x="625" y="599"/>
                    <a:pt x="626" y="595"/>
                    <a:pt x="623" y="595"/>
                  </a:cubicBezTo>
                  <a:cubicBezTo>
                    <a:pt x="623" y="590"/>
                    <a:pt x="626" y="591"/>
                    <a:pt x="623" y="588"/>
                  </a:cubicBezTo>
                  <a:cubicBezTo>
                    <a:pt x="622" y="586"/>
                    <a:pt x="621" y="587"/>
                    <a:pt x="621" y="588"/>
                  </a:cubicBezTo>
                  <a:cubicBezTo>
                    <a:pt x="618" y="586"/>
                    <a:pt x="617" y="582"/>
                    <a:pt x="612" y="582"/>
                  </a:cubicBezTo>
                  <a:cubicBezTo>
                    <a:pt x="614" y="576"/>
                    <a:pt x="605" y="581"/>
                    <a:pt x="608" y="575"/>
                  </a:cubicBezTo>
                  <a:cubicBezTo>
                    <a:pt x="606" y="574"/>
                    <a:pt x="596" y="574"/>
                    <a:pt x="598" y="575"/>
                  </a:cubicBezTo>
                  <a:cubicBezTo>
                    <a:pt x="596" y="574"/>
                    <a:pt x="598" y="572"/>
                    <a:pt x="597" y="571"/>
                  </a:cubicBezTo>
                  <a:cubicBezTo>
                    <a:pt x="596" y="570"/>
                    <a:pt x="594" y="571"/>
                    <a:pt x="593" y="571"/>
                  </a:cubicBezTo>
                  <a:cubicBezTo>
                    <a:pt x="591" y="570"/>
                    <a:pt x="587" y="568"/>
                    <a:pt x="582" y="569"/>
                  </a:cubicBezTo>
                  <a:cubicBezTo>
                    <a:pt x="584" y="562"/>
                    <a:pt x="578" y="566"/>
                    <a:pt x="574" y="563"/>
                  </a:cubicBezTo>
                  <a:cubicBezTo>
                    <a:pt x="574" y="563"/>
                    <a:pt x="575" y="560"/>
                    <a:pt x="574" y="560"/>
                  </a:cubicBezTo>
                  <a:cubicBezTo>
                    <a:pt x="574" y="559"/>
                    <a:pt x="571" y="560"/>
                    <a:pt x="571" y="560"/>
                  </a:cubicBezTo>
                  <a:cubicBezTo>
                    <a:pt x="570" y="559"/>
                    <a:pt x="571" y="557"/>
                    <a:pt x="571" y="556"/>
                  </a:cubicBezTo>
                  <a:cubicBezTo>
                    <a:pt x="570" y="555"/>
                    <a:pt x="567" y="556"/>
                    <a:pt x="567" y="556"/>
                  </a:cubicBezTo>
                  <a:cubicBezTo>
                    <a:pt x="566" y="555"/>
                    <a:pt x="567" y="553"/>
                    <a:pt x="567" y="552"/>
                  </a:cubicBezTo>
                  <a:cubicBezTo>
                    <a:pt x="565" y="551"/>
                    <a:pt x="565" y="554"/>
                    <a:pt x="565" y="554"/>
                  </a:cubicBezTo>
                  <a:cubicBezTo>
                    <a:pt x="564" y="554"/>
                    <a:pt x="560" y="552"/>
                    <a:pt x="559" y="550"/>
                  </a:cubicBezTo>
                  <a:cubicBezTo>
                    <a:pt x="557" y="553"/>
                    <a:pt x="556" y="550"/>
                    <a:pt x="554" y="550"/>
                  </a:cubicBezTo>
                  <a:cubicBezTo>
                    <a:pt x="551" y="551"/>
                    <a:pt x="548" y="554"/>
                    <a:pt x="544" y="554"/>
                  </a:cubicBezTo>
                  <a:cubicBezTo>
                    <a:pt x="540" y="554"/>
                    <a:pt x="540" y="552"/>
                    <a:pt x="537" y="552"/>
                  </a:cubicBezTo>
                  <a:cubicBezTo>
                    <a:pt x="532" y="552"/>
                    <a:pt x="534" y="555"/>
                    <a:pt x="530" y="552"/>
                  </a:cubicBezTo>
                  <a:cubicBezTo>
                    <a:pt x="527" y="551"/>
                    <a:pt x="525" y="552"/>
                    <a:pt x="520" y="550"/>
                  </a:cubicBezTo>
                  <a:cubicBezTo>
                    <a:pt x="519" y="550"/>
                    <a:pt x="519" y="547"/>
                    <a:pt x="518" y="547"/>
                  </a:cubicBezTo>
                  <a:cubicBezTo>
                    <a:pt x="517" y="546"/>
                    <a:pt x="516" y="547"/>
                    <a:pt x="515" y="547"/>
                  </a:cubicBezTo>
                  <a:cubicBezTo>
                    <a:pt x="512" y="546"/>
                    <a:pt x="504" y="545"/>
                    <a:pt x="509" y="541"/>
                  </a:cubicBezTo>
                  <a:cubicBezTo>
                    <a:pt x="504" y="541"/>
                    <a:pt x="503" y="537"/>
                    <a:pt x="498" y="537"/>
                  </a:cubicBezTo>
                  <a:cubicBezTo>
                    <a:pt x="497" y="536"/>
                    <a:pt x="496" y="534"/>
                    <a:pt x="496" y="532"/>
                  </a:cubicBezTo>
                  <a:cubicBezTo>
                    <a:pt x="488" y="531"/>
                    <a:pt x="486" y="525"/>
                    <a:pt x="477" y="524"/>
                  </a:cubicBezTo>
                  <a:cubicBezTo>
                    <a:pt x="476" y="518"/>
                    <a:pt x="472" y="515"/>
                    <a:pt x="474" y="506"/>
                  </a:cubicBezTo>
                  <a:cubicBezTo>
                    <a:pt x="473" y="498"/>
                    <a:pt x="463" y="502"/>
                    <a:pt x="468" y="494"/>
                  </a:cubicBezTo>
                  <a:cubicBezTo>
                    <a:pt x="466" y="494"/>
                    <a:pt x="465" y="495"/>
                    <a:pt x="464" y="496"/>
                  </a:cubicBezTo>
                  <a:cubicBezTo>
                    <a:pt x="462" y="496"/>
                    <a:pt x="463" y="494"/>
                    <a:pt x="462" y="493"/>
                  </a:cubicBezTo>
                  <a:cubicBezTo>
                    <a:pt x="461" y="491"/>
                    <a:pt x="457" y="491"/>
                    <a:pt x="457" y="487"/>
                  </a:cubicBezTo>
                  <a:cubicBezTo>
                    <a:pt x="457" y="485"/>
                    <a:pt x="453" y="485"/>
                    <a:pt x="451" y="485"/>
                  </a:cubicBezTo>
                  <a:cubicBezTo>
                    <a:pt x="451" y="484"/>
                    <a:pt x="454" y="483"/>
                    <a:pt x="453" y="481"/>
                  </a:cubicBezTo>
                  <a:cubicBezTo>
                    <a:pt x="453" y="481"/>
                    <a:pt x="451" y="478"/>
                    <a:pt x="451" y="478"/>
                  </a:cubicBezTo>
                  <a:cubicBezTo>
                    <a:pt x="450" y="477"/>
                    <a:pt x="448" y="478"/>
                    <a:pt x="448" y="478"/>
                  </a:cubicBezTo>
                  <a:cubicBezTo>
                    <a:pt x="446" y="476"/>
                    <a:pt x="447" y="473"/>
                    <a:pt x="446" y="472"/>
                  </a:cubicBezTo>
                  <a:cubicBezTo>
                    <a:pt x="441" y="468"/>
                    <a:pt x="436" y="467"/>
                    <a:pt x="434" y="459"/>
                  </a:cubicBezTo>
                  <a:cubicBezTo>
                    <a:pt x="431" y="456"/>
                    <a:pt x="431" y="460"/>
                    <a:pt x="427" y="457"/>
                  </a:cubicBezTo>
                  <a:cubicBezTo>
                    <a:pt x="428" y="453"/>
                    <a:pt x="424" y="453"/>
                    <a:pt x="423" y="452"/>
                  </a:cubicBezTo>
                  <a:cubicBezTo>
                    <a:pt x="422" y="449"/>
                    <a:pt x="424" y="442"/>
                    <a:pt x="418" y="442"/>
                  </a:cubicBezTo>
                  <a:cubicBezTo>
                    <a:pt x="419" y="433"/>
                    <a:pt x="414" y="429"/>
                    <a:pt x="408" y="427"/>
                  </a:cubicBezTo>
                  <a:cubicBezTo>
                    <a:pt x="407" y="429"/>
                    <a:pt x="406" y="431"/>
                    <a:pt x="405" y="433"/>
                  </a:cubicBezTo>
                  <a:cubicBezTo>
                    <a:pt x="403" y="437"/>
                    <a:pt x="409" y="438"/>
                    <a:pt x="410" y="440"/>
                  </a:cubicBezTo>
                  <a:cubicBezTo>
                    <a:pt x="411" y="441"/>
                    <a:pt x="410" y="444"/>
                    <a:pt x="410" y="444"/>
                  </a:cubicBezTo>
                  <a:cubicBezTo>
                    <a:pt x="410" y="444"/>
                    <a:pt x="412" y="444"/>
                    <a:pt x="412" y="444"/>
                  </a:cubicBezTo>
                  <a:cubicBezTo>
                    <a:pt x="413" y="447"/>
                    <a:pt x="410" y="451"/>
                    <a:pt x="414" y="452"/>
                  </a:cubicBezTo>
                  <a:cubicBezTo>
                    <a:pt x="417" y="452"/>
                    <a:pt x="415" y="457"/>
                    <a:pt x="418" y="461"/>
                  </a:cubicBezTo>
                  <a:cubicBezTo>
                    <a:pt x="418" y="462"/>
                    <a:pt x="419" y="461"/>
                    <a:pt x="420" y="463"/>
                  </a:cubicBezTo>
                  <a:cubicBezTo>
                    <a:pt x="420" y="466"/>
                    <a:pt x="425" y="465"/>
                    <a:pt x="423" y="472"/>
                  </a:cubicBezTo>
                  <a:cubicBezTo>
                    <a:pt x="424" y="474"/>
                    <a:pt x="427" y="474"/>
                    <a:pt x="429" y="474"/>
                  </a:cubicBezTo>
                  <a:cubicBezTo>
                    <a:pt x="427" y="476"/>
                    <a:pt x="431" y="477"/>
                    <a:pt x="431" y="478"/>
                  </a:cubicBezTo>
                  <a:cubicBezTo>
                    <a:pt x="431" y="479"/>
                    <a:pt x="429" y="482"/>
                    <a:pt x="429" y="481"/>
                  </a:cubicBezTo>
                  <a:cubicBezTo>
                    <a:pt x="430" y="484"/>
                    <a:pt x="435" y="483"/>
                    <a:pt x="433" y="489"/>
                  </a:cubicBezTo>
                  <a:cubicBezTo>
                    <a:pt x="430" y="487"/>
                    <a:pt x="429" y="484"/>
                    <a:pt x="423" y="485"/>
                  </a:cubicBezTo>
                  <a:cubicBezTo>
                    <a:pt x="426" y="478"/>
                    <a:pt x="419" y="479"/>
                    <a:pt x="420" y="474"/>
                  </a:cubicBezTo>
                  <a:cubicBezTo>
                    <a:pt x="419" y="471"/>
                    <a:pt x="416" y="470"/>
                    <a:pt x="414" y="468"/>
                  </a:cubicBezTo>
                  <a:cubicBezTo>
                    <a:pt x="412" y="467"/>
                    <a:pt x="411" y="465"/>
                    <a:pt x="410" y="463"/>
                  </a:cubicBezTo>
                  <a:cubicBezTo>
                    <a:pt x="407" y="462"/>
                    <a:pt x="404" y="462"/>
                    <a:pt x="403" y="459"/>
                  </a:cubicBezTo>
                  <a:cubicBezTo>
                    <a:pt x="403" y="454"/>
                    <a:pt x="404" y="457"/>
                    <a:pt x="406" y="457"/>
                  </a:cubicBezTo>
                  <a:cubicBezTo>
                    <a:pt x="408" y="449"/>
                    <a:pt x="400" y="451"/>
                    <a:pt x="401" y="444"/>
                  </a:cubicBezTo>
                  <a:cubicBezTo>
                    <a:pt x="397" y="443"/>
                    <a:pt x="396" y="440"/>
                    <a:pt x="392" y="440"/>
                  </a:cubicBezTo>
                  <a:cubicBezTo>
                    <a:pt x="392" y="436"/>
                    <a:pt x="395" y="436"/>
                    <a:pt x="392" y="431"/>
                  </a:cubicBezTo>
                  <a:cubicBezTo>
                    <a:pt x="391" y="430"/>
                    <a:pt x="390" y="429"/>
                    <a:pt x="390" y="429"/>
                  </a:cubicBezTo>
                  <a:cubicBezTo>
                    <a:pt x="388" y="425"/>
                    <a:pt x="389" y="419"/>
                    <a:pt x="380" y="420"/>
                  </a:cubicBezTo>
                  <a:cubicBezTo>
                    <a:pt x="382" y="418"/>
                    <a:pt x="382" y="417"/>
                    <a:pt x="380" y="414"/>
                  </a:cubicBezTo>
                  <a:cubicBezTo>
                    <a:pt x="380" y="414"/>
                    <a:pt x="379" y="411"/>
                    <a:pt x="379" y="411"/>
                  </a:cubicBezTo>
                  <a:cubicBezTo>
                    <a:pt x="378" y="410"/>
                    <a:pt x="374" y="411"/>
                    <a:pt x="373" y="411"/>
                  </a:cubicBezTo>
                  <a:cubicBezTo>
                    <a:pt x="372" y="409"/>
                    <a:pt x="377" y="409"/>
                    <a:pt x="377" y="409"/>
                  </a:cubicBezTo>
                  <a:cubicBezTo>
                    <a:pt x="376" y="405"/>
                    <a:pt x="365" y="403"/>
                    <a:pt x="360" y="401"/>
                  </a:cubicBezTo>
                  <a:cubicBezTo>
                    <a:pt x="359" y="400"/>
                    <a:pt x="359" y="399"/>
                    <a:pt x="358" y="398"/>
                  </a:cubicBezTo>
                  <a:cubicBezTo>
                    <a:pt x="357" y="395"/>
                    <a:pt x="356" y="394"/>
                    <a:pt x="354" y="392"/>
                  </a:cubicBezTo>
                  <a:cubicBezTo>
                    <a:pt x="353" y="390"/>
                    <a:pt x="353" y="385"/>
                    <a:pt x="351" y="381"/>
                  </a:cubicBezTo>
                  <a:cubicBezTo>
                    <a:pt x="350" y="380"/>
                    <a:pt x="347" y="380"/>
                    <a:pt x="347" y="379"/>
                  </a:cubicBezTo>
                  <a:cubicBezTo>
                    <a:pt x="346" y="376"/>
                    <a:pt x="348" y="372"/>
                    <a:pt x="343" y="373"/>
                  </a:cubicBezTo>
                  <a:cubicBezTo>
                    <a:pt x="344" y="366"/>
                    <a:pt x="340" y="362"/>
                    <a:pt x="336" y="357"/>
                  </a:cubicBezTo>
                  <a:cubicBezTo>
                    <a:pt x="334" y="354"/>
                    <a:pt x="334" y="349"/>
                    <a:pt x="330" y="351"/>
                  </a:cubicBezTo>
                  <a:cubicBezTo>
                    <a:pt x="333" y="329"/>
                    <a:pt x="329" y="316"/>
                    <a:pt x="330" y="289"/>
                  </a:cubicBezTo>
                  <a:cubicBezTo>
                    <a:pt x="330" y="288"/>
                    <a:pt x="328" y="288"/>
                    <a:pt x="328" y="286"/>
                  </a:cubicBezTo>
                  <a:cubicBezTo>
                    <a:pt x="327" y="285"/>
                    <a:pt x="326" y="283"/>
                    <a:pt x="324" y="282"/>
                  </a:cubicBezTo>
                  <a:cubicBezTo>
                    <a:pt x="324" y="281"/>
                    <a:pt x="323" y="280"/>
                    <a:pt x="321" y="280"/>
                  </a:cubicBezTo>
                  <a:cubicBezTo>
                    <a:pt x="320" y="271"/>
                    <a:pt x="312" y="266"/>
                    <a:pt x="306" y="260"/>
                  </a:cubicBezTo>
                  <a:cubicBezTo>
                    <a:pt x="305" y="259"/>
                    <a:pt x="304" y="258"/>
                    <a:pt x="304" y="256"/>
                  </a:cubicBezTo>
                  <a:cubicBezTo>
                    <a:pt x="305" y="257"/>
                    <a:pt x="309" y="259"/>
                    <a:pt x="310" y="256"/>
                  </a:cubicBezTo>
                  <a:cubicBezTo>
                    <a:pt x="313" y="256"/>
                    <a:pt x="312" y="261"/>
                    <a:pt x="317" y="260"/>
                  </a:cubicBezTo>
                  <a:cubicBezTo>
                    <a:pt x="318" y="261"/>
                    <a:pt x="319" y="264"/>
                    <a:pt x="319" y="267"/>
                  </a:cubicBezTo>
                  <a:cubicBezTo>
                    <a:pt x="328" y="266"/>
                    <a:pt x="330" y="272"/>
                    <a:pt x="336" y="274"/>
                  </a:cubicBezTo>
                  <a:cubicBezTo>
                    <a:pt x="335" y="281"/>
                    <a:pt x="339" y="283"/>
                    <a:pt x="341" y="286"/>
                  </a:cubicBezTo>
                  <a:cubicBezTo>
                    <a:pt x="343" y="285"/>
                    <a:pt x="344" y="282"/>
                    <a:pt x="343" y="280"/>
                  </a:cubicBezTo>
                  <a:cubicBezTo>
                    <a:pt x="343" y="278"/>
                    <a:pt x="340" y="278"/>
                    <a:pt x="339" y="276"/>
                  </a:cubicBezTo>
                  <a:cubicBezTo>
                    <a:pt x="338" y="273"/>
                    <a:pt x="338" y="271"/>
                    <a:pt x="338" y="269"/>
                  </a:cubicBezTo>
                  <a:cubicBezTo>
                    <a:pt x="337" y="268"/>
                    <a:pt x="336" y="267"/>
                    <a:pt x="336" y="267"/>
                  </a:cubicBezTo>
                  <a:cubicBezTo>
                    <a:pt x="335" y="266"/>
                    <a:pt x="337" y="264"/>
                    <a:pt x="338" y="265"/>
                  </a:cubicBezTo>
                  <a:cubicBezTo>
                    <a:pt x="335" y="261"/>
                    <a:pt x="331" y="262"/>
                    <a:pt x="332" y="258"/>
                  </a:cubicBezTo>
                  <a:cubicBezTo>
                    <a:pt x="323" y="259"/>
                    <a:pt x="322" y="252"/>
                    <a:pt x="313" y="252"/>
                  </a:cubicBezTo>
                  <a:cubicBezTo>
                    <a:pt x="316" y="246"/>
                    <a:pt x="307" y="251"/>
                    <a:pt x="310" y="245"/>
                  </a:cubicBezTo>
                  <a:cubicBezTo>
                    <a:pt x="308" y="243"/>
                    <a:pt x="305" y="245"/>
                    <a:pt x="302" y="241"/>
                  </a:cubicBezTo>
                  <a:cubicBezTo>
                    <a:pt x="302" y="239"/>
                    <a:pt x="304" y="239"/>
                    <a:pt x="306" y="239"/>
                  </a:cubicBezTo>
                  <a:cubicBezTo>
                    <a:pt x="308" y="234"/>
                    <a:pt x="299" y="237"/>
                    <a:pt x="300" y="237"/>
                  </a:cubicBezTo>
                  <a:cubicBezTo>
                    <a:pt x="298" y="236"/>
                    <a:pt x="300" y="234"/>
                    <a:pt x="298" y="233"/>
                  </a:cubicBezTo>
                  <a:cubicBezTo>
                    <a:pt x="298" y="233"/>
                    <a:pt x="295" y="234"/>
                    <a:pt x="295" y="233"/>
                  </a:cubicBezTo>
                  <a:cubicBezTo>
                    <a:pt x="294" y="232"/>
                    <a:pt x="297" y="231"/>
                    <a:pt x="297" y="230"/>
                  </a:cubicBezTo>
                  <a:cubicBezTo>
                    <a:pt x="296" y="227"/>
                    <a:pt x="294" y="230"/>
                    <a:pt x="291" y="230"/>
                  </a:cubicBezTo>
                  <a:cubicBezTo>
                    <a:pt x="287" y="227"/>
                    <a:pt x="289" y="223"/>
                    <a:pt x="287" y="220"/>
                  </a:cubicBezTo>
                  <a:cubicBezTo>
                    <a:pt x="286" y="219"/>
                    <a:pt x="284" y="218"/>
                    <a:pt x="282" y="219"/>
                  </a:cubicBezTo>
                  <a:cubicBezTo>
                    <a:pt x="288" y="208"/>
                    <a:pt x="267" y="215"/>
                    <a:pt x="269" y="204"/>
                  </a:cubicBezTo>
                  <a:cubicBezTo>
                    <a:pt x="270" y="204"/>
                    <a:pt x="272" y="204"/>
                    <a:pt x="274" y="204"/>
                  </a:cubicBezTo>
                  <a:cubicBezTo>
                    <a:pt x="275" y="199"/>
                    <a:pt x="266" y="205"/>
                    <a:pt x="269" y="198"/>
                  </a:cubicBezTo>
                  <a:cubicBezTo>
                    <a:pt x="265" y="198"/>
                    <a:pt x="261" y="198"/>
                    <a:pt x="257" y="198"/>
                  </a:cubicBezTo>
                  <a:cubicBezTo>
                    <a:pt x="262" y="195"/>
                    <a:pt x="255" y="194"/>
                    <a:pt x="259" y="192"/>
                  </a:cubicBezTo>
                  <a:cubicBezTo>
                    <a:pt x="260" y="189"/>
                    <a:pt x="254" y="189"/>
                    <a:pt x="255" y="191"/>
                  </a:cubicBezTo>
                  <a:cubicBezTo>
                    <a:pt x="252" y="187"/>
                    <a:pt x="255" y="186"/>
                    <a:pt x="252" y="181"/>
                  </a:cubicBezTo>
                  <a:cubicBezTo>
                    <a:pt x="248" y="181"/>
                    <a:pt x="244" y="181"/>
                    <a:pt x="241" y="181"/>
                  </a:cubicBezTo>
                  <a:cubicBezTo>
                    <a:pt x="242" y="179"/>
                    <a:pt x="243" y="177"/>
                    <a:pt x="244" y="174"/>
                  </a:cubicBezTo>
                  <a:cubicBezTo>
                    <a:pt x="243" y="170"/>
                    <a:pt x="239" y="173"/>
                    <a:pt x="242" y="168"/>
                  </a:cubicBezTo>
                  <a:cubicBezTo>
                    <a:pt x="236" y="169"/>
                    <a:pt x="232" y="171"/>
                    <a:pt x="224" y="170"/>
                  </a:cubicBezTo>
                  <a:cubicBezTo>
                    <a:pt x="224" y="165"/>
                    <a:pt x="219" y="163"/>
                    <a:pt x="214" y="161"/>
                  </a:cubicBezTo>
                  <a:cubicBezTo>
                    <a:pt x="213" y="160"/>
                    <a:pt x="210" y="160"/>
                    <a:pt x="209" y="159"/>
                  </a:cubicBezTo>
                  <a:cubicBezTo>
                    <a:pt x="208" y="159"/>
                    <a:pt x="209" y="156"/>
                    <a:pt x="209" y="155"/>
                  </a:cubicBezTo>
                  <a:cubicBezTo>
                    <a:pt x="208" y="154"/>
                    <a:pt x="204" y="156"/>
                    <a:pt x="205" y="153"/>
                  </a:cubicBezTo>
                  <a:cubicBezTo>
                    <a:pt x="199" y="151"/>
                    <a:pt x="186" y="157"/>
                    <a:pt x="183" y="153"/>
                  </a:cubicBezTo>
                  <a:cubicBezTo>
                    <a:pt x="183" y="153"/>
                    <a:pt x="183" y="151"/>
                    <a:pt x="183" y="151"/>
                  </a:cubicBezTo>
                  <a:cubicBezTo>
                    <a:pt x="181" y="151"/>
                    <a:pt x="179" y="153"/>
                    <a:pt x="179" y="153"/>
                  </a:cubicBezTo>
                  <a:cubicBezTo>
                    <a:pt x="177" y="153"/>
                    <a:pt x="177" y="147"/>
                    <a:pt x="170" y="150"/>
                  </a:cubicBezTo>
                  <a:cubicBezTo>
                    <a:pt x="170" y="145"/>
                    <a:pt x="161" y="147"/>
                    <a:pt x="166" y="142"/>
                  </a:cubicBezTo>
                  <a:cubicBezTo>
                    <a:pt x="165" y="142"/>
                    <a:pt x="164" y="144"/>
                    <a:pt x="162" y="144"/>
                  </a:cubicBezTo>
                  <a:cubicBezTo>
                    <a:pt x="161" y="144"/>
                    <a:pt x="160" y="142"/>
                    <a:pt x="160" y="142"/>
                  </a:cubicBezTo>
                  <a:cubicBezTo>
                    <a:pt x="157" y="143"/>
                    <a:pt x="154" y="147"/>
                    <a:pt x="151" y="144"/>
                  </a:cubicBezTo>
                  <a:cubicBezTo>
                    <a:pt x="147" y="144"/>
                    <a:pt x="150" y="151"/>
                    <a:pt x="149" y="153"/>
                  </a:cubicBezTo>
                  <a:cubicBezTo>
                    <a:pt x="148" y="153"/>
                    <a:pt x="146" y="151"/>
                    <a:pt x="144" y="151"/>
                  </a:cubicBezTo>
                  <a:cubicBezTo>
                    <a:pt x="141" y="152"/>
                    <a:pt x="143" y="155"/>
                    <a:pt x="142" y="155"/>
                  </a:cubicBezTo>
                  <a:cubicBezTo>
                    <a:pt x="140" y="156"/>
                    <a:pt x="133" y="155"/>
                    <a:pt x="131" y="157"/>
                  </a:cubicBezTo>
                  <a:cubicBezTo>
                    <a:pt x="129" y="158"/>
                    <a:pt x="129" y="160"/>
                    <a:pt x="127" y="161"/>
                  </a:cubicBezTo>
                  <a:cubicBezTo>
                    <a:pt x="124" y="161"/>
                    <a:pt x="123" y="159"/>
                    <a:pt x="119" y="159"/>
                  </a:cubicBezTo>
                  <a:cubicBezTo>
                    <a:pt x="122" y="156"/>
                    <a:pt x="127" y="155"/>
                    <a:pt x="125" y="148"/>
                  </a:cubicBezTo>
                  <a:cubicBezTo>
                    <a:pt x="128" y="148"/>
                    <a:pt x="129" y="146"/>
                    <a:pt x="129" y="144"/>
                  </a:cubicBezTo>
                  <a:cubicBezTo>
                    <a:pt x="128" y="142"/>
                    <a:pt x="125" y="142"/>
                    <a:pt x="123" y="142"/>
                  </a:cubicBezTo>
                  <a:cubicBezTo>
                    <a:pt x="121" y="144"/>
                    <a:pt x="121" y="147"/>
                    <a:pt x="118" y="150"/>
                  </a:cubicBezTo>
                  <a:cubicBezTo>
                    <a:pt x="116" y="151"/>
                    <a:pt x="116" y="153"/>
                    <a:pt x="114" y="153"/>
                  </a:cubicBezTo>
                  <a:cubicBezTo>
                    <a:pt x="112" y="153"/>
                    <a:pt x="112" y="158"/>
                    <a:pt x="108" y="157"/>
                  </a:cubicBezTo>
                  <a:cubicBezTo>
                    <a:pt x="109" y="160"/>
                    <a:pt x="107" y="161"/>
                    <a:pt x="105" y="161"/>
                  </a:cubicBezTo>
                  <a:cubicBezTo>
                    <a:pt x="105" y="163"/>
                    <a:pt x="105" y="166"/>
                    <a:pt x="105" y="168"/>
                  </a:cubicBezTo>
                  <a:cubicBezTo>
                    <a:pt x="99" y="170"/>
                    <a:pt x="98" y="176"/>
                    <a:pt x="93" y="179"/>
                  </a:cubicBezTo>
                  <a:cubicBezTo>
                    <a:pt x="93" y="180"/>
                    <a:pt x="90" y="179"/>
                    <a:pt x="90" y="179"/>
                  </a:cubicBezTo>
                  <a:cubicBezTo>
                    <a:pt x="89" y="180"/>
                    <a:pt x="90" y="183"/>
                    <a:pt x="90" y="183"/>
                  </a:cubicBezTo>
                  <a:cubicBezTo>
                    <a:pt x="89" y="183"/>
                    <a:pt x="82" y="183"/>
                    <a:pt x="84" y="185"/>
                  </a:cubicBezTo>
                  <a:cubicBezTo>
                    <a:pt x="88" y="188"/>
                    <a:pt x="79" y="187"/>
                    <a:pt x="77" y="191"/>
                  </a:cubicBezTo>
                  <a:cubicBezTo>
                    <a:pt x="76" y="191"/>
                    <a:pt x="74" y="197"/>
                    <a:pt x="73" y="196"/>
                  </a:cubicBezTo>
                  <a:cubicBezTo>
                    <a:pt x="71" y="194"/>
                    <a:pt x="72" y="195"/>
                    <a:pt x="71" y="198"/>
                  </a:cubicBezTo>
                  <a:cubicBezTo>
                    <a:pt x="68" y="198"/>
                    <a:pt x="66" y="198"/>
                    <a:pt x="64" y="198"/>
                  </a:cubicBezTo>
                  <a:cubicBezTo>
                    <a:pt x="60" y="200"/>
                    <a:pt x="67" y="201"/>
                    <a:pt x="58" y="202"/>
                  </a:cubicBezTo>
                  <a:cubicBezTo>
                    <a:pt x="54" y="202"/>
                    <a:pt x="51" y="202"/>
                    <a:pt x="47" y="204"/>
                  </a:cubicBezTo>
                  <a:cubicBezTo>
                    <a:pt x="44" y="205"/>
                    <a:pt x="44" y="210"/>
                    <a:pt x="39" y="207"/>
                  </a:cubicBezTo>
                  <a:cubicBezTo>
                    <a:pt x="39" y="202"/>
                    <a:pt x="45" y="204"/>
                    <a:pt x="49" y="202"/>
                  </a:cubicBezTo>
                  <a:cubicBezTo>
                    <a:pt x="50" y="201"/>
                    <a:pt x="50" y="202"/>
                    <a:pt x="50" y="200"/>
                  </a:cubicBezTo>
                  <a:cubicBezTo>
                    <a:pt x="51" y="197"/>
                    <a:pt x="55" y="198"/>
                    <a:pt x="58" y="198"/>
                  </a:cubicBezTo>
                  <a:cubicBezTo>
                    <a:pt x="61" y="198"/>
                    <a:pt x="59" y="194"/>
                    <a:pt x="60" y="192"/>
                  </a:cubicBezTo>
                  <a:cubicBezTo>
                    <a:pt x="61" y="191"/>
                    <a:pt x="62" y="196"/>
                    <a:pt x="65" y="191"/>
                  </a:cubicBezTo>
                  <a:cubicBezTo>
                    <a:pt x="66" y="190"/>
                    <a:pt x="67" y="191"/>
                    <a:pt x="67" y="189"/>
                  </a:cubicBezTo>
                  <a:cubicBezTo>
                    <a:pt x="67" y="186"/>
                    <a:pt x="72" y="187"/>
                    <a:pt x="75" y="185"/>
                  </a:cubicBezTo>
                  <a:cubicBezTo>
                    <a:pt x="75" y="182"/>
                    <a:pt x="75" y="179"/>
                    <a:pt x="75" y="176"/>
                  </a:cubicBezTo>
                  <a:cubicBezTo>
                    <a:pt x="81" y="182"/>
                    <a:pt x="75" y="170"/>
                    <a:pt x="82" y="172"/>
                  </a:cubicBezTo>
                  <a:cubicBezTo>
                    <a:pt x="83" y="167"/>
                    <a:pt x="74" y="173"/>
                    <a:pt x="77" y="166"/>
                  </a:cubicBezTo>
                  <a:cubicBezTo>
                    <a:pt x="75" y="171"/>
                    <a:pt x="63" y="165"/>
                    <a:pt x="62" y="170"/>
                  </a:cubicBezTo>
                  <a:cubicBezTo>
                    <a:pt x="59" y="171"/>
                    <a:pt x="61" y="167"/>
                    <a:pt x="60" y="166"/>
                  </a:cubicBezTo>
                  <a:cubicBezTo>
                    <a:pt x="57" y="165"/>
                    <a:pt x="52" y="168"/>
                    <a:pt x="49" y="166"/>
                  </a:cubicBezTo>
                  <a:cubicBezTo>
                    <a:pt x="51" y="162"/>
                    <a:pt x="46" y="164"/>
                    <a:pt x="45" y="163"/>
                  </a:cubicBezTo>
                  <a:cubicBezTo>
                    <a:pt x="44" y="161"/>
                    <a:pt x="46" y="160"/>
                    <a:pt x="47" y="161"/>
                  </a:cubicBezTo>
                  <a:cubicBezTo>
                    <a:pt x="43" y="156"/>
                    <a:pt x="40" y="157"/>
                    <a:pt x="37" y="151"/>
                  </a:cubicBezTo>
                  <a:cubicBezTo>
                    <a:pt x="35" y="154"/>
                    <a:pt x="29" y="153"/>
                    <a:pt x="24" y="153"/>
                  </a:cubicBezTo>
                  <a:cubicBezTo>
                    <a:pt x="24" y="151"/>
                    <a:pt x="25" y="150"/>
                    <a:pt x="26" y="150"/>
                  </a:cubicBezTo>
                  <a:cubicBezTo>
                    <a:pt x="25" y="146"/>
                    <a:pt x="19" y="147"/>
                    <a:pt x="21" y="140"/>
                  </a:cubicBezTo>
                  <a:cubicBezTo>
                    <a:pt x="20" y="138"/>
                    <a:pt x="17" y="136"/>
                    <a:pt x="17" y="138"/>
                  </a:cubicBezTo>
                  <a:cubicBezTo>
                    <a:pt x="12" y="138"/>
                    <a:pt x="16" y="133"/>
                    <a:pt x="17" y="131"/>
                  </a:cubicBezTo>
                  <a:cubicBezTo>
                    <a:pt x="17" y="130"/>
                    <a:pt x="16" y="128"/>
                    <a:pt x="17" y="127"/>
                  </a:cubicBezTo>
                  <a:cubicBezTo>
                    <a:pt x="17" y="127"/>
                    <a:pt x="20" y="128"/>
                    <a:pt x="21" y="127"/>
                  </a:cubicBezTo>
                  <a:cubicBezTo>
                    <a:pt x="22" y="126"/>
                    <a:pt x="21" y="123"/>
                    <a:pt x="22" y="122"/>
                  </a:cubicBezTo>
                  <a:cubicBezTo>
                    <a:pt x="27" y="121"/>
                    <a:pt x="34" y="120"/>
                    <a:pt x="37" y="118"/>
                  </a:cubicBezTo>
                  <a:cubicBezTo>
                    <a:pt x="40" y="116"/>
                    <a:pt x="42" y="117"/>
                    <a:pt x="45" y="116"/>
                  </a:cubicBezTo>
                  <a:cubicBezTo>
                    <a:pt x="48" y="115"/>
                    <a:pt x="42" y="111"/>
                    <a:pt x="52" y="112"/>
                  </a:cubicBezTo>
                  <a:cubicBezTo>
                    <a:pt x="51" y="108"/>
                    <a:pt x="51" y="104"/>
                    <a:pt x="49" y="97"/>
                  </a:cubicBezTo>
                  <a:cubicBezTo>
                    <a:pt x="45" y="93"/>
                    <a:pt x="34" y="104"/>
                    <a:pt x="30" y="99"/>
                  </a:cubicBezTo>
                  <a:cubicBezTo>
                    <a:pt x="27" y="96"/>
                    <a:pt x="29" y="101"/>
                    <a:pt x="22" y="101"/>
                  </a:cubicBezTo>
                  <a:cubicBezTo>
                    <a:pt x="21" y="98"/>
                    <a:pt x="14" y="100"/>
                    <a:pt x="9" y="97"/>
                  </a:cubicBezTo>
                  <a:cubicBezTo>
                    <a:pt x="9" y="97"/>
                    <a:pt x="13" y="94"/>
                    <a:pt x="9" y="94"/>
                  </a:cubicBezTo>
                  <a:cubicBezTo>
                    <a:pt x="6" y="93"/>
                    <a:pt x="3" y="92"/>
                    <a:pt x="2" y="86"/>
                  </a:cubicBezTo>
                  <a:cubicBezTo>
                    <a:pt x="13" y="87"/>
                    <a:pt x="0" y="81"/>
                    <a:pt x="13" y="82"/>
                  </a:cubicBezTo>
                  <a:cubicBezTo>
                    <a:pt x="15" y="82"/>
                    <a:pt x="14" y="81"/>
                    <a:pt x="13" y="81"/>
                  </a:cubicBezTo>
                  <a:cubicBezTo>
                    <a:pt x="14" y="77"/>
                    <a:pt x="17" y="81"/>
                    <a:pt x="17" y="81"/>
                  </a:cubicBezTo>
                  <a:cubicBezTo>
                    <a:pt x="20" y="81"/>
                    <a:pt x="21" y="78"/>
                    <a:pt x="24" y="79"/>
                  </a:cubicBezTo>
                  <a:cubicBezTo>
                    <a:pt x="25" y="79"/>
                    <a:pt x="26" y="82"/>
                    <a:pt x="28" y="82"/>
                  </a:cubicBezTo>
                  <a:cubicBezTo>
                    <a:pt x="32" y="83"/>
                    <a:pt x="36" y="81"/>
                    <a:pt x="41" y="82"/>
                  </a:cubicBezTo>
                  <a:cubicBezTo>
                    <a:pt x="44" y="83"/>
                    <a:pt x="44" y="84"/>
                    <a:pt x="47" y="82"/>
                  </a:cubicBezTo>
                  <a:cubicBezTo>
                    <a:pt x="49" y="82"/>
                    <a:pt x="47" y="81"/>
                    <a:pt x="47" y="79"/>
                  </a:cubicBezTo>
                  <a:cubicBezTo>
                    <a:pt x="49" y="79"/>
                    <a:pt x="50" y="78"/>
                    <a:pt x="50" y="77"/>
                  </a:cubicBezTo>
                  <a:cubicBezTo>
                    <a:pt x="51" y="72"/>
                    <a:pt x="42" y="78"/>
                    <a:pt x="45" y="71"/>
                  </a:cubicBezTo>
                  <a:cubicBezTo>
                    <a:pt x="40" y="70"/>
                    <a:pt x="35" y="69"/>
                    <a:pt x="30" y="68"/>
                  </a:cubicBezTo>
                  <a:cubicBezTo>
                    <a:pt x="32" y="64"/>
                    <a:pt x="32" y="65"/>
                    <a:pt x="28" y="62"/>
                  </a:cubicBezTo>
                  <a:cubicBezTo>
                    <a:pt x="27" y="62"/>
                    <a:pt x="27" y="60"/>
                    <a:pt x="26" y="60"/>
                  </a:cubicBezTo>
                  <a:cubicBezTo>
                    <a:pt x="25" y="59"/>
                    <a:pt x="21" y="60"/>
                    <a:pt x="19" y="58"/>
                  </a:cubicBezTo>
                  <a:cubicBezTo>
                    <a:pt x="19" y="58"/>
                    <a:pt x="22" y="52"/>
                    <a:pt x="19" y="53"/>
                  </a:cubicBezTo>
                  <a:cubicBezTo>
                    <a:pt x="18" y="53"/>
                    <a:pt x="19" y="55"/>
                    <a:pt x="17" y="55"/>
                  </a:cubicBezTo>
                  <a:cubicBezTo>
                    <a:pt x="15" y="54"/>
                    <a:pt x="14" y="52"/>
                    <a:pt x="11" y="53"/>
                  </a:cubicBezTo>
                  <a:cubicBezTo>
                    <a:pt x="15" y="47"/>
                    <a:pt x="23" y="46"/>
                    <a:pt x="30" y="43"/>
                  </a:cubicBezTo>
                  <a:cubicBezTo>
                    <a:pt x="28" y="37"/>
                    <a:pt x="35" y="37"/>
                    <a:pt x="37" y="34"/>
                  </a:cubicBezTo>
                  <a:cubicBezTo>
                    <a:pt x="39" y="32"/>
                    <a:pt x="37" y="28"/>
                    <a:pt x="39" y="27"/>
                  </a:cubicBezTo>
                  <a:cubicBezTo>
                    <a:pt x="44" y="31"/>
                    <a:pt x="44" y="28"/>
                    <a:pt x="52" y="28"/>
                  </a:cubicBezTo>
                  <a:cubicBezTo>
                    <a:pt x="56" y="23"/>
                    <a:pt x="62" y="19"/>
                    <a:pt x="73" y="21"/>
                  </a:cubicBezTo>
                  <a:cubicBezTo>
                    <a:pt x="75" y="22"/>
                    <a:pt x="74" y="18"/>
                    <a:pt x="75" y="17"/>
                  </a:cubicBezTo>
                  <a:cubicBezTo>
                    <a:pt x="78" y="15"/>
                    <a:pt x="85" y="19"/>
                    <a:pt x="86" y="14"/>
                  </a:cubicBezTo>
                  <a:cubicBezTo>
                    <a:pt x="88" y="13"/>
                    <a:pt x="89" y="17"/>
                    <a:pt x="90" y="17"/>
                  </a:cubicBezTo>
                  <a:cubicBezTo>
                    <a:pt x="93" y="18"/>
                    <a:pt x="96" y="16"/>
                    <a:pt x="95" y="21"/>
                  </a:cubicBezTo>
                  <a:cubicBezTo>
                    <a:pt x="103" y="21"/>
                    <a:pt x="111" y="21"/>
                    <a:pt x="119" y="21"/>
                  </a:cubicBezTo>
                  <a:cubicBezTo>
                    <a:pt x="111" y="29"/>
                    <a:pt x="132" y="18"/>
                    <a:pt x="125" y="27"/>
                  </a:cubicBezTo>
                  <a:cubicBezTo>
                    <a:pt x="129" y="27"/>
                    <a:pt x="132" y="26"/>
                    <a:pt x="132" y="23"/>
                  </a:cubicBezTo>
                  <a:cubicBezTo>
                    <a:pt x="136" y="27"/>
                    <a:pt x="144" y="25"/>
                    <a:pt x="149" y="27"/>
                  </a:cubicBezTo>
                  <a:cubicBezTo>
                    <a:pt x="150" y="27"/>
                    <a:pt x="149" y="28"/>
                    <a:pt x="151" y="28"/>
                  </a:cubicBezTo>
                  <a:cubicBezTo>
                    <a:pt x="153" y="28"/>
                    <a:pt x="153" y="30"/>
                    <a:pt x="155" y="30"/>
                  </a:cubicBezTo>
                  <a:cubicBezTo>
                    <a:pt x="160" y="31"/>
                    <a:pt x="161" y="27"/>
                    <a:pt x="164" y="30"/>
                  </a:cubicBezTo>
                  <a:cubicBezTo>
                    <a:pt x="165" y="31"/>
                    <a:pt x="186" y="31"/>
                    <a:pt x="188" y="32"/>
                  </a:cubicBezTo>
                  <a:cubicBezTo>
                    <a:pt x="191" y="34"/>
                    <a:pt x="202" y="35"/>
                    <a:pt x="209" y="36"/>
                  </a:cubicBezTo>
                  <a:cubicBezTo>
                    <a:pt x="211" y="38"/>
                    <a:pt x="214" y="40"/>
                    <a:pt x="214" y="43"/>
                  </a:cubicBezTo>
                  <a:cubicBezTo>
                    <a:pt x="221" y="44"/>
                    <a:pt x="224" y="48"/>
                    <a:pt x="229" y="45"/>
                  </a:cubicBezTo>
                  <a:cubicBezTo>
                    <a:pt x="230" y="51"/>
                    <a:pt x="239" y="48"/>
                    <a:pt x="244" y="49"/>
                  </a:cubicBezTo>
                  <a:cubicBezTo>
                    <a:pt x="244" y="47"/>
                    <a:pt x="242" y="47"/>
                    <a:pt x="241" y="47"/>
                  </a:cubicBezTo>
                  <a:cubicBezTo>
                    <a:pt x="244" y="43"/>
                    <a:pt x="249" y="39"/>
                    <a:pt x="255" y="38"/>
                  </a:cubicBezTo>
                  <a:cubicBezTo>
                    <a:pt x="255" y="41"/>
                    <a:pt x="257" y="42"/>
                    <a:pt x="257" y="40"/>
                  </a:cubicBezTo>
                  <a:cubicBezTo>
                    <a:pt x="259" y="40"/>
                    <a:pt x="259" y="43"/>
                    <a:pt x="261" y="43"/>
                  </a:cubicBezTo>
                  <a:cubicBezTo>
                    <a:pt x="265" y="44"/>
                    <a:pt x="265" y="41"/>
                    <a:pt x="265" y="38"/>
                  </a:cubicBezTo>
                  <a:cubicBezTo>
                    <a:pt x="269" y="37"/>
                    <a:pt x="270" y="39"/>
                    <a:pt x="272" y="40"/>
                  </a:cubicBezTo>
                  <a:cubicBezTo>
                    <a:pt x="274" y="38"/>
                    <a:pt x="272" y="35"/>
                    <a:pt x="276" y="32"/>
                  </a:cubicBezTo>
                  <a:cubicBezTo>
                    <a:pt x="279" y="32"/>
                    <a:pt x="281" y="35"/>
                    <a:pt x="282" y="32"/>
                  </a:cubicBezTo>
                  <a:cubicBezTo>
                    <a:pt x="285" y="33"/>
                    <a:pt x="283" y="36"/>
                    <a:pt x="280" y="36"/>
                  </a:cubicBezTo>
                  <a:cubicBezTo>
                    <a:pt x="282" y="41"/>
                    <a:pt x="295" y="31"/>
                    <a:pt x="298" y="38"/>
                  </a:cubicBezTo>
                  <a:cubicBezTo>
                    <a:pt x="304" y="38"/>
                    <a:pt x="294" y="32"/>
                    <a:pt x="300" y="32"/>
                  </a:cubicBezTo>
                  <a:cubicBezTo>
                    <a:pt x="301" y="30"/>
                    <a:pt x="303" y="28"/>
                    <a:pt x="306" y="28"/>
                  </a:cubicBezTo>
                  <a:cubicBezTo>
                    <a:pt x="306" y="30"/>
                    <a:pt x="306" y="32"/>
                    <a:pt x="306" y="34"/>
                  </a:cubicBezTo>
                  <a:cubicBezTo>
                    <a:pt x="310" y="30"/>
                    <a:pt x="311" y="37"/>
                    <a:pt x="315" y="38"/>
                  </a:cubicBezTo>
                  <a:cubicBezTo>
                    <a:pt x="321" y="38"/>
                    <a:pt x="325" y="37"/>
                    <a:pt x="326" y="34"/>
                  </a:cubicBezTo>
                  <a:cubicBezTo>
                    <a:pt x="329" y="36"/>
                    <a:pt x="334" y="36"/>
                    <a:pt x="332" y="41"/>
                  </a:cubicBezTo>
                  <a:cubicBezTo>
                    <a:pt x="336" y="40"/>
                    <a:pt x="341" y="39"/>
                    <a:pt x="341" y="34"/>
                  </a:cubicBezTo>
                  <a:cubicBezTo>
                    <a:pt x="346" y="37"/>
                    <a:pt x="348" y="33"/>
                    <a:pt x="352" y="38"/>
                  </a:cubicBezTo>
                  <a:cubicBezTo>
                    <a:pt x="357" y="38"/>
                    <a:pt x="361" y="38"/>
                    <a:pt x="365" y="38"/>
                  </a:cubicBezTo>
                  <a:cubicBezTo>
                    <a:pt x="366" y="38"/>
                    <a:pt x="363" y="41"/>
                    <a:pt x="364" y="41"/>
                  </a:cubicBezTo>
                  <a:cubicBezTo>
                    <a:pt x="363" y="41"/>
                    <a:pt x="369" y="43"/>
                    <a:pt x="367" y="43"/>
                  </a:cubicBezTo>
                  <a:cubicBezTo>
                    <a:pt x="369" y="44"/>
                    <a:pt x="370" y="41"/>
                    <a:pt x="373" y="41"/>
                  </a:cubicBezTo>
                  <a:cubicBezTo>
                    <a:pt x="373" y="42"/>
                    <a:pt x="373" y="45"/>
                    <a:pt x="373" y="45"/>
                  </a:cubicBezTo>
                  <a:cubicBezTo>
                    <a:pt x="378" y="48"/>
                    <a:pt x="386" y="44"/>
                    <a:pt x="392" y="45"/>
                  </a:cubicBezTo>
                  <a:cubicBezTo>
                    <a:pt x="392" y="47"/>
                    <a:pt x="395" y="47"/>
                    <a:pt x="397" y="47"/>
                  </a:cubicBezTo>
                  <a:cubicBezTo>
                    <a:pt x="394" y="54"/>
                    <a:pt x="404" y="48"/>
                    <a:pt x="403" y="53"/>
                  </a:cubicBezTo>
                  <a:cubicBezTo>
                    <a:pt x="404" y="57"/>
                    <a:pt x="399" y="55"/>
                    <a:pt x="399" y="58"/>
                  </a:cubicBezTo>
                  <a:cubicBezTo>
                    <a:pt x="398" y="61"/>
                    <a:pt x="401" y="62"/>
                    <a:pt x="401" y="64"/>
                  </a:cubicBezTo>
                  <a:cubicBezTo>
                    <a:pt x="421" y="62"/>
                    <a:pt x="438" y="61"/>
                    <a:pt x="453" y="68"/>
                  </a:cubicBezTo>
                  <a:cubicBezTo>
                    <a:pt x="452" y="69"/>
                    <a:pt x="451" y="71"/>
                    <a:pt x="451" y="73"/>
                  </a:cubicBezTo>
                  <a:cubicBezTo>
                    <a:pt x="455" y="73"/>
                    <a:pt x="455" y="71"/>
                    <a:pt x="459" y="71"/>
                  </a:cubicBezTo>
                  <a:cubicBezTo>
                    <a:pt x="457" y="65"/>
                    <a:pt x="458" y="67"/>
                    <a:pt x="457" y="60"/>
                  </a:cubicBezTo>
                  <a:cubicBezTo>
                    <a:pt x="458" y="57"/>
                    <a:pt x="472" y="57"/>
                    <a:pt x="468" y="55"/>
                  </a:cubicBezTo>
                  <a:cubicBezTo>
                    <a:pt x="469" y="51"/>
                    <a:pt x="471" y="54"/>
                    <a:pt x="474" y="55"/>
                  </a:cubicBezTo>
                  <a:cubicBezTo>
                    <a:pt x="474" y="57"/>
                    <a:pt x="477" y="56"/>
                    <a:pt x="477" y="58"/>
                  </a:cubicBezTo>
                  <a:cubicBezTo>
                    <a:pt x="485" y="60"/>
                    <a:pt x="490" y="57"/>
                    <a:pt x="496" y="58"/>
                  </a:cubicBezTo>
                  <a:cubicBezTo>
                    <a:pt x="496" y="58"/>
                    <a:pt x="496" y="60"/>
                    <a:pt x="498" y="60"/>
                  </a:cubicBezTo>
                  <a:cubicBezTo>
                    <a:pt x="499" y="60"/>
                    <a:pt x="500" y="62"/>
                    <a:pt x="502" y="62"/>
                  </a:cubicBezTo>
                  <a:cubicBezTo>
                    <a:pt x="508" y="62"/>
                    <a:pt x="514" y="58"/>
                    <a:pt x="524" y="60"/>
                  </a:cubicBezTo>
                  <a:cubicBezTo>
                    <a:pt x="529" y="56"/>
                    <a:pt x="528" y="53"/>
                    <a:pt x="530" y="49"/>
                  </a:cubicBezTo>
                  <a:cubicBezTo>
                    <a:pt x="528" y="43"/>
                    <a:pt x="523" y="45"/>
                    <a:pt x="522" y="43"/>
                  </a:cubicBezTo>
                  <a:cubicBezTo>
                    <a:pt x="523" y="34"/>
                    <a:pt x="540" y="39"/>
                    <a:pt x="544" y="41"/>
                  </a:cubicBezTo>
                  <a:cubicBezTo>
                    <a:pt x="544" y="44"/>
                    <a:pt x="542" y="45"/>
                    <a:pt x="539" y="45"/>
                  </a:cubicBezTo>
                  <a:cubicBezTo>
                    <a:pt x="543" y="49"/>
                    <a:pt x="539" y="50"/>
                    <a:pt x="537" y="53"/>
                  </a:cubicBezTo>
                  <a:cubicBezTo>
                    <a:pt x="536" y="57"/>
                    <a:pt x="540" y="56"/>
                    <a:pt x="543" y="56"/>
                  </a:cubicBezTo>
                  <a:cubicBezTo>
                    <a:pt x="540" y="62"/>
                    <a:pt x="544" y="63"/>
                    <a:pt x="541" y="68"/>
                  </a:cubicBezTo>
                  <a:cubicBezTo>
                    <a:pt x="546" y="71"/>
                    <a:pt x="550" y="59"/>
                    <a:pt x="548" y="60"/>
                  </a:cubicBezTo>
                  <a:cubicBezTo>
                    <a:pt x="549" y="59"/>
                    <a:pt x="554" y="65"/>
                    <a:pt x="552" y="56"/>
                  </a:cubicBezTo>
                  <a:cubicBezTo>
                    <a:pt x="560" y="58"/>
                    <a:pt x="558" y="49"/>
                    <a:pt x="563" y="47"/>
                  </a:cubicBezTo>
                  <a:cubicBezTo>
                    <a:pt x="561" y="42"/>
                    <a:pt x="558" y="38"/>
                    <a:pt x="550" y="38"/>
                  </a:cubicBezTo>
                  <a:cubicBezTo>
                    <a:pt x="554" y="35"/>
                    <a:pt x="546" y="30"/>
                    <a:pt x="541" y="28"/>
                  </a:cubicBezTo>
                  <a:cubicBezTo>
                    <a:pt x="541" y="26"/>
                    <a:pt x="541" y="23"/>
                    <a:pt x="539" y="23"/>
                  </a:cubicBezTo>
                  <a:cubicBezTo>
                    <a:pt x="539" y="19"/>
                    <a:pt x="544" y="17"/>
                    <a:pt x="544" y="14"/>
                  </a:cubicBezTo>
                  <a:cubicBezTo>
                    <a:pt x="544" y="13"/>
                    <a:pt x="549" y="11"/>
                    <a:pt x="548" y="10"/>
                  </a:cubicBezTo>
                  <a:cubicBezTo>
                    <a:pt x="543" y="5"/>
                    <a:pt x="555" y="11"/>
                    <a:pt x="550" y="6"/>
                  </a:cubicBezTo>
                  <a:cubicBezTo>
                    <a:pt x="550" y="0"/>
                    <a:pt x="555" y="8"/>
                    <a:pt x="556" y="8"/>
                  </a:cubicBezTo>
                  <a:cubicBezTo>
                    <a:pt x="558" y="9"/>
                    <a:pt x="561" y="7"/>
                    <a:pt x="563" y="8"/>
                  </a:cubicBezTo>
                  <a:cubicBezTo>
                    <a:pt x="564" y="8"/>
                    <a:pt x="560" y="11"/>
                    <a:pt x="561" y="12"/>
                  </a:cubicBezTo>
                  <a:cubicBezTo>
                    <a:pt x="562" y="12"/>
                    <a:pt x="566" y="11"/>
                    <a:pt x="567" y="12"/>
                  </a:cubicBezTo>
                  <a:cubicBezTo>
                    <a:pt x="568" y="13"/>
                    <a:pt x="566" y="16"/>
                    <a:pt x="567" y="17"/>
                  </a:cubicBezTo>
                  <a:cubicBezTo>
                    <a:pt x="567" y="18"/>
                    <a:pt x="570" y="17"/>
                    <a:pt x="571" y="17"/>
                  </a:cubicBezTo>
                  <a:cubicBezTo>
                    <a:pt x="572" y="22"/>
                    <a:pt x="567" y="20"/>
                    <a:pt x="571" y="25"/>
                  </a:cubicBezTo>
                  <a:cubicBezTo>
                    <a:pt x="571" y="26"/>
                    <a:pt x="573" y="26"/>
                    <a:pt x="572" y="28"/>
                  </a:cubicBezTo>
                  <a:cubicBezTo>
                    <a:pt x="572" y="28"/>
                    <a:pt x="571" y="29"/>
                    <a:pt x="571" y="30"/>
                  </a:cubicBezTo>
                  <a:cubicBezTo>
                    <a:pt x="570" y="33"/>
                    <a:pt x="569" y="34"/>
                    <a:pt x="569" y="36"/>
                  </a:cubicBezTo>
                  <a:cubicBezTo>
                    <a:pt x="568" y="39"/>
                    <a:pt x="581" y="40"/>
                    <a:pt x="578" y="34"/>
                  </a:cubicBezTo>
                  <a:cubicBezTo>
                    <a:pt x="582" y="34"/>
                    <a:pt x="580" y="39"/>
                    <a:pt x="585" y="38"/>
                  </a:cubicBezTo>
                  <a:cubicBezTo>
                    <a:pt x="582" y="41"/>
                    <a:pt x="587" y="41"/>
                    <a:pt x="585" y="47"/>
                  </a:cubicBezTo>
                  <a:cubicBezTo>
                    <a:pt x="594" y="48"/>
                    <a:pt x="592" y="41"/>
                    <a:pt x="598" y="45"/>
                  </a:cubicBezTo>
                  <a:cubicBezTo>
                    <a:pt x="600" y="46"/>
                    <a:pt x="600" y="44"/>
                    <a:pt x="600" y="43"/>
                  </a:cubicBezTo>
                  <a:cubicBezTo>
                    <a:pt x="605" y="45"/>
                    <a:pt x="598" y="45"/>
                    <a:pt x="602" y="49"/>
                  </a:cubicBezTo>
                  <a:cubicBezTo>
                    <a:pt x="602" y="49"/>
                    <a:pt x="606" y="51"/>
                    <a:pt x="606" y="51"/>
                  </a:cubicBezTo>
                  <a:cubicBezTo>
                    <a:pt x="606" y="54"/>
                    <a:pt x="599" y="56"/>
                    <a:pt x="602" y="62"/>
                  </a:cubicBezTo>
                  <a:close/>
                  <a:moveTo>
                    <a:pt x="380" y="82"/>
                  </a:moveTo>
                  <a:cubicBezTo>
                    <a:pt x="380" y="79"/>
                    <a:pt x="383" y="78"/>
                    <a:pt x="380" y="77"/>
                  </a:cubicBezTo>
                  <a:cubicBezTo>
                    <a:pt x="380" y="78"/>
                    <a:pt x="380" y="79"/>
                    <a:pt x="379" y="79"/>
                  </a:cubicBezTo>
                  <a:cubicBezTo>
                    <a:pt x="378" y="77"/>
                    <a:pt x="379" y="73"/>
                    <a:pt x="377" y="73"/>
                  </a:cubicBezTo>
                  <a:cubicBezTo>
                    <a:pt x="374" y="76"/>
                    <a:pt x="366" y="82"/>
                    <a:pt x="362" y="77"/>
                  </a:cubicBezTo>
                  <a:cubicBezTo>
                    <a:pt x="361" y="72"/>
                    <a:pt x="370" y="78"/>
                    <a:pt x="367" y="71"/>
                  </a:cubicBezTo>
                  <a:cubicBezTo>
                    <a:pt x="366" y="71"/>
                    <a:pt x="364" y="71"/>
                    <a:pt x="364" y="69"/>
                  </a:cubicBezTo>
                  <a:cubicBezTo>
                    <a:pt x="360" y="68"/>
                    <a:pt x="359" y="72"/>
                    <a:pt x="356" y="73"/>
                  </a:cubicBezTo>
                  <a:cubicBezTo>
                    <a:pt x="352" y="74"/>
                    <a:pt x="348" y="74"/>
                    <a:pt x="343" y="75"/>
                  </a:cubicBezTo>
                  <a:cubicBezTo>
                    <a:pt x="343" y="75"/>
                    <a:pt x="343" y="77"/>
                    <a:pt x="341" y="77"/>
                  </a:cubicBezTo>
                  <a:cubicBezTo>
                    <a:pt x="335" y="79"/>
                    <a:pt x="329" y="79"/>
                    <a:pt x="323" y="79"/>
                  </a:cubicBezTo>
                  <a:cubicBezTo>
                    <a:pt x="323" y="82"/>
                    <a:pt x="320" y="84"/>
                    <a:pt x="323" y="84"/>
                  </a:cubicBezTo>
                  <a:cubicBezTo>
                    <a:pt x="323" y="82"/>
                    <a:pt x="325" y="83"/>
                    <a:pt x="324" y="86"/>
                  </a:cubicBezTo>
                  <a:cubicBezTo>
                    <a:pt x="333" y="87"/>
                    <a:pt x="344" y="79"/>
                    <a:pt x="347" y="86"/>
                  </a:cubicBezTo>
                  <a:cubicBezTo>
                    <a:pt x="343" y="82"/>
                    <a:pt x="345" y="87"/>
                    <a:pt x="341" y="88"/>
                  </a:cubicBezTo>
                  <a:cubicBezTo>
                    <a:pt x="338" y="88"/>
                    <a:pt x="335" y="89"/>
                    <a:pt x="334" y="92"/>
                  </a:cubicBezTo>
                  <a:cubicBezTo>
                    <a:pt x="344" y="93"/>
                    <a:pt x="349" y="90"/>
                    <a:pt x="358" y="90"/>
                  </a:cubicBezTo>
                  <a:cubicBezTo>
                    <a:pt x="358" y="92"/>
                    <a:pt x="358" y="95"/>
                    <a:pt x="360" y="96"/>
                  </a:cubicBezTo>
                  <a:cubicBezTo>
                    <a:pt x="360" y="93"/>
                    <a:pt x="363" y="94"/>
                    <a:pt x="365" y="94"/>
                  </a:cubicBezTo>
                  <a:cubicBezTo>
                    <a:pt x="366" y="90"/>
                    <a:pt x="367" y="87"/>
                    <a:pt x="369" y="86"/>
                  </a:cubicBezTo>
                  <a:cubicBezTo>
                    <a:pt x="373" y="83"/>
                    <a:pt x="372" y="86"/>
                    <a:pt x="377" y="86"/>
                  </a:cubicBezTo>
                  <a:cubicBezTo>
                    <a:pt x="377" y="84"/>
                    <a:pt x="377" y="82"/>
                    <a:pt x="380" y="82"/>
                  </a:cubicBezTo>
                  <a:close/>
                  <a:moveTo>
                    <a:pt x="393" y="146"/>
                  </a:moveTo>
                  <a:cubicBezTo>
                    <a:pt x="395" y="141"/>
                    <a:pt x="401" y="143"/>
                    <a:pt x="403" y="140"/>
                  </a:cubicBezTo>
                  <a:cubicBezTo>
                    <a:pt x="403" y="140"/>
                    <a:pt x="406" y="141"/>
                    <a:pt x="406" y="140"/>
                  </a:cubicBezTo>
                  <a:cubicBezTo>
                    <a:pt x="409" y="139"/>
                    <a:pt x="413" y="140"/>
                    <a:pt x="416" y="138"/>
                  </a:cubicBezTo>
                  <a:cubicBezTo>
                    <a:pt x="416" y="138"/>
                    <a:pt x="417" y="135"/>
                    <a:pt x="418" y="135"/>
                  </a:cubicBezTo>
                  <a:cubicBezTo>
                    <a:pt x="422" y="131"/>
                    <a:pt x="426" y="136"/>
                    <a:pt x="427" y="133"/>
                  </a:cubicBezTo>
                  <a:cubicBezTo>
                    <a:pt x="426" y="133"/>
                    <a:pt x="425" y="131"/>
                    <a:pt x="427" y="131"/>
                  </a:cubicBezTo>
                  <a:cubicBezTo>
                    <a:pt x="431" y="131"/>
                    <a:pt x="431" y="129"/>
                    <a:pt x="433" y="131"/>
                  </a:cubicBezTo>
                  <a:cubicBezTo>
                    <a:pt x="434" y="132"/>
                    <a:pt x="435" y="129"/>
                    <a:pt x="434" y="129"/>
                  </a:cubicBezTo>
                  <a:cubicBezTo>
                    <a:pt x="431" y="130"/>
                    <a:pt x="435" y="125"/>
                    <a:pt x="438" y="129"/>
                  </a:cubicBezTo>
                  <a:cubicBezTo>
                    <a:pt x="439" y="126"/>
                    <a:pt x="442" y="124"/>
                    <a:pt x="442" y="120"/>
                  </a:cubicBezTo>
                  <a:cubicBezTo>
                    <a:pt x="435" y="118"/>
                    <a:pt x="434" y="123"/>
                    <a:pt x="427" y="122"/>
                  </a:cubicBezTo>
                  <a:cubicBezTo>
                    <a:pt x="427" y="125"/>
                    <a:pt x="425" y="126"/>
                    <a:pt x="423" y="127"/>
                  </a:cubicBezTo>
                  <a:cubicBezTo>
                    <a:pt x="417" y="130"/>
                    <a:pt x="419" y="126"/>
                    <a:pt x="414" y="127"/>
                  </a:cubicBezTo>
                  <a:cubicBezTo>
                    <a:pt x="413" y="127"/>
                    <a:pt x="413" y="129"/>
                    <a:pt x="410" y="129"/>
                  </a:cubicBezTo>
                  <a:cubicBezTo>
                    <a:pt x="408" y="129"/>
                    <a:pt x="407" y="126"/>
                    <a:pt x="403" y="127"/>
                  </a:cubicBezTo>
                  <a:cubicBezTo>
                    <a:pt x="402" y="126"/>
                    <a:pt x="403" y="124"/>
                    <a:pt x="401" y="123"/>
                  </a:cubicBezTo>
                  <a:cubicBezTo>
                    <a:pt x="401" y="126"/>
                    <a:pt x="400" y="128"/>
                    <a:pt x="399" y="129"/>
                  </a:cubicBezTo>
                  <a:cubicBezTo>
                    <a:pt x="399" y="132"/>
                    <a:pt x="402" y="131"/>
                    <a:pt x="403" y="133"/>
                  </a:cubicBezTo>
                  <a:cubicBezTo>
                    <a:pt x="397" y="131"/>
                    <a:pt x="397" y="135"/>
                    <a:pt x="395" y="137"/>
                  </a:cubicBezTo>
                  <a:cubicBezTo>
                    <a:pt x="393" y="139"/>
                    <a:pt x="388" y="137"/>
                    <a:pt x="388" y="140"/>
                  </a:cubicBezTo>
                  <a:cubicBezTo>
                    <a:pt x="388" y="145"/>
                    <a:pt x="379" y="139"/>
                    <a:pt x="382" y="146"/>
                  </a:cubicBezTo>
                  <a:cubicBezTo>
                    <a:pt x="386" y="146"/>
                    <a:pt x="390" y="146"/>
                    <a:pt x="393" y="146"/>
                  </a:cubicBezTo>
                  <a:close/>
                  <a:moveTo>
                    <a:pt x="530" y="219"/>
                  </a:moveTo>
                  <a:cubicBezTo>
                    <a:pt x="528" y="219"/>
                    <a:pt x="528" y="220"/>
                    <a:pt x="528" y="220"/>
                  </a:cubicBezTo>
                  <a:cubicBezTo>
                    <a:pt x="527" y="221"/>
                    <a:pt x="522" y="222"/>
                    <a:pt x="522" y="222"/>
                  </a:cubicBezTo>
                  <a:cubicBezTo>
                    <a:pt x="521" y="224"/>
                    <a:pt x="524" y="230"/>
                    <a:pt x="520" y="230"/>
                  </a:cubicBezTo>
                  <a:cubicBezTo>
                    <a:pt x="520" y="228"/>
                    <a:pt x="521" y="224"/>
                    <a:pt x="518" y="224"/>
                  </a:cubicBezTo>
                  <a:cubicBezTo>
                    <a:pt x="518" y="227"/>
                    <a:pt x="518" y="229"/>
                    <a:pt x="518" y="232"/>
                  </a:cubicBezTo>
                  <a:cubicBezTo>
                    <a:pt x="521" y="232"/>
                    <a:pt x="525" y="232"/>
                    <a:pt x="528" y="232"/>
                  </a:cubicBezTo>
                  <a:cubicBezTo>
                    <a:pt x="526" y="234"/>
                    <a:pt x="531" y="237"/>
                    <a:pt x="531" y="239"/>
                  </a:cubicBezTo>
                  <a:cubicBezTo>
                    <a:pt x="533" y="245"/>
                    <a:pt x="534" y="243"/>
                    <a:pt x="537" y="247"/>
                  </a:cubicBezTo>
                  <a:cubicBezTo>
                    <a:pt x="535" y="247"/>
                    <a:pt x="533" y="247"/>
                    <a:pt x="533" y="250"/>
                  </a:cubicBezTo>
                  <a:cubicBezTo>
                    <a:pt x="533" y="253"/>
                    <a:pt x="536" y="253"/>
                    <a:pt x="535" y="256"/>
                  </a:cubicBezTo>
                  <a:cubicBezTo>
                    <a:pt x="538" y="256"/>
                    <a:pt x="540" y="256"/>
                    <a:pt x="543" y="256"/>
                  </a:cubicBezTo>
                  <a:cubicBezTo>
                    <a:pt x="545" y="254"/>
                    <a:pt x="545" y="249"/>
                    <a:pt x="544" y="245"/>
                  </a:cubicBezTo>
                  <a:cubicBezTo>
                    <a:pt x="542" y="244"/>
                    <a:pt x="540" y="243"/>
                    <a:pt x="539" y="241"/>
                  </a:cubicBezTo>
                  <a:cubicBezTo>
                    <a:pt x="542" y="231"/>
                    <a:pt x="539" y="236"/>
                    <a:pt x="537" y="233"/>
                  </a:cubicBezTo>
                  <a:cubicBezTo>
                    <a:pt x="534" y="230"/>
                    <a:pt x="535" y="223"/>
                    <a:pt x="533" y="219"/>
                  </a:cubicBezTo>
                  <a:cubicBezTo>
                    <a:pt x="532" y="219"/>
                    <a:pt x="531" y="218"/>
                    <a:pt x="530" y="219"/>
                  </a:cubicBezTo>
                  <a:close/>
                  <a:moveTo>
                    <a:pt x="602" y="276"/>
                  </a:moveTo>
                  <a:cubicBezTo>
                    <a:pt x="596" y="274"/>
                    <a:pt x="598" y="279"/>
                    <a:pt x="595" y="280"/>
                  </a:cubicBezTo>
                  <a:cubicBezTo>
                    <a:pt x="594" y="279"/>
                    <a:pt x="593" y="278"/>
                    <a:pt x="591" y="278"/>
                  </a:cubicBezTo>
                  <a:cubicBezTo>
                    <a:pt x="591" y="285"/>
                    <a:pt x="584" y="281"/>
                    <a:pt x="582" y="284"/>
                  </a:cubicBezTo>
                  <a:cubicBezTo>
                    <a:pt x="580" y="285"/>
                    <a:pt x="582" y="286"/>
                    <a:pt x="580" y="288"/>
                  </a:cubicBezTo>
                  <a:cubicBezTo>
                    <a:pt x="579" y="288"/>
                    <a:pt x="576" y="287"/>
                    <a:pt x="576" y="289"/>
                  </a:cubicBezTo>
                  <a:cubicBezTo>
                    <a:pt x="579" y="290"/>
                    <a:pt x="576" y="292"/>
                    <a:pt x="576" y="295"/>
                  </a:cubicBezTo>
                  <a:cubicBezTo>
                    <a:pt x="580" y="298"/>
                    <a:pt x="581" y="292"/>
                    <a:pt x="584" y="291"/>
                  </a:cubicBezTo>
                  <a:cubicBezTo>
                    <a:pt x="587" y="290"/>
                    <a:pt x="591" y="292"/>
                    <a:pt x="595" y="291"/>
                  </a:cubicBezTo>
                  <a:cubicBezTo>
                    <a:pt x="597" y="291"/>
                    <a:pt x="597" y="290"/>
                    <a:pt x="600" y="289"/>
                  </a:cubicBezTo>
                  <a:cubicBezTo>
                    <a:pt x="605" y="289"/>
                    <a:pt x="610" y="291"/>
                    <a:pt x="612" y="293"/>
                  </a:cubicBezTo>
                  <a:cubicBezTo>
                    <a:pt x="610" y="294"/>
                    <a:pt x="608" y="293"/>
                    <a:pt x="608" y="295"/>
                  </a:cubicBezTo>
                  <a:cubicBezTo>
                    <a:pt x="609" y="294"/>
                    <a:pt x="610" y="297"/>
                    <a:pt x="610" y="297"/>
                  </a:cubicBezTo>
                  <a:cubicBezTo>
                    <a:pt x="611" y="297"/>
                    <a:pt x="612" y="295"/>
                    <a:pt x="612" y="295"/>
                  </a:cubicBezTo>
                  <a:cubicBezTo>
                    <a:pt x="619" y="296"/>
                    <a:pt x="616" y="296"/>
                    <a:pt x="621" y="293"/>
                  </a:cubicBezTo>
                  <a:cubicBezTo>
                    <a:pt x="627" y="290"/>
                    <a:pt x="630" y="295"/>
                    <a:pt x="634" y="291"/>
                  </a:cubicBezTo>
                  <a:cubicBezTo>
                    <a:pt x="629" y="290"/>
                    <a:pt x="635" y="283"/>
                    <a:pt x="630" y="288"/>
                  </a:cubicBezTo>
                  <a:cubicBezTo>
                    <a:pt x="627" y="291"/>
                    <a:pt x="626" y="280"/>
                    <a:pt x="626" y="280"/>
                  </a:cubicBezTo>
                  <a:cubicBezTo>
                    <a:pt x="626" y="279"/>
                    <a:pt x="621" y="280"/>
                    <a:pt x="623" y="276"/>
                  </a:cubicBezTo>
                  <a:cubicBezTo>
                    <a:pt x="620" y="276"/>
                    <a:pt x="616" y="276"/>
                    <a:pt x="613" y="276"/>
                  </a:cubicBezTo>
                  <a:cubicBezTo>
                    <a:pt x="614" y="274"/>
                    <a:pt x="616" y="273"/>
                    <a:pt x="613" y="271"/>
                  </a:cubicBezTo>
                  <a:cubicBezTo>
                    <a:pt x="607" y="273"/>
                    <a:pt x="609" y="271"/>
                    <a:pt x="602" y="271"/>
                  </a:cubicBezTo>
                  <a:cubicBezTo>
                    <a:pt x="601" y="273"/>
                    <a:pt x="600" y="274"/>
                    <a:pt x="602" y="276"/>
                  </a:cubicBezTo>
                  <a:close/>
                  <a:moveTo>
                    <a:pt x="653" y="323"/>
                  </a:moveTo>
                  <a:cubicBezTo>
                    <a:pt x="651" y="323"/>
                    <a:pt x="650" y="323"/>
                    <a:pt x="651" y="321"/>
                  </a:cubicBezTo>
                  <a:cubicBezTo>
                    <a:pt x="659" y="323"/>
                    <a:pt x="651" y="309"/>
                    <a:pt x="658" y="310"/>
                  </a:cubicBezTo>
                  <a:cubicBezTo>
                    <a:pt x="662" y="314"/>
                    <a:pt x="663" y="309"/>
                    <a:pt x="669" y="310"/>
                  </a:cubicBezTo>
                  <a:cubicBezTo>
                    <a:pt x="666" y="299"/>
                    <a:pt x="653" y="297"/>
                    <a:pt x="641" y="299"/>
                  </a:cubicBezTo>
                  <a:cubicBezTo>
                    <a:pt x="640" y="298"/>
                    <a:pt x="639" y="297"/>
                    <a:pt x="639" y="295"/>
                  </a:cubicBezTo>
                  <a:cubicBezTo>
                    <a:pt x="635" y="294"/>
                    <a:pt x="634" y="299"/>
                    <a:pt x="630" y="299"/>
                  </a:cubicBezTo>
                  <a:cubicBezTo>
                    <a:pt x="628" y="299"/>
                    <a:pt x="627" y="296"/>
                    <a:pt x="625" y="297"/>
                  </a:cubicBezTo>
                  <a:cubicBezTo>
                    <a:pt x="622" y="298"/>
                    <a:pt x="621" y="300"/>
                    <a:pt x="619" y="301"/>
                  </a:cubicBezTo>
                  <a:cubicBezTo>
                    <a:pt x="616" y="302"/>
                    <a:pt x="614" y="301"/>
                    <a:pt x="612" y="302"/>
                  </a:cubicBezTo>
                  <a:cubicBezTo>
                    <a:pt x="612" y="306"/>
                    <a:pt x="610" y="307"/>
                    <a:pt x="608" y="308"/>
                  </a:cubicBezTo>
                  <a:cubicBezTo>
                    <a:pt x="608" y="323"/>
                    <a:pt x="605" y="324"/>
                    <a:pt x="606" y="340"/>
                  </a:cubicBezTo>
                  <a:cubicBezTo>
                    <a:pt x="613" y="342"/>
                    <a:pt x="609" y="335"/>
                    <a:pt x="615" y="336"/>
                  </a:cubicBezTo>
                  <a:cubicBezTo>
                    <a:pt x="615" y="333"/>
                    <a:pt x="616" y="330"/>
                    <a:pt x="617" y="329"/>
                  </a:cubicBezTo>
                  <a:cubicBezTo>
                    <a:pt x="620" y="324"/>
                    <a:pt x="618" y="319"/>
                    <a:pt x="619" y="314"/>
                  </a:cubicBezTo>
                  <a:cubicBezTo>
                    <a:pt x="619" y="313"/>
                    <a:pt x="622" y="311"/>
                    <a:pt x="623" y="310"/>
                  </a:cubicBezTo>
                  <a:cubicBezTo>
                    <a:pt x="624" y="308"/>
                    <a:pt x="622" y="304"/>
                    <a:pt x="625" y="304"/>
                  </a:cubicBezTo>
                  <a:cubicBezTo>
                    <a:pt x="628" y="304"/>
                    <a:pt x="630" y="304"/>
                    <a:pt x="632" y="302"/>
                  </a:cubicBezTo>
                  <a:cubicBezTo>
                    <a:pt x="629" y="309"/>
                    <a:pt x="638" y="304"/>
                    <a:pt x="638" y="308"/>
                  </a:cubicBezTo>
                  <a:cubicBezTo>
                    <a:pt x="639" y="314"/>
                    <a:pt x="639" y="312"/>
                    <a:pt x="638" y="317"/>
                  </a:cubicBezTo>
                  <a:cubicBezTo>
                    <a:pt x="639" y="318"/>
                    <a:pt x="641" y="317"/>
                    <a:pt x="641" y="319"/>
                  </a:cubicBezTo>
                  <a:cubicBezTo>
                    <a:pt x="640" y="320"/>
                    <a:pt x="638" y="319"/>
                    <a:pt x="638" y="321"/>
                  </a:cubicBezTo>
                  <a:cubicBezTo>
                    <a:pt x="644" y="319"/>
                    <a:pt x="650" y="327"/>
                    <a:pt x="653" y="323"/>
                  </a:cubicBezTo>
                  <a:close/>
                  <a:moveTo>
                    <a:pt x="686" y="315"/>
                  </a:moveTo>
                  <a:cubicBezTo>
                    <a:pt x="686" y="315"/>
                    <a:pt x="686" y="319"/>
                    <a:pt x="686" y="319"/>
                  </a:cubicBezTo>
                  <a:cubicBezTo>
                    <a:pt x="683" y="322"/>
                    <a:pt x="675" y="314"/>
                    <a:pt x="671" y="317"/>
                  </a:cubicBezTo>
                  <a:cubicBezTo>
                    <a:pt x="672" y="321"/>
                    <a:pt x="669" y="321"/>
                    <a:pt x="667" y="323"/>
                  </a:cubicBezTo>
                  <a:cubicBezTo>
                    <a:pt x="672" y="328"/>
                    <a:pt x="673" y="325"/>
                    <a:pt x="679" y="325"/>
                  </a:cubicBezTo>
                  <a:cubicBezTo>
                    <a:pt x="683" y="325"/>
                    <a:pt x="689" y="326"/>
                    <a:pt x="692" y="323"/>
                  </a:cubicBezTo>
                  <a:cubicBezTo>
                    <a:pt x="691" y="323"/>
                    <a:pt x="690" y="321"/>
                    <a:pt x="692" y="321"/>
                  </a:cubicBezTo>
                  <a:cubicBezTo>
                    <a:pt x="693" y="321"/>
                    <a:pt x="695" y="321"/>
                    <a:pt x="695" y="319"/>
                  </a:cubicBezTo>
                  <a:cubicBezTo>
                    <a:pt x="691" y="319"/>
                    <a:pt x="689" y="316"/>
                    <a:pt x="686" y="315"/>
                  </a:cubicBezTo>
                  <a:close/>
                  <a:moveTo>
                    <a:pt x="660" y="330"/>
                  </a:moveTo>
                  <a:cubicBezTo>
                    <a:pt x="659" y="330"/>
                    <a:pt x="659" y="327"/>
                    <a:pt x="656" y="329"/>
                  </a:cubicBezTo>
                  <a:cubicBezTo>
                    <a:pt x="656" y="329"/>
                    <a:pt x="657" y="332"/>
                    <a:pt x="656" y="332"/>
                  </a:cubicBezTo>
                  <a:cubicBezTo>
                    <a:pt x="653" y="332"/>
                    <a:pt x="650" y="332"/>
                    <a:pt x="647" y="332"/>
                  </a:cubicBezTo>
                  <a:cubicBezTo>
                    <a:pt x="650" y="339"/>
                    <a:pt x="641" y="333"/>
                    <a:pt x="641" y="338"/>
                  </a:cubicBezTo>
                  <a:cubicBezTo>
                    <a:pt x="643" y="338"/>
                    <a:pt x="645" y="338"/>
                    <a:pt x="647" y="338"/>
                  </a:cubicBezTo>
                  <a:cubicBezTo>
                    <a:pt x="647" y="340"/>
                    <a:pt x="645" y="340"/>
                    <a:pt x="645" y="342"/>
                  </a:cubicBezTo>
                  <a:cubicBezTo>
                    <a:pt x="650" y="343"/>
                    <a:pt x="649" y="338"/>
                    <a:pt x="653" y="338"/>
                  </a:cubicBezTo>
                  <a:cubicBezTo>
                    <a:pt x="655" y="339"/>
                    <a:pt x="658" y="340"/>
                    <a:pt x="662" y="340"/>
                  </a:cubicBezTo>
                  <a:cubicBezTo>
                    <a:pt x="661" y="332"/>
                    <a:pt x="674" y="338"/>
                    <a:pt x="671" y="329"/>
                  </a:cubicBezTo>
                  <a:cubicBezTo>
                    <a:pt x="665" y="327"/>
                    <a:pt x="662" y="331"/>
                    <a:pt x="660" y="3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0" name="任意多边形: 形状 119"/>
            <p:cNvSpPr/>
            <p:nvPr/>
          </p:nvSpPr>
          <p:spPr bwMode="auto">
            <a:xfrm>
              <a:off x="5559321" y="1164304"/>
              <a:ext cx="126070" cy="191908"/>
            </a:xfrm>
            <a:custGeom>
              <a:avLst/>
              <a:gdLst>
                <a:gd name="T0" fmla="*/ 16 w 60"/>
                <a:gd name="T1" fmla="*/ 9 h 92"/>
                <a:gd name="T2" fmla="*/ 30 w 60"/>
                <a:gd name="T3" fmla="*/ 7 h 92"/>
                <a:gd name="T4" fmla="*/ 31 w 60"/>
                <a:gd name="T5" fmla="*/ 19 h 92"/>
                <a:gd name="T6" fmla="*/ 22 w 60"/>
                <a:gd name="T7" fmla="*/ 24 h 92"/>
                <a:gd name="T8" fmla="*/ 33 w 60"/>
                <a:gd name="T9" fmla="*/ 30 h 92"/>
                <a:gd name="T10" fmla="*/ 39 w 60"/>
                <a:gd name="T11" fmla="*/ 43 h 92"/>
                <a:gd name="T12" fmla="*/ 43 w 60"/>
                <a:gd name="T13" fmla="*/ 47 h 92"/>
                <a:gd name="T14" fmla="*/ 50 w 60"/>
                <a:gd name="T15" fmla="*/ 50 h 92"/>
                <a:gd name="T16" fmla="*/ 46 w 60"/>
                <a:gd name="T17" fmla="*/ 58 h 92"/>
                <a:gd name="T18" fmla="*/ 58 w 60"/>
                <a:gd name="T19" fmla="*/ 60 h 92"/>
                <a:gd name="T20" fmla="*/ 58 w 60"/>
                <a:gd name="T21" fmla="*/ 71 h 92"/>
                <a:gd name="T22" fmla="*/ 54 w 60"/>
                <a:gd name="T23" fmla="*/ 71 h 92"/>
                <a:gd name="T24" fmla="*/ 58 w 60"/>
                <a:gd name="T25" fmla="*/ 73 h 92"/>
                <a:gd name="T26" fmla="*/ 54 w 60"/>
                <a:gd name="T27" fmla="*/ 78 h 92"/>
                <a:gd name="T28" fmla="*/ 48 w 60"/>
                <a:gd name="T29" fmla="*/ 82 h 92"/>
                <a:gd name="T30" fmla="*/ 30 w 60"/>
                <a:gd name="T31" fmla="*/ 80 h 92"/>
                <a:gd name="T32" fmla="*/ 22 w 60"/>
                <a:gd name="T33" fmla="*/ 82 h 92"/>
                <a:gd name="T34" fmla="*/ 9 w 60"/>
                <a:gd name="T35" fmla="*/ 82 h 92"/>
                <a:gd name="T36" fmla="*/ 13 w 60"/>
                <a:gd name="T37" fmla="*/ 80 h 92"/>
                <a:gd name="T38" fmla="*/ 15 w 60"/>
                <a:gd name="T39" fmla="*/ 82 h 92"/>
                <a:gd name="T40" fmla="*/ 16 w 60"/>
                <a:gd name="T41" fmla="*/ 78 h 92"/>
                <a:gd name="T42" fmla="*/ 28 w 60"/>
                <a:gd name="T43" fmla="*/ 76 h 92"/>
                <a:gd name="T44" fmla="*/ 13 w 60"/>
                <a:gd name="T45" fmla="*/ 71 h 92"/>
                <a:gd name="T46" fmla="*/ 13 w 60"/>
                <a:gd name="T47" fmla="*/ 60 h 92"/>
                <a:gd name="T48" fmla="*/ 16 w 60"/>
                <a:gd name="T49" fmla="*/ 58 h 92"/>
                <a:gd name="T50" fmla="*/ 24 w 60"/>
                <a:gd name="T51" fmla="*/ 58 h 92"/>
                <a:gd name="T52" fmla="*/ 26 w 60"/>
                <a:gd name="T53" fmla="*/ 47 h 92"/>
                <a:gd name="T54" fmla="*/ 20 w 60"/>
                <a:gd name="T55" fmla="*/ 39 h 92"/>
                <a:gd name="T56" fmla="*/ 13 w 60"/>
                <a:gd name="T57" fmla="*/ 41 h 92"/>
                <a:gd name="T58" fmla="*/ 13 w 60"/>
                <a:gd name="T59" fmla="*/ 32 h 92"/>
                <a:gd name="T60" fmla="*/ 5 w 60"/>
                <a:gd name="T61" fmla="*/ 28 h 92"/>
                <a:gd name="T62" fmla="*/ 0 w 60"/>
                <a:gd name="T63" fmla="*/ 9 h 92"/>
                <a:gd name="T64" fmla="*/ 9 w 60"/>
                <a:gd name="T65" fmla="*/ 0 h 92"/>
                <a:gd name="T66" fmla="*/ 26 w 60"/>
                <a:gd name="T67" fmla="*/ 0 h 92"/>
                <a:gd name="T68" fmla="*/ 16 w 60"/>
                <a:gd name="T69" fmla="*/ 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0" h="92">
                  <a:moveTo>
                    <a:pt x="16" y="9"/>
                  </a:moveTo>
                  <a:cubicBezTo>
                    <a:pt x="18" y="13"/>
                    <a:pt x="26" y="7"/>
                    <a:pt x="30" y="7"/>
                  </a:cubicBezTo>
                  <a:cubicBezTo>
                    <a:pt x="32" y="10"/>
                    <a:pt x="32" y="14"/>
                    <a:pt x="31" y="19"/>
                  </a:cubicBezTo>
                  <a:cubicBezTo>
                    <a:pt x="27" y="19"/>
                    <a:pt x="23" y="21"/>
                    <a:pt x="22" y="24"/>
                  </a:cubicBezTo>
                  <a:cubicBezTo>
                    <a:pt x="24" y="28"/>
                    <a:pt x="28" y="30"/>
                    <a:pt x="33" y="30"/>
                  </a:cubicBezTo>
                  <a:cubicBezTo>
                    <a:pt x="33" y="37"/>
                    <a:pt x="41" y="35"/>
                    <a:pt x="39" y="43"/>
                  </a:cubicBezTo>
                  <a:cubicBezTo>
                    <a:pt x="39" y="45"/>
                    <a:pt x="43" y="44"/>
                    <a:pt x="43" y="47"/>
                  </a:cubicBezTo>
                  <a:cubicBezTo>
                    <a:pt x="43" y="50"/>
                    <a:pt x="49" y="48"/>
                    <a:pt x="50" y="50"/>
                  </a:cubicBezTo>
                  <a:cubicBezTo>
                    <a:pt x="49" y="53"/>
                    <a:pt x="47" y="55"/>
                    <a:pt x="46" y="58"/>
                  </a:cubicBezTo>
                  <a:cubicBezTo>
                    <a:pt x="51" y="57"/>
                    <a:pt x="55" y="57"/>
                    <a:pt x="58" y="60"/>
                  </a:cubicBezTo>
                  <a:cubicBezTo>
                    <a:pt x="55" y="62"/>
                    <a:pt x="60" y="68"/>
                    <a:pt x="58" y="71"/>
                  </a:cubicBezTo>
                  <a:cubicBezTo>
                    <a:pt x="57" y="71"/>
                    <a:pt x="54" y="70"/>
                    <a:pt x="54" y="71"/>
                  </a:cubicBezTo>
                  <a:cubicBezTo>
                    <a:pt x="53" y="73"/>
                    <a:pt x="56" y="72"/>
                    <a:pt x="58" y="73"/>
                  </a:cubicBezTo>
                  <a:cubicBezTo>
                    <a:pt x="56" y="75"/>
                    <a:pt x="53" y="75"/>
                    <a:pt x="54" y="78"/>
                  </a:cubicBezTo>
                  <a:cubicBezTo>
                    <a:pt x="51" y="79"/>
                    <a:pt x="51" y="82"/>
                    <a:pt x="48" y="82"/>
                  </a:cubicBezTo>
                  <a:cubicBezTo>
                    <a:pt x="42" y="81"/>
                    <a:pt x="38" y="79"/>
                    <a:pt x="30" y="80"/>
                  </a:cubicBezTo>
                  <a:cubicBezTo>
                    <a:pt x="26" y="84"/>
                    <a:pt x="28" y="84"/>
                    <a:pt x="22" y="82"/>
                  </a:cubicBezTo>
                  <a:cubicBezTo>
                    <a:pt x="20" y="86"/>
                    <a:pt x="9" y="92"/>
                    <a:pt x="9" y="82"/>
                  </a:cubicBezTo>
                  <a:cubicBezTo>
                    <a:pt x="11" y="83"/>
                    <a:pt x="12" y="80"/>
                    <a:pt x="13" y="80"/>
                  </a:cubicBezTo>
                  <a:cubicBezTo>
                    <a:pt x="14" y="80"/>
                    <a:pt x="15" y="82"/>
                    <a:pt x="15" y="82"/>
                  </a:cubicBezTo>
                  <a:cubicBezTo>
                    <a:pt x="17" y="81"/>
                    <a:pt x="15" y="79"/>
                    <a:pt x="16" y="78"/>
                  </a:cubicBezTo>
                  <a:cubicBezTo>
                    <a:pt x="19" y="76"/>
                    <a:pt x="23" y="78"/>
                    <a:pt x="28" y="76"/>
                  </a:cubicBezTo>
                  <a:cubicBezTo>
                    <a:pt x="26" y="67"/>
                    <a:pt x="18" y="74"/>
                    <a:pt x="13" y="71"/>
                  </a:cubicBezTo>
                  <a:cubicBezTo>
                    <a:pt x="13" y="67"/>
                    <a:pt x="13" y="63"/>
                    <a:pt x="13" y="60"/>
                  </a:cubicBezTo>
                  <a:cubicBezTo>
                    <a:pt x="16" y="60"/>
                    <a:pt x="20" y="58"/>
                    <a:pt x="16" y="58"/>
                  </a:cubicBezTo>
                  <a:cubicBezTo>
                    <a:pt x="18" y="52"/>
                    <a:pt x="21" y="60"/>
                    <a:pt x="24" y="58"/>
                  </a:cubicBezTo>
                  <a:cubicBezTo>
                    <a:pt x="28" y="58"/>
                    <a:pt x="21" y="50"/>
                    <a:pt x="26" y="47"/>
                  </a:cubicBezTo>
                  <a:cubicBezTo>
                    <a:pt x="25" y="43"/>
                    <a:pt x="19" y="45"/>
                    <a:pt x="20" y="39"/>
                  </a:cubicBezTo>
                  <a:cubicBezTo>
                    <a:pt x="19" y="41"/>
                    <a:pt x="16" y="41"/>
                    <a:pt x="13" y="41"/>
                  </a:cubicBezTo>
                  <a:cubicBezTo>
                    <a:pt x="13" y="38"/>
                    <a:pt x="13" y="35"/>
                    <a:pt x="13" y="32"/>
                  </a:cubicBezTo>
                  <a:cubicBezTo>
                    <a:pt x="13" y="28"/>
                    <a:pt x="6" y="31"/>
                    <a:pt x="5" y="28"/>
                  </a:cubicBezTo>
                  <a:cubicBezTo>
                    <a:pt x="9" y="21"/>
                    <a:pt x="8" y="10"/>
                    <a:pt x="0" y="9"/>
                  </a:cubicBezTo>
                  <a:cubicBezTo>
                    <a:pt x="3" y="6"/>
                    <a:pt x="8" y="5"/>
                    <a:pt x="9" y="0"/>
                  </a:cubicBezTo>
                  <a:cubicBezTo>
                    <a:pt x="15" y="0"/>
                    <a:pt x="20" y="0"/>
                    <a:pt x="26" y="0"/>
                  </a:cubicBezTo>
                  <a:cubicBezTo>
                    <a:pt x="22" y="3"/>
                    <a:pt x="19" y="6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1" name="任意多边形: 形状 120"/>
            <p:cNvSpPr/>
            <p:nvPr/>
          </p:nvSpPr>
          <p:spPr bwMode="auto">
            <a:xfrm>
              <a:off x="3213011" y="1172709"/>
              <a:ext cx="35020" cy="28016"/>
            </a:xfrm>
            <a:custGeom>
              <a:avLst/>
              <a:gdLst>
                <a:gd name="T0" fmla="*/ 15 w 17"/>
                <a:gd name="T1" fmla="*/ 2 h 13"/>
                <a:gd name="T2" fmla="*/ 17 w 17"/>
                <a:gd name="T3" fmla="*/ 9 h 13"/>
                <a:gd name="T4" fmla="*/ 8 w 17"/>
                <a:gd name="T5" fmla="*/ 13 h 13"/>
                <a:gd name="T6" fmla="*/ 8 w 17"/>
                <a:gd name="T7" fmla="*/ 9 h 13"/>
                <a:gd name="T8" fmla="*/ 4 w 17"/>
                <a:gd name="T9" fmla="*/ 11 h 13"/>
                <a:gd name="T10" fmla="*/ 6 w 17"/>
                <a:gd name="T11" fmla="*/ 9 h 13"/>
                <a:gd name="T12" fmla="*/ 15 w 17"/>
                <a:gd name="T1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3">
                  <a:moveTo>
                    <a:pt x="15" y="2"/>
                  </a:moveTo>
                  <a:cubicBezTo>
                    <a:pt x="13" y="4"/>
                    <a:pt x="14" y="7"/>
                    <a:pt x="17" y="9"/>
                  </a:cubicBezTo>
                  <a:cubicBezTo>
                    <a:pt x="15" y="12"/>
                    <a:pt x="11" y="12"/>
                    <a:pt x="8" y="13"/>
                  </a:cubicBezTo>
                  <a:cubicBezTo>
                    <a:pt x="8" y="12"/>
                    <a:pt x="8" y="10"/>
                    <a:pt x="8" y="9"/>
                  </a:cubicBezTo>
                  <a:cubicBezTo>
                    <a:pt x="6" y="9"/>
                    <a:pt x="6" y="11"/>
                    <a:pt x="4" y="11"/>
                  </a:cubicBezTo>
                  <a:cubicBezTo>
                    <a:pt x="0" y="9"/>
                    <a:pt x="5" y="10"/>
                    <a:pt x="6" y="9"/>
                  </a:cubicBezTo>
                  <a:cubicBezTo>
                    <a:pt x="7" y="8"/>
                    <a:pt x="11" y="0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2" name="任意多边形: 形状 121"/>
            <p:cNvSpPr/>
            <p:nvPr/>
          </p:nvSpPr>
          <p:spPr bwMode="auto">
            <a:xfrm>
              <a:off x="7869210" y="1485083"/>
              <a:ext cx="21012" cy="22413"/>
            </a:xfrm>
            <a:custGeom>
              <a:avLst/>
              <a:gdLst>
                <a:gd name="T0" fmla="*/ 3 w 10"/>
                <a:gd name="T1" fmla="*/ 3 h 11"/>
                <a:gd name="T2" fmla="*/ 10 w 10"/>
                <a:gd name="T3" fmla="*/ 1 h 11"/>
                <a:gd name="T4" fmla="*/ 1 w 10"/>
                <a:gd name="T5" fmla="*/ 10 h 11"/>
                <a:gd name="T6" fmla="*/ 3 w 10"/>
                <a:gd name="T7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1">
                  <a:moveTo>
                    <a:pt x="3" y="3"/>
                  </a:moveTo>
                  <a:cubicBezTo>
                    <a:pt x="4" y="0"/>
                    <a:pt x="5" y="3"/>
                    <a:pt x="10" y="1"/>
                  </a:cubicBezTo>
                  <a:cubicBezTo>
                    <a:pt x="8" y="5"/>
                    <a:pt x="8" y="11"/>
                    <a:pt x="1" y="10"/>
                  </a:cubicBezTo>
                  <a:cubicBezTo>
                    <a:pt x="0" y="8"/>
                    <a:pt x="8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3" name="任意多边形: 形状 122"/>
            <p:cNvSpPr/>
            <p:nvPr/>
          </p:nvSpPr>
          <p:spPr bwMode="auto">
            <a:xfrm>
              <a:off x="7380337" y="2095825"/>
              <a:ext cx="155487" cy="180701"/>
            </a:xfrm>
            <a:custGeom>
              <a:avLst/>
              <a:gdLst>
                <a:gd name="T0" fmla="*/ 60 w 75"/>
                <a:gd name="T1" fmla="*/ 5 h 87"/>
                <a:gd name="T2" fmla="*/ 68 w 75"/>
                <a:gd name="T3" fmla="*/ 9 h 87"/>
                <a:gd name="T4" fmla="*/ 75 w 75"/>
                <a:gd name="T5" fmla="*/ 14 h 87"/>
                <a:gd name="T6" fmla="*/ 68 w 75"/>
                <a:gd name="T7" fmla="*/ 24 h 87"/>
                <a:gd name="T8" fmla="*/ 66 w 75"/>
                <a:gd name="T9" fmla="*/ 35 h 87"/>
                <a:gd name="T10" fmla="*/ 70 w 75"/>
                <a:gd name="T11" fmla="*/ 38 h 87"/>
                <a:gd name="T12" fmla="*/ 70 w 75"/>
                <a:gd name="T13" fmla="*/ 44 h 87"/>
                <a:gd name="T14" fmla="*/ 73 w 75"/>
                <a:gd name="T15" fmla="*/ 48 h 87"/>
                <a:gd name="T16" fmla="*/ 64 w 75"/>
                <a:gd name="T17" fmla="*/ 53 h 87"/>
                <a:gd name="T18" fmla="*/ 62 w 75"/>
                <a:gd name="T19" fmla="*/ 63 h 87"/>
                <a:gd name="T20" fmla="*/ 62 w 75"/>
                <a:gd name="T21" fmla="*/ 66 h 87"/>
                <a:gd name="T22" fmla="*/ 59 w 75"/>
                <a:gd name="T23" fmla="*/ 66 h 87"/>
                <a:gd name="T24" fmla="*/ 53 w 75"/>
                <a:gd name="T25" fmla="*/ 74 h 87"/>
                <a:gd name="T26" fmla="*/ 53 w 75"/>
                <a:gd name="T27" fmla="*/ 85 h 87"/>
                <a:gd name="T28" fmla="*/ 34 w 75"/>
                <a:gd name="T29" fmla="*/ 79 h 87"/>
                <a:gd name="T30" fmla="*/ 32 w 75"/>
                <a:gd name="T31" fmla="*/ 83 h 87"/>
                <a:gd name="T32" fmla="*/ 27 w 75"/>
                <a:gd name="T33" fmla="*/ 79 h 87"/>
                <a:gd name="T34" fmla="*/ 18 w 75"/>
                <a:gd name="T35" fmla="*/ 79 h 87"/>
                <a:gd name="T36" fmla="*/ 12 w 75"/>
                <a:gd name="T37" fmla="*/ 78 h 87"/>
                <a:gd name="T38" fmla="*/ 4 w 75"/>
                <a:gd name="T39" fmla="*/ 66 h 87"/>
                <a:gd name="T40" fmla="*/ 6 w 75"/>
                <a:gd name="T41" fmla="*/ 59 h 87"/>
                <a:gd name="T42" fmla="*/ 4 w 75"/>
                <a:gd name="T43" fmla="*/ 59 h 87"/>
                <a:gd name="T44" fmla="*/ 3 w 75"/>
                <a:gd name="T45" fmla="*/ 44 h 87"/>
                <a:gd name="T46" fmla="*/ 21 w 75"/>
                <a:gd name="T47" fmla="*/ 42 h 87"/>
                <a:gd name="T48" fmla="*/ 21 w 75"/>
                <a:gd name="T49" fmla="*/ 37 h 87"/>
                <a:gd name="T50" fmla="*/ 34 w 75"/>
                <a:gd name="T51" fmla="*/ 27 h 87"/>
                <a:gd name="T52" fmla="*/ 46 w 75"/>
                <a:gd name="T53" fmla="*/ 24 h 87"/>
                <a:gd name="T54" fmla="*/ 47 w 75"/>
                <a:gd name="T55" fmla="*/ 18 h 87"/>
                <a:gd name="T56" fmla="*/ 51 w 75"/>
                <a:gd name="T57" fmla="*/ 18 h 87"/>
                <a:gd name="T58" fmla="*/ 55 w 75"/>
                <a:gd name="T59" fmla="*/ 14 h 87"/>
                <a:gd name="T60" fmla="*/ 62 w 75"/>
                <a:gd name="T61" fmla="*/ 5 h 87"/>
                <a:gd name="T62" fmla="*/ 60 w 75"/>
                <a:gd name="T63" fmla="*/ 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5" h="87">
                  <a:moveTo>
                    <a:pt x="60" y="5"/>
                  </a:moveTo>
                  <a:cubicBezTo>
                    <a:pt x="62" y="0"/>
                    <a:pt x="65" y="9"/>
                    <a:pt x="68" y="9"/>
                  </a:cubicBezTo>
                  <a:cubicBezTo>
                    <a:pt x="70" y="10"/>
                    <a:pt x="72" y="14"/>
                    <a:pt x="75" y="14"/>
                  </a:cubicBezTo>
                  <a:cubicBezTo>
                    <a:pt x="74" y="19"/>
                    <a:pt x="74" y="24"/>
                    <a:pt x="68" y="24"/>
                  </a:cubicBezTo>
                  <a:cubicBezTo>
                    <a:pt x="67" y="27"/>
                    <a:pt x="70" y="35"/>
                    <a:pt x="66" y="35"/>
                  </a:cubicBezTo>
                  <a:cubicBezTo>
                    <a:pt x="66" y="37"/>
                    <a:pt x="69" y="37"/>
                    <a:pt x="70" y="38"/>
                  </a:cubicBezTo>
                  <a:cubicBezTo>
                    <a:pt x="70" y="40"/>
                    <a:pt x="69" y="43"/>
                    <a:pt x="70" y="44"/>
                  </a:cubicBezTo>
                  <a:cubicBezTo>
                    <a:pt x="71" y="46"/>
                    <a:pt x="73" y="46"/>
                    <a:pt x="73" y="48"/>
                  </a:cubicBezTo>
                  <a:cubicBezTo>
                    <a:pt x="73" y="52"/>
                    <a:pt x="67" y="56"/>
                    <a:pt x="64" y="53"/>
                  </a:cubicBezTo>
                  <a:cubicBezTo>
                    <a:pt x="65" y="58"/>
                    <a:pt x="67" y="59"/>
                    <a:pt x="62" y="63"/>
                  </a:cubicBezTo>
                  <a:cubicBezTo>
                    <a:pt x="62" y="63"/>
                    <a:pt x="63" y="66"/>
                    <a:pt x="62" y="66"/>
                  </a:cubicBezTo>
                  <a:cubicBezTo>
                    <a:pt x="62" y="67"/>
                    <a:pt x="59" y="66"/>
                    <a:pt x="59" y="66"/>
                  </a:cubicBezTo>
                  <a:cubicBezTo>
                    <a:pt x="57" y="69"/>
                    <a:pt x="58" y="76"/>
                    <a:pt x="53" y="74"/>
                  </a:cubicBezTo>
                  <a:cubicBezTo>
                    <a:pt x="56" y="77"/>
                    <a:pt x="51" y="79"/>
                    <a:pt x="53" y="85"/>
                  </a:cubicBezTo>
                  <a:cubicBezTo>
                    <a:pt x="43" y="87"/>
                    <a:pt x="41" y="81"/>
                    <a:pt x="34" y="79"/>
                  </a:cubicBezTo>
                  <a:cubicBezTo>
                    <a:pt x="33" y="79"/>
                    <a:pt x="33" y="82"/>
                    <a:pt x="32" y="83"/>
                  </a:cubicBezTo>
                  <a:cubicBezTo>
                    <a:pt x="29" y="85"/>
                    <a:pt x="28" y="80"/>
                    <a:pt x="27" y="79"/>
                  </a:cubicBezTo>
                  <a:cubicBezTo>
                    <a:pt x="24" y="79"/>
                    <a:pt x="20" y="81"/>
                    <a:pt x="18" y="79"/>
                  </a:cubicBezTo>
                  <a:cubicBezTo>
                    <a:pt x="16" y="79"/>
                    <a:pt x="18" y="74"/>
                    <a:pt x="12" y="78"/>
                  </a:cubicBezTo>
                  <a:cubicBezTo>
                    <a:pt x="10" y="73"/>
                    <a:pt x="10" y="67"/>
                    <a:pt x="4" y="66"/>
                  </a:cubicBezTo>
                  <a:cubicBezTo>
                    <a:pt x="4" y="63"/>
                    <a:pt x="7" y="62"/>
                    <a:pt x="6" y="59"/>
                  </a:cubicBezTo>
                  <a:cubicBezTo>
                    <a:pt x="6" y="56"/>
                    <a:pt x="4" y="59"/>
                    <a:pt x="4" y="59"/>
                  </a:cubicBezTo>
                  <a:cubicBezTo>
                    <a:pt x="0" y="56"/>
                    <a:pt x="4" y="51"/>
                    <a:pt x="3" y="44"/>
                  </a:cubicBezTo>
                  <a:cubicBezTo>
                    <a:pt x="10" y="44"/>
                    <a:pt x="16" y="44"/>
                    <a:pt x="21" y="42"/>
                  </a:cubicBezTo>
                  <a:cubicBezTo>
                    <a:pt x="21" y="39"/>
                    <a:pt x="24" y="37"/>
                    <a:pt x="21" y="37"/>
                  </a:cubicBezTo>
                  <a:cubicBezTo>
                    <a:pt x="23" y="34"/>
                    <a:pt x="38" y="30"/>
                    <a:pt x="34" y="27"/>
                  </a:cubicBezTo>
                  <a:cubicBezTo>
                    <a:pt x="37" y="25"/>
                    <a:pt x="41" y="24"/>
                    <a:pt x="46" y="24"/>
                  </a:cubicBezTo>
                  <a:cubicBezTo>
                    <a:pt x="48" y="24"/>
                    <a:pt x="46" y="20"/>
                    <a:pt x="47" y="18"/>
                  </a:cubicBezTo>
                  <a:cubicBezTo>
                    <a:pt x="48" y="17"/>
                    <a:pt x="51" y="18"/>
                    <a:pt x="51" y="18"/>
                  </a:cubicBezTo>
                  <a:cubicBezTo>
                    <a:pt x="52" y="16"/>
                    <a:pt x="51" y="13"/>
                    <a:pt x="55" y="14"/>
                  </a:cubicBezTo>
                  <a:cubicBezTo>
                    <a:pt x="52" y="6"/>
                    <a:pt x="60" y="8"/>
                    <a:pt x="62" y="5"/>
                  </a:cubicBezTo>
                  <a:cubicBezTo>
                    <a:pt x="62" y="5"/>
                    <a:pt x="61" y="5"/>
                    <a:pt x="6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4" name="任意多边形: 形状 123"/>
            <p:cNvSpPr/>
            <p:nvPr/>
          </p:nvSpPr>
          <p:spPr bwMode="auto">
            <a:xfrm>
              <a:off x="7540027" y="2224696"/>
              <a:ext cx="71440" cy="81245"/>
            </a:xfrm>
            <a:custGeom>
              <a:avLst/>
              <a:gdLst>
                <a:gd name="T0" fmla="*/ 30 w 34"/>
                <a:gd name="T1" fmla="*/ 1 h 39"/>
                <a:gd name="T2" fmla="*/ 24 w 34"/>
                <a:gd name="T3" fmla="*/ 8 h 39"/>
                <a:gd name="T4" fmla="*/ 23 w 34"/>
                <a:gd name="T5" fmla="*/ 8 h 39"/>
                <a:gd name="T6" fmla="*/ 24 w 34"/>
                <a:gd name="T7" fmla="*/ 14 h 39"/>
                <a:gd name="T8" fmla="*/ 28 w 34"/>
                <a:gd name="T9" fmla="*/ 17 h 39"/>
                <a:gd name="T10" fmla="*/ 30 w 34"/>
                <a:gd name="T11" fmla="*/ 34 h 39"/>
                <a:gd name="T12" fmla="*/ 23 w 34"/>
                <a:gd name="T13" fmla="*/ 34 h 39"/>
                <a:gd name="T14" fmla="*/ 17 w 34"/>
                <a:gd name="T15" fmla="*/ 16 h 39"/>
                <a:gd name="T16" fmla="*/ 10 w 34"/>
                <a:gd name="T17" fmla="*/ 21 h 39"/>
                <a:gd name="T18" fmla="*/ 10 w 34"/>
                <a:gd name="T19" fmla="*/ 32 h 39"/>
                <a:gd name="T20" fmla="*/ 4 w 34"/>
                <a:gd name="T21" fmla="*/ 38 h 39"/>
                <a:gd name="T22" fmla="*/ 2 w 34"/>
                <a:gd name="T23" fmla="*/ 29 h 39"/>
                <a:gd name="T24" fmla="*/ 4 w 34"/>
                <a:gd name="T25" fmla="*/ 27 h 39"/>
                <a:gd name="T26" fmla="*/ 2 w 34"/>
                <a:gd name="T27" fmla="*/ 25 h 39"/>
                <a:gd name="T28" fmla="*/ 4 w 34"/>
                <a:gd name="T29" fmla="*/ 17 h 39"/>
                <a:gd name="T30" fmla="*/ 0 w 34"/>
                <a:gd name="T31" fmla="*/ 14 h 39"/>
                <a:gd name="T32" fmla="*/ 15 w 34"/>
                <a:gd name="T33" fmla="*/ 1 h 39"/>
                <a:gd name="T34" fmla="*/ 30 w 34"/>
                <a:gd name="T35" fmla="*/ 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4" h="39">
                  <a:moveTo>
                    <a:pt x="30" y="1"/>
                  </a:moveTo>
                  <a:cubicBezTo>
                    <a:pt x="34" y="9"/>
                    <a:pt x="21" y="5"/>
                    <a:pt x="24" y="8"/>
                  </a:cubicBezTo>
                  <a:cubicBezTo>
                    <a:pt x="27" y="11"/>
                    <a:pt x="25" y="9"/>
                    <a:pt x="23" y="8"/>
                  </a:cubicBezTo>
                  <a:cubicBezTo>
                    <a:pt x="23" y="11"/>
                    <a:pt x="23" y="12"/>
                    <a:pt x="24" y="14"/>
                  </a:cubicBezTo>
                  <a:cubicBezTo>
                    <a:pt x="25" y="15"/>
                    <a:pt x="28" y="17"/>
                    <a:pt x="28" y="17"/>
                  </a:cubicBezTo>
                  <a:cubicBezTo>
                    <a:pt x="30" y="22"/>
                    <a:pt x="28" y="28"/>
                    <a:pt x="30" y="34"/>
                  </a:cubicBezTo>
                  <a:cubicBezTo>
                    <a:pt x="28" y="34"/>
                    <a:pt x="25" y="34"/>
                    <a:pt x="23" y="34"/>
                  </a:cubicBezTo>
                  <a:cubicBezTo>
                    <a:pt x="20" y="28"/>
                    <a:pt x="17" y="23"/>
                    <a:pt x="17" y="16"/>
                  </a:cubicBezTo>
                  <a:cubicBezTo>
                    <a:pt x="13" y="16"/>
                    <a:pt x="16" y="23"/>
                    <a:pt x="10" y="21"/>
                  </a:cubicBezTo>
                  <a:cubicBezTo>
                    <a:pt x="10" y="25"/>
                    <a:pt x="10" y="29"/>
                    <a:pt x="10" y="32"/>
                  </a:cubicBezTo>
                  <a:cubicBezTo>
                    <a:pt x="10" y="37"/>
                    <a:pt x="4" y="34"/>
                    <a:pt x="4" y="38"/>
                  </a:cubicBezTo>
                  <a:cubicBezTo>
                    <a:pt x="1" y="39"/>
                    <a:pt x="1" y="32"/>
                    <a:pt x="2" y="29"/>
                  </a:cubicBezTo>
                  <a:cubicBezTo>
                    <a:pt x="2" y="28"/>
                    <a:pt x="4" y="27"/>
                    <a:pt x="4" y="27"/>
                  </a:cubicBezTo>
                  <a:cubicBezTo>
                    <a:pt x="4" y="25"/>
                    <a:pt x="2" y="26"/>
                    <a:pt x="2" y="25"/>
                  </a:cubicBezTo>
                  <a:cubicBezTo>
                    <a:pt x="2" y="24"/>
                    <a:pt x="5" y="20"/>
                    <a:pt x="4" y="17"/>
                  </a:cubicBezTo>
                  <a:cubicBezTo>
                    <a:pt x="5" y="14"/>
                    <a:pt x="2" y="14"/>
                    <a:pt x="0" y="14"/>
                  </a:cubicBezTo>
                  <a:cubicBezTo>
                    <a:pt x="2" y="7"/>
                    <a:pt x="5" y="0"/>
                    <a:pt x="15" y="1"/>
                  </a:cubicBezTo>
                  <a:cubicBezTo>
                    <a:pt x="9" y="7"/>
                    <a:pt x="26" y="1"/>
                    <a:pt x="3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5" name="任意多边形: 形状 124"/>
            <p:cNvSpPr/>
            <p:nvPr/>
          </p:nvSpPr>
          <p:spPr bwMode="auto">
            <a:xfrm>
              <a:off x="7328508" y="2304541"/>
              <a:ext cx="163892" cy="47627"/>
            </a:xfrm>
            <a:custGeom>
              <a:avLst/>
              <a:gdLst>
                <a:gd name="T0" fmla="*/ 2 w 79"/>
                <a:gd name="T1" fmla="*/ 7 h 23"/>
                <a:gd name="T2" fmla="*/ 9 w 79"/>
                <a:gd name="T3" fmla="*/ 2 h 23"/>
                <a:gd name="T4" fmla="*/ 13 w 79"/>
                <a:gd name="T5" fmla="*/ 6 h 23"/>
                <a:gd name="T6" fmla="*/ 16 w 79"/>
                <a:gd name="T7" fmla="*/ 7 h 23"/>
                <a:gd name="T8" fmla="*/ 35 w 79"/>
                <a:gd name="T9" fmla="*/ 11 h 23"/>
                <a:gd name="T10" fmla="*/ 54 w 79"/>
                <a:gd name="T11" fmla="*/ 9 h 23"/>
                <a:gd name="T12" fmla="*/ 57 w 79"/>
                <a:gd name="T13" fmla="*/ 13 h 23"/>
                <a:gd name="T14" fmla="*/ 63 w 79"/>
                <a:gd name="T15" fmla="*/ 15 h 23"/>
                <a:gd name="T16" fmla="*/ 72 w 79"/>
                <a:gd name="T17" fmla="*/ 15 h 23"/>
                <a:gd name="T18" fmla="*/ 74 w 79"/>
                <a:gd name="T19" fmla="*/ 20 h 23"/>
                <a:gd name="T20" fmla="*/ 71 w 79"/>
                <a:gd name="T21" fmla="*/ 20 h 23"/>
                <a:gd name="T22" fmla="*/ 33 w 79"/>
                <a:gd name="T23" fmla="*/ 15 h 23"/>
                <a:gd name="T24" fmla="*/ 24 w 79"/>
                <a:gd name="T25" fmla="*/ 15 h 23"/>
                <a:gd name="T26" fmla="*/ 11 w 79"/>
                <a:gd name="T27" fmla="*/ 11 h 23"/>
                <a:gd name="T28" fmla="*/ 2 w 79"/>
                <a:gd name="T29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23">
                  <a:moveTo>
                    <a:pt x="2" y="7"/>
                  </a:moveTo>
                  <a:cubicBezTo>
                    <a:pt x="0" y="1"/>
                    <a:pt x="8" y="5"/>
                    <a:pt x="9" y="2"/>
                  </a:cubicBezTo>
                  <a:cubicBezTo>
                    <a:pt x="13" y="0"/>
                    <a:pt x="11" y="4"/>
                    <a:pt x="13" y="6"/>
                  </a:cubicBezTo>
                  <a:cubicBezTo>
                    <a:pt x="14" y="6"/>
                    <a:pt x="17" y="5"/>
                    <a:pt x="16" y="7"/>
                  </a:cubicBezTo>
                  <a:cubicBezTo>
                    <a:pt x="25" y="5"/>
                    <a:pt x="28" y="6"/>
                    <a:pt x="35" y="11"/>
                  </a:cubicBezTo>
                  <a:cubicBezTo>
                    <a:pt x="42" y="7"/>
                    <a:pt x="44" y="9"/>
                    <a:pt x="54" y="9"/>
                  </a:cubicBezTo>
                  <a:cubicBezTo>
                    <a:pt x="57" y="9"/>
                    <a:pt x="57" y="11"/>
                    <a:pt x="57" y="13"/>
                  </a:cubicBezTo>
                  <a:cubicBezTo>
                    <a:pt x="60" y="13"/>
                    <a:pt x="63" y="13"/>
                    <a:pt x="63" y="15"/>
                  </a:cubicBezTo>
                  <a:cubicBezTo>
                    <a:pt x="68" y="12"/>
                    <a:pt x="72" y="19"/>
                    <a:pt x="72" y="15"/>
                  </a:cubicBezTo>
                  <a:cubicBezTo>
                    <a:pt x="79" y="15"/>
                    <a:pt x="68" y="21"/>
                    <a:pt x="74" y="20"/>
                  </a:cubicBezTo>
                  <a:cubicBezTo>
                    <a:pt x="73" y="23"/>
                    <a:pt x="73" y="20"/>
                    <a:pt x="71" y="20"/>
                  </a:cubicBezTo>
                  <a:cubicBezTo>
                    <a:pt x="56" y="23"/>
                    <a:pt x="45" y="17"/>
                    <a:pt x="33" y="15"/>
                  </a:cubicBezTo>
                  <a:cubicBezTo>
                    <a:pt x="30" y="14"/>
                    <a:pt x="27" y="15"/>
                    <a:pt x="24" y="15"/>
                  </a:cubicBezTo>
                  <a:cubicBezTo>
                    <a:pt x="19" y="14"/>
                    <a:pt x="15" y="12"/>
                    <a:pt x="11" y="11"/>
                  </a:cubicBezTo>
                  <a:cubicBezTo>
                    <a:pt x="7" y="10"/>
                    <a:pt x="2" y="12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6" name="任意多边形: 形状 125"/>
            <p:cNvSpPr/>
            <p:nvPr/>
          </p:nvSpPr>
          <p:spPr bwMode="auto">
            <a:xfrm>
              <a:off x="7547030" y="2360572"/>
              <a:ext cx="25214" cy="9806"/>
            </a:xfrm>
            <a:custGeom>
              <a:avLst/>
              <a:gdLst>
                <a:gd name="T0" fmla="*/ 5 w 12"/>
                <a:gd name="T1" fmla="*/ 3 h 5"/>
                <a:gd name="T2" fmla="*/ 12 w 12"/>
                <a:gd name="T3" fmla="*/ 5 h 5"/>
                <a:gd name="T4" fmla="*/ 5 w 12"/>
                <a:gd name="T5" fmla="*/ 5 h 5"/>
                <a:gd name="T6" fmla="*/ 3 w 12"/>
                <a:gd name="T7" fmla="*/ 3 h 5"/>
                <a:gd name="T8" fmla="*/ 5 w 12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5">
                  <a:moveTo>
                    <a:pt x="5" y="3"/>
                  </a:moveTo>
                  <a:cubicBezTo>
                    <a:pt x="8" y="3"/>
                    <a:pt x="12" y="2"/>
                    <a:pt x="12" y="5"/>
                  </a:cubicBezTo>
                  <a:cubicBezTo>
                    <a:pt x="10" y="5"/>
                    <a:pt x="7" y="5"/>
                    <a:pt x="5" y="5"/>
                  </a:cubicBezTo>
                  <a:cubicBezTo>
                    <a:pt x="5" y="3"/>
                    <a:pt x="3" y="3"/>
                    <a:pt x="3" y="3"/>
                  </a:cubicBezTo>
                  <a:cubicBezTo>
                    <a:pt x="0" y="0"/>
                    <a:pt x="4" y="1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7" name="任意多边形: 形状 126"/>
            <p:cNvSpPr/>
            <p:nvPr/>
          </p:nvSpPr>
          <p:spPr bwMode="auto">
            <a:xfrm>
              <a:off x="8288045" y="2892868"/>
              <a:ext cx="120467" cy="121868"/>
            </a:xfrm>
            <a:custGeom>
              <a:avLst/>
              <a:gdLst>
                <a:gd name="T0" fmla="*/ 1 w 58"/>
                <a:gd name="T1" fmla="*/ 51 h 59"/>
                <a:gd name="T2" fmla="*/ 5 w 58"/>
                <a:gd name="T3" fmla="*/ 43 h 59"/>
                <a:gd name="T4" fmla="*/ 8 w 58"/>
                <a:gd name="T5" fmla="*/ 41 h 59"/>
                <a:gd name="T6" fmla="*/ 8 w 58"/>
                <a:gd name="T7" fmla="*/ 38 h 59"/>
                <a:gd name="T8" fmla="*/ 12 w 58"/>
                <a:gd name="T9" fmla="*/ 38 h 59"/>
                <a:gd name="T10" fmla="*/ 14 w 58"/>
                <a:gd name="T11" fmla="*/ 34 h 59"/>
                <a:gd name="T12" fmla="*/ 21 w 58"/>
                <a:gd name="T13" fmla="*/ 32 h 59"/>
                <a:gd name="T14" fmla="*/ 25 w 58"/>
                <a:gd name="T15" fmla="*/ 28 h 59"/>
                <a:gd name="T16" fmla="*/ 29 w 58"/>
                <a:gd name="T17" fmla="*/ 23 h 59"/>
                <a:gd name="T18" fmla="*/ 33 w 58"/>
                <a:gd name="T19" fmla="*/ 19 h 59"/>
                <a:gd name="T20" fmla="*/ 38 w 58"/>
                <a:gd name="T21" fmla="*/ 21 h 59"/>
                <a:gd name="T22" fmla="*/ 36 w 58"/>
                <a:gd name="T23" fmla="*/ 13 h 59"/>
                <a:gd name="T24" fmla="*/ 44 w 58"/>
                <a:gd name="T25" fmla="*/ 4 h 59"/>
                <a:gd name="T26" fmla="*/ 49 w 58"/>
                <a:gd name="T27" fmla="*/ 0 h 59"/>
                <a:gd name="T28" fmla="*/ 55 w 58"/>
                <a:gd name="T29" fmla="*/ 4 h 59"/>
                <a:gd name="T30" fmla="*/ 57 w 58"/>
                <a:gd name="T31" fmla="*/ 13 h 59"/>
                <a:gd name="T32" fmla="*/ 55 w 58"/>
                <a:gd name="T33" fmla="*/ 19 h 59"/>
                <a:gd name="T34" fmla="*/ 51 w 58"/>
                <a:gd name="T35" fmla="*/ 19 h 59"/>
                <a:gd name="T36" fmla="*/ 49 w 58"/>
                <a:gd name="T37" fmla="*/ 28 h 59"/>
                <a:gd name="T38" fmla="*/ 42 w 58"/>
                <a:gd name="T39" fmla="*/ 30 h 59"/>
                <a:gd name="T40" fmla="*/ 36 w 58"/>
                <a:gd name="T41" fmla="*/ 43 h 59"/>
                <a:gd name="T42" fmla="*/ 33 w 58"/>
                <a:gd name="T43" fmla="*/ 51 h 59"/>
                <a:gd name="T44" fmla="*/ 29 w 58"/>
                <a:gd name="T45" fmla="*/ 54 h 59"/>
                <a:gd name="T46" fmla="*/ 14 w 58"/>
                <a:gd name="T47" fmla="*/ 49 h 59"/>
                <a:gd name="T48" fmla="*/ 7 w 58"/>
                <a:gd name="T49" fmla="*/ 51 h 59"/>
                <a:gd name="T50" fmla="*/ 5 w 58"/>
                <a:gd name="T51" fmla="*/ 47 h 59"/>
                <a:gd name="T52" fmla="*/ 1 w 58"/>
                <a:gd name="T53" fmla="*/ 5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8" h="59">
                  <a:moveTo>
                    <a:pt x="1" y="51"/>
                  </a:moveTo>
                  <a:cubicBezTo>
                    <a:pt x="0" y="48"/>
                    <a:pt x="3" y="45"/>
                    <a:pt x="5" y="43"/>
                  </a:cubicBezTo>
                  <a:cubicBezTo>
                    <a:pt x="5" y="43"/>
                    <a:pt x="8" y="42"/>
                    <a:pt x="8" y="41"/>
                  </a:cubicBezTo>
                  <a:cubicBezTo>
                    <a:pt x="9" y="41"/>
                    <a:pt x="8" y="38"/>
                    <a:pt x="8" y="38"/>
                  </a:cubicBezTo>
                  <a:cubicBezTo>
                    <a:pt x="9" y="37"/>
                    <a:pt x="12" y="38"/>
                    <a:pt x="12" y="38"/>
                  </a:cubicBezTo>
                  <a:cubicBezTo>
                    <a:pt x="13" y="37"/>
                    <a:pt x="13" y="34"/>
                    <a:pt x="14" y="34"/>
                  </a:cubicBezTo>
                  <a:cubicBezTo>
                    <a:pt x="16" y="33"/>
                    <a:pt x="20" y="34"/>
                    <a:pt x="21" y="32"/>
                  </a:cubicBezTo>
                  <a:cubicBezTo>
                    <a:pt x="23" y="29"/>
                    <a:pt x="21" y="29"/>
                    <a:pt x="25" y="28"/>
                  </a:cubicBezTo>
                  <a:cubicBezTo>
                    <a:pt x="29" y="28"/>
                    <a:pt x="27" y="25"/>
                    <a:pt x="29" y="23"/>
                  </a:cubicBezTo>
                  <a:cubicBezTo>
                    <a:pt x="29" y="22"/>
                    <a:pt x="35" y="27"/>
                    <a:pt x="33" y="19"/>
                  </a:cubicBezTo>
                  <a:cubicBezTo>
                    <a:pt x="36" y="18"/>
                    <a:pt x="36" y="21"/>
                    <a:pt x="38" y="21"/>
                  </a:cubicBezTo>
                  <a:cubicBezTo>
                    <a:pt x="38" y="17"/>
                    <a:pt x="36" y="17"/>
                    <a:pt x="36" y="13"/>
                  </a:cubicBezTo>
                  <a:cubicBezTo>
                    <a:pt x="43" y="15"/>
                    <a:pt x="42" y="7"/>
                    <a:pt x="44" y="4"/>
                  </a:cubicBezTo>
                  <a:cubicBezTo>
                    <a:pt x="45" y="2"/>
                    <a:pt x="50" y="4"/>
                    <a:pt x="49" y="0"/>
                  </a:cubicBezTo>
                  <a:cubicBezTo>
                    <a:pt x="51" y="1"/>
                    <a:pt x="51" y="5"/>
                    <a:pt x="55" y="4"/>
                  </a:cubicBezTo>
                  <a:cubicBezTo>
                    <a:pt x="53" y="9"/>
                    <a:pt x="58" y="9"/>
                    <a:pt x="57" y="13"/>
                  </a:cubicBezTo>
                  <a:cubicBezTo>
                    <a:pt x="54" y="13"/>
                    <a:pt x="56" y="17"/>
                    <a:pt x="55" y="19"/>
                  </a:cubicBezTo>
                  <a:cubicBezTo>
                    <a:pt x="55" y="19"/>
                    <a:pt x="52" y="18"/>
                    <a:pt x="51" y="19"/>
                  </a:cubicBezTo>
                  <a:cubicBezTo>
                    <a:pt x="50" y="20"/>
                    <a:pt x="50" y="24"/>
                    <a:pt x="49" y="28"/>
                  </a:cubicBezTo>
                  <a:cubicBezTo>
                    <a:pt x="46" y="31"/>
                    <a:pt x="46" y="27"/>
                    <a:pt x="42" y="30"/>
                  </a:cubicBezTo>
                  <a:cubicBezTo>
                    <a:pt x="37" y="33"/>
                    <a:pt x="38" y="39"/>
                    <a:pt x="36" y="43"/>
                  </a:cubicBezTo>
                  <a:cubicBezTo>
                    <a:pt x="36" y="44"/>
                    <a:pt x="31" y="45"/>
                    <a:pt x="33" y="51"/>
                  </a:cubicBezTo>
                  <a:cubicBezTo>
                    <a:pt x="29" y="50"/>
                    <a:pt x="29" y="52"/>
                    <a:pt x="29" y="54"/>
                  </a:cubicBezTo>
                  <a:cubicBezTo>
                    <a:pt x="24" y="49"/>
                    <a:pt x="15" y="59"/>
                    <a:pt x="14" y="49"/>
                  </a:cubicBezTo>
                  <a:cubicBezTo>
                    <a:pt x="13" y="49"/>
                    <a:pt x="9" y="52"/>
                    <a:pt x="7" y="51"/>
                  </a:cubicBezTo>
                  <a:cubicBezTo>
                    <a:pt x="6" y="51"/>
                    <a:pt x="4" y="47"/>
                    <a:pt x="5" y="47"/>
                  </a:cubicBezTo>
                  <a:cubicBezTo>
                    <a:pt x="1" y="47"/>
                    <a:pt x="9" y="54"/>
                    <a:pt x="1" y="5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8" name="任意多边形: 形状 127"/>
            <p:cNvSpPr/>
            <p:nvPr/>
          </p:nvSpPr>
          <p:spPr bwMode="auto">
            <a:xfrm>
              <a:off x="4137528" y="505936"/>
              <a:ext cx="169495" cy="126070"/>
            </a:xfrm>
            <a:custGeom>
              <a:avLst/>
              <a:gdLst>
                <a:gd name="T0" fmla="*/ 22 w 82"/>
                <a:gd name="T1" fmla="*/ 0 h 61"/>
                <a:gd name="T2" fmla="*/ 31 w 82"/>
                <a:gd name="T3" fmla="*/ 8 h 61"/>
                <a:gd name="T4" fmla="*/ 37 w 82"/>
                <a:gd name="T5" fmla="*/ 9 h 61"/>
                <a:gd name="T6" fmla="*/ 41 w 82"/>
                <a:gd name="T7" fmla="*/ 9 h 61"/>
                <a:gd name="T8" fmla="*/ 43 w 82"/>
                <a:gd name="T9" fmla="*/ 11 h 61"/>
                <a:gd name="T10" fmla="*/ 48 w 82"/>
                <a:gd name="T11" fmla="*/ 15 h 61"/>
                <a:gd name="T12" fmla="*/ 54 w 82"/>
                <a:gd name="T13" fmla="*/ 15 h 61"/>
                <a:gd name="T14" fmla="*/ 65 w 82"/>
                <a:gd name="T15" fmla="*/ 19 h 61"/>
                <a:gd name="T16" fmla="*/ 65 w 82"/>
                <a:gd name="T17" fmla="*/ 24 h 61"/>
                <a:gd name="T18" fmla="*/ 71 w 82"/>
                <a:gd name="T19" fmla="*/ 24 h 61"/>
                <a:gd name="T20" fmla="*/ 71 w 82"/>
                <a:gd name="T21" fmla="*/ 28 h 61"/>
                <a:gd name="T22" fmla="*/ 82 w 82"/>
                <a:gd name="T23" fmla="*/ 36 h 61"/>
                <a:gd name="T24" fmla="*/ 80 w 82"/>
                <a:gd name="T25" fmla="*/ 41 h 61"/>
                <a:gd name="T26" fmla="*/ 76 w 82"/>
                <a:gd name="T27" fmla="*/ 39 h 61"/>
                <a:gd name="T28" fmla="*/ 67 w 82"/>
                <a:gd name="T29" fmla="*/ 45 h 61"/>
                <a:gd name="T30" fmla="*/ 65 w 82"/>
                <a:gd name="T31" fmla="*/ 49 h 61"/>
                <a:gd name="T32" fmla="*/ 61 w 82"/>
                <a:gd name="T33" fmla="*/ 52 h 61"/>
                <a:gd name="T34" fmla="*/ 50 w 82"/>
                <a:gd name="T35" fmla="*/ 52 h 61"/>
                <a:gd name="T36" fmla="*/ 50 w 82"/>
                <a:gd name="T37" fmla="*/ 54 h 61"/>
                <a:gd name="T38" fmla="*/ 43 w 82"/>
                <a:gd name="T39" fmla="*/ 56 h 61"/>
                <a:gd name="T40" fmla="*/ 41 w 82"/>
                <a:gd name="T41" fmla="*/ 52 h 61"/>
                <a:gd name="T42" fmla="*/ 30 w 82"/>
                <a:gd name="T43" fmla="*/ 52 h 61"/>
                <a:gd name="T44" fmla="*/ 26 w 82"/>
                <a:gd name="T45" fmla="*/ 49 h 61"/>
                <a:gd name="T46" fmla="*/ 31 w 82"/>
                <a:gd name="T47" fmla="*/ 45 h 61"/>
                <a:gd name="T48" fmla="*/ 22 w 82"/>
                <a:gd name="T49" fmla="*/ 43 h 61"/>
                <a:gd name="T50" fmla="*/ 28 w 82"/>
                <a:gd name="T51" fmla="*/ 39 h 61"/>
                <a:gd name="T52" fmla="*/ 31 w 82"/>
                <a:gd name="T53" fmla="*/ 36 h 61"/>
                <a:gd name="T54" fmla="*/ 37 w 82"/>
                <a:gd name="T55" fmla="*/ 37 h 61"/>
                <a:gd name="T56" fmla="*/ 35 w 82"/>
                <a:gd name="T57" fmla="*/ 32 h 61"/>
                <a:gd name="T58" fmla="*/ 18 w 82"/>
                <a:gd name="T59" fmla="*/ 36 h 61"/>
                <a:gd name="T60" fmla="*/ 13 w 82"/>
                <a:gd name="T61" fmla="*/ 34 h 61"/>
                <a:gd name="T62" fmla="*/ 9 w 82"/>
                <a:gd name="T63" fmla="*/ 30 h 61"/>
                <a:gd name="T64" fmla="*/ 2 w 82"/>
                <a:gd name="T65" fmla="*/ 26 h 61"/>
                <a:gd name="T66" fmla="*/ 0 w 82"/>
                <a:gd name="T67" fmla="*/ 21 h 61"/>
                <a:gd name="T68" fmla="*/ 5 w 82"/>
                <a:gd name="T69" fmla="*/ 17 h 61"/>
                <a:gd name="T70" fmla="*/ 9 w 82"/>
                <a:gd name="T71" fmla="*/ 13 h 61"/>
                <a:gd name="T72" fmla="*/ 11 w 82"/>
                <a:gd name="T73" fmla="*/ 8 h 61"/>
                <a:gd name="T74" fmla="*/ 15 w 82"/>
                <a:gd name="T75" fmla="*/ 8 h 61"/>
                <a:gd name="T76" fmla="*/ 18 w 82"/>
                <a:gd name="T77" fmla="*/ 4 h 61"/>
                <a:gd name="T78" fmla="*/ 22 w 82"/>
                <a:gd name="T7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2" h="61">
                  <a:moveTo>
                    <a:pt x="22" y="0"/>
                  </a:moveTo>
                  <a:cubicBezTo>
                    <a:pt x="25" y="3"/>
                    <a:pt x="30" y="3"/>
                    <a:pt x="31" y="8"/>
                  </a:cubicBezTo>
                  <a:cubicBezTo>
                    <a:pt x="35" y="6"/>
                    <a:pt x="36" y="9"/>
                    <a:pt x="37" y="9"/>
                  </a:cubicBezTo>
                  <a:cubicBezTo>
                    <a:pt x="38" y="10"/>
                    <a:pt x="40" y="9"/>
                    <a:pt x="41" y="9"/>
                  </a:cubicBezTo>
                  <a:cubicBezTo>
                    <a:pt x="41" y="10"/>
                    <a:pt x="41" y="13"/>
                    <a:pt x="43" y="11"/>
                  </a:cubicBezTo>
                  <a:cubicBezTo>
                    <a:pt x="46" y="8"/>
                    <a:pt x="45" y="13"/>
                    <a:pt x="48" y="15"/>
                  </a:cubicBezTo>
                  <a:cubicBezTo>
                    <a:pt x="49" y="16"/>
                    <a:pt x="52" y="14"/>
                    <a:pt x="54" y="15"/>
                  </a:cubicBezTo>
                  <a:cubicBezTo>
                    <a:pt x="55" y="16"/>
                    <a:pt x="58" y="21"/>
                    <a:pt x="65" y="19"/>
                  </a:cubicBezTo>
                  <a:cubicBezTo>
                    <a:pt x="65" y="21"/>
                    <a:pt x="65" y="22"/>
                    <a:pt x="65" y="24"/>
                  </a:cubicBezTo>
                  <a:cubicBezTo>
                    <a:pt x="66" y="25"/>
                    <a:pt x="69" y="23"/>
                    <a:pt x="71" y="24"/>
                  </a:cubicBezTo>
                  <a:cubicBezTo>
                    <a:pt x="71" y="25"/>
                    <a:pt x="70" y="28"/>
                    <a:pt x="71" y="28"/>
                  </a:cubicBezTo>
                  <a:cubicBezTo>
                    <a:pt x="73" y="30"/>
                    <a:pt x="78" y="32"/>
                    <a:pt x="82" y="36"/>
                  </a:cubicBezTo>
                  <a:cubicBezTo>
                    <a:pt x="82" y="37"/>
                    <a:pt x="81" y="41"/>
                    <a:pt x="80" y="41"/>
                  </a:cubicBezTo>
                  <a:cubicBezTo>
                    <a:pt x="78" y="42"/>
                    <a:pt x="76" y="39"/>
                    <a:pt x="76" y="39"/>
                  </a:cubicBezTo>
                  <a:cubicBezTo>
                    <a:pt x="73" y="41"/>
                    <a:pt x="71" y="44"/>
                    <a:pt x="67" y="45"/>
                  </a:cubicBezTo>
                  <a:cubicBezTo>
                    <a:pt x="65" y="45"/>
                    <a:pt x="65" y="47"/>
                    <a:pt x="65" y="49"/>
                  </a:cubicBezTo>
                  <a:cubicBezTo>
                    <a:pt x="62" y="48"/>
                    <a:pt x="61" y="50"/>
                    <a:pt x="61" y="52"/>
                  </a:cubicBezTo>
                  <a:cubicBezTo>
                    <a:pt x="55" y="53"/>
                    <a:pt x="54" y="48"/>
                    <a:pt x="50" y="52"/>
                  </a:cubicBezTo>
                  <a:cubicBezTo>
                    <a:pt x="48" y="53"/>
                    <a:pt x="49" y="54"/>
                    <a:pt x="50" y="54"/>
                  </a:cubicBezTo>
                  <a:cubicBezTo>
                    <a:pt x="49" y="61"/>
                    <a:pt x="43" y="49"/>
                    <a:pt x="43" y="56"/>
                  </a:cubicBezTo>
                  <a:cubicBezTo>
                    <a:pt x="41" y="56"/>
                    <a:pt x="41" y="54"/>
                    <a:pt x="41" y="52"/>
                  </a:cubicBezTo>
                  <a:cubicBezTo>
                    <a:pt x="37" y="56"/>
                    <a:pt x="35" y="51"/>
                    <a:pt x="30" y="52"/>
                  </a:cubicBezTo>
                  <a:cubicBezTo>
                    <a:pt x="30" y="49"/>
                    <a:pt x="28" y="49"/>
                    <a:pt x="26" y="49"/>
                  </a:cubicBezTo>
                  <a:cubicBezTo>
                    <a:pt x="26" y="46"/>
                    <a:pt x="31" y="48"/>
                    <a:pt x="31" y="45"/>
                  </a:cubicBezTo>
                  <a:cubicBezTo>
                    <a:pt x="32" y="41"/>
                    <a:pt x="25" y="44"/>
                    <a:pt x="22" y="43"/>
                  </a:cubicBezTo>
                  <a:cubicBezTo>
                    <a:pt x="21" y="38"/>
                    <a:pt x="25" y="40"/>
                    <a:pt x="28" y="39"/>
                  </a:cubicBezTo>
                  <a:cubicBezTo>
                    <a:pt x="28" y="39"/>
                    <a:pt x="31" y="36"/>
                    <a:pt x="31" y="36"/>
                  </a:cubicBezTo>
                  <a:cubicBezTo>
                    <a:pt x="33" y="35"/>
                    <a:pt x="34" y="38"/>
                    <a:pt x="37" y="37"/>
                  </a:cubicBezTo>
                  <a:cubicBezTo>
                    <a:pt x="37" y="34"/>
                    <a:pt x="35" y="34"/>
                    <a:pt x="35" y="32"/>
                  </a:cubicBezTo>
                  <a:cubicBezTo>
                    <a:pt x="33" y="33"/>
                    <a:pt x="22" y="32"/>
                    <a:pt x="18" y="36"/>
                  </a:cubicBezTo>
                  <a:cubicBezTo>
                    <a:pt x="15" y="39"/>
                    <a:pt x="18" y="35"/>
                    <a:pt x="13" y="34"/>
                  </a:cubicBezTo>
                  <a:cubicBezTo>
                    <a:pt x="7" y="32"/>
                    <a:pt x="3" y="35"/>
                    <a:pt x="9" y="30"/>
                  </a:cubicBezTo>
                  <a:cubicBezTo>
                    <a:pt x="9" y="26"/>
                    <a:pt x="3" y="29"/>
                    <a:pt x="2" y="26"/>
                  </a:cubicBezTo>
                  <a:cubicBezTo>
                    <a:pt x="4" y="22"/>
                    <a:pt x="8" y="17"/>
                    <a:pt x="0" y="21"/>
                  </a:cubicBezTo>
                  <a:cubicBezTo>
                    <a:pt x="0" y="18"/>
                    <a:pt x="2" y="17"/>
                    <a:pt x="5" y="17"/>
                  </a:cubicBezTo>
                  <a:cubicBezTo>
                    <a:pt x="7" y="16"/>
                    <a:pt x="7" y="13"/>
                    <a:pt x="9" y="13"/>
                  </a:cubicBezTo>
                  <a:cubicBezTo>
                    <a:pt x="12" y="13"/>
                    <a:pt x="9" y="9"/>
                    <a:pt x="11" y="8"/>
                  </a:cubicBezTo>
                  <a:cubicBezTo>
                    <a:pt x="11" y="7"/>
                    <a:pt x="14" y="8"/>
                    <a:pt x="15" y="8"/>
                  </a:cubicBezTo>
                  <a:cubicBezTo>
                    <a:pt x="17" y="7"/>
                    <a:pt x="16" y="4"/>
                    <a:pt x="18" y="4"/>
                  </a:cubicBezTo>
                  <a:cubicBezTo>
                    <a:pt x="19" y="2"/>
                    <a:pt x="22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29" name="任意多边形: 形状 128"/>
            <p:cNvSpPr/>
            <p:nvPr/>
          </p:nvSpPr>
          <p:spPr bwMode="auto">
            <a:xfrm>
              <a:off x="5831073" y="552163"/>
              <a:ext cx="225526" cy="113464"/>
            </a:xfrm>
            <a:custGeom>
              <a:avLst/>
              <a:gdLst>
                <a:gd name="T0" fmla="*/ 37 w 109"/>
                <a:gd name="T1" fmla="*/ 38 h 55"/>
                <a:gd name="T2" fmla="*/ 34 w 109"/>
                <a:gd name="T3" fmla="*/ 40 h 55"/>
                <a:gd name="T4" fmla="*/ 24 w 109"/>
                <a:gd name="T5" fmla="*/ 38 h 55"/>
                <a:gd name="T6" fmla="*/ 30 w 109"/>
                <a:gd name="T7" fmla="*/ 34 h 55"/>
                <a:gd name="T8" fmla="*/ 41 w 109"/>
                <a:gd name="T9" fmla="*/ 27 h 55"/>
                <a:gd name="T10" fmla="*/ 37 w 109"/>
                <a:gd name="T11" fmla="*/ 21 h 55"/>
                <a:gd name="T12" fmla="*/ 28 w 109"/>
                <a:gd name="T13" fmla="*/ 21 h 55"/>
                <a:gd name="T14" fmla="*/ 19 w 109"/>
                <a:gd name="T15" fmla="*/ 28 h 55"/>
                <a:gd name="T16" fmla="*/ 6 w 109"/>
                <a:gd name="T17" fmla="*/ 27 h 55"/>
                <a:gd name="T18" fmla="*/ 8 w 109"/>
                <a:gd name="T19" fmla="*/ 14 h 55"/>
                <a:gd name="T20" fmla="*/ 4 w 109"/>
                <a:gd name="T21" fmla="*/ 15 h 55"/>
                <a:gd name="T22" fmla="*/ 2 w 109"/>
                <a:gd name="T23" fmla="*/ 6 h 55"/>
                <a:gd name="T24" fmla="*/ 6 w 109"/>
                <a:gd name="T25" fmla="*/ 8 h 55"/>
                <a:gd name="T26" fmla="*/ 17 w 109"/>
                <a:gd name="T27" fmla="*/ 4 h 55"/>
                <a:gd name="T28" fmla="*/ 19 w 109"/>
                <a:gd name="T29" fmla="*/ 10 h 55"/>
                <a:gd name="T30" fmla="*/ 34 w 109"/>
                <a:gd name="T31" fmla="*/ 12 h 55"/>
                <a:gd name="T32" fmla="*/ 39 w 109"/>
                <a:gd name="T33" fmla="*/ 4 h 55"/>
                <a:gd name="T34" fmla="*/ 58 w 109"/>
                <a:gd name="T35" fmla="*/ 6 h 55"/>
                <a:gd name="T36" fmla="*/ 60 w 109"/>
                <a:gd name="T37" fmla="*/ 6 h 55"/>
                <a:gd name="T38" fmla="*/ 67 w 109"/>
                <a:gd name="T39" fmla="*/ 12 h 55"/>
                <a:gd name="T40" fmla="*/ 65 w 109"/>
                <a:gd name="T41" fmla="*/ 15 h 55"/>
                <a:gd name="T42" fmla="*/ 75 w 109"/>
                <a:gd name="T43" fmla="*/ 14 h 55"/>
                <a:gd name="T44" fmla="*/ 86 w 109"/>
                <a:gd name="T45" fmla="*/ 17 h 55"/>
                <a:gd name="T46" fmla="*/ 88 w 109"/>
                <a:gd name="T47" fmla="*/ 21 h 55"/>
                <a:gd name="T48" fmla="*/ 90 w 109"/>
                <a:gd name="T49" fmla="*/ 23 h 55"/>
                <a:gd name="T50" fmla="*/ 92 w 109"/>
                <a:gd name="T51" fmla="*/ 27 h 55"/>
                <a:gd name="T52" fmla="*/ 95 w 109"/>
                <a:gd name="T53" fmla="*/ 27 h 55"/>
                <a:gd name="T54" fmla="*/ 95 w 109"/>
                <a:gd name="T55" fmla="*/ 30 h 55"/>
                <a:gd name="T56" fmla="*/ 99 w 109"/>
                <a:gd name="T57" fmla="*/ 30 h 55"/>
                <a:gd name="T58" fmla="*/ 101 w 109"/>
                <a:gd name="T59" fmla="*/ 36 h 55"/>
                <a:gd name="T60" fmla="*/ 106 w 109"/>
                <a:gd name="T61" fmla="*/ 36 h 55"/>
                <a:gd name="T62" fmla="*/ 101 w 109"/>
                <a:gd name="T63" fmla="*/ 40 h 55"/>
                <a:gd name="T64" fmla="*/ 101 w 109"/>
                <a:gd name="T65" fmla="*/ 41 h 55"/>
                <a:gd name="T66" fmla="*/ 82 w 109"/>
                <a:gd name="T67" fmla="*/ 41 h 55"/>
                <a:gd name="T68" fmla="*/ 82 w 109"/>
                <a:gd name="T69" fmla="*/ 30 h 55"/>
                <a:gd name="T70" fmla="*/ 64 w 109"/>
                <a:gd name="T71" fmla="*/ 28 h 55"/>
                <a:gd name="T72" fmla="*/ 62 w 109"/>
                <a:gd name="T73" fmla="*/ 34 h 55"/>
                <a:gd name="T74" fmla="*/ 58 w 109"/>
                <a:gd name="T75" fmla="*/ 34 h 55"/>
                <a:gd name="T76" fmla="*/ 54 w 109"/>
                <a:gd name="T77" fmla="*/ 38 h 55"/>
                <a:gd name="T78" fmla="*/ 56 w 109"/>
                <a:gd name="T79" fmla="*/ 40 h 55"/>
                <a:gd name="T80" fmla="*/ 51 w 109"/>
                <a:gd name="T81" fmla="*/ 41 h 55"/>
                <a:gd name="T82" fmla="*/ 51 w 109"/>
                <a:gd name="T83" fmla="*/ 53 h 55"/>
                <a:gd name="T84" fmla="*/ 26 w 109"/>
                <a:gd name="T85" fmla="*/ 45 h 55"/>
                <a:gd name="T86" fmla="*/ 32 w 109"/>
                <a:gd name="T87" fmla="*/ 41 h 55"/>
                <a:gd name="T88" fmla="*/ 39 w 109"/>
                <a:gd name="T89" fmla="*/ 41 h 55"/>
                <a:gd name="T90" fmla="*/ 37 w 109"/>
                <a:gd name="T91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9" h="55">
                  <a:moveTo>
                    <a:pt x="37" y="38"/>
                  </a:moveTo>
                  <a:cubicBezTo>
                    <a:pt x="37" y="34"/>
                    <a:pt x="34" y="40"/>
                    <a:pt x="34" y="40"/>
                  </a:cubicBezTo>
                  <a:cubicBezTo>
                    <a:pt x="31" y="40"/>
                    <a:pt x="29" y="36"/>
                    <a:pt x="24" y="38"/>
                  </a:cubicBezTo>
                  <a:cubicBezTo>
                    <a:pt x="25" y="34"/>
                    <a:pt x="28" y="35"/>
                    <a:pt x="30" y="34"/>
                  </a:cubicBezTo>
                  <a:cubicBezTo>
                    <a:pt x="34" y="32"/>
                    <a:pt x="36" y="27"/>
                    <a:pt x="41" y="27"/>
                  </a:cubicBezTo>
                  <a:cubicBezTo>
                    <a:pt x="40" y="25"/>
                    <a:pt x="37" y="25"/>
                    <a:pt x="37" y="21"/>
                  </a:cubicBezTo>
                  <a:cubicBezTo>
                    <a:pt x="34" y="20"/>
                    <a:pt x="30" y="26"/>
                    <a:pt x="28" y="21"/>
                  </a:cubicBezTo>
                  <a:cubicBezTo>
                    <a:pt x="25" y="24"/>
                    <a:pt x="23" y="27"/>
                    <a:pt x="19" y="28"/>
                  </a:cubicBezTo>
                  <a:cubicBezTo>
                    <a:pt x="13" y="29"/>
                    <a:pt x="12" y="25"/>
                    <a:pt x="6" y="27"/>
                  </a:cubicBezTo>
                  <a:cubicBezTo>
                    <a:pt x="10" y="23"/>
                    <a:pt x="10" y="19"/>
                    <a:pt x="8" y="14"/>
                  </a:cubicBezTo>
                  <a:cubicBezTo>
                    <a:pt x="5" y="13"/>
                    <a:pt x="4" y="14"/>
                    <a:pt x="4" y="15"/>
                  </a:cubicBezTo>
                  <a:cubicBezTo>
                    <a:pt x="0" y="16"/>
                    <a:pt x="3" y="9"/>
                    <a:pt x="2" y="6"/>
                  </a:cubicBezTo>
                  <a:cubicBezTo>
                    <a:pt x="4" y="6"/>
                    <a:pt x="5" y="6"/>
                    <a:pt x="6" y="8"/>
                  </a:cubicBezTo>
                  <a:cubicBezTo>
                    <a:pt x="7" y="4"/>
                    <a:pt x="16" y="8"/>
                    <a:pt x="17" y="4"/>
                  </a:cubicBezTo>
                  <a:cubicBezTo>
                    <a:pt x="19" y="4"/>
                    <a:pt x="19" y="8"/>
                    <a:pt x="19" y="10"/>
                  </a:cubicBezTo>
                  <a:cubicBezTo>
                    <a:pt x="26" y="11"/>
                    <a:pt x="33" y="0"/>
                    <a:pt x="34" y="12"/>
                  </a:cubicBezTo>
                  <a:cubicBezTo>
                    <a:pt x="39" y="12"/>
                    <a:pt x="40" y="9"/>
                    <a:pt x="39" y="4"/>
                  </a:cubicBezTo>
                  <a:cubicBezTo>
                    <a:pt x="44" y="6"/>
                    <a:pt x="51" y="5"/>
                    <a:pt x="58" y="6"/>
                  </a:cubicBezTo>
                  <a:cubicBezTo>
                    <a:pt x="59" y="6"/>
                    <a:pt x="60" y="9"/>
                    <a:pt x="60" y="6"/>
                  </a:cubicBezTo>
                  <a:cubicBezTo>
                    <a:pt x="63" y="7"/>
                    <a:pt x="60" y="15"/>
                    <a:pt x="67" y="12"/>
                  </a:cubicBezTo>
                  <a:cubicBezTo>
                    <a:pt x="67" y="13"/>
                    <a:pt x="65" y="13"/>
                    <a:pt x="65" y="15"/>
                  </a:cubicBezTo>
                  <a:cubicBezTo>
                    <a:pt x="68" y="14"/>
                    <a:pt x="75" y="18"/>
                    <a:pt x="75" y="14"/>
                  </a:cubicBezTo>
                  <a:cubicBezTo>
                    <a:pt x="76" y="15"/>
                    <a:pt x="78" y="19"/>
                    <a:pt x="86" y="17"/>
                  </a:cubicBezTo>
                  <a:cubicBezTo>
                    <a:pt x="83" y="21"/>
                    <a:pt x="85" y="20"/>
                    <a:pt x="88" y="21"/>
                  </a:cubicBezTo>
                  <a:cubicBezTo>
                    <a:pt x="89" y="21"/>
                    <a:pt x="88" y="23"/>
                    <a:pt x="90" y="23"/>
                  </a:cubicBezTo>
                  <a:cubicBezTo>
                    <a:pt x="92" y="23"/>
                    <a:pt x="90" y="25"/>
                    <a:pt x="92" y="27"/>
                  </a:cubicBezTo>
                  <a:cubicBezTo>
                    <a:pt x="92" y="27"/>
                    <a:pt x="95" y="26"/>
                    <a:pt x="95" y="27"/>
                  </a:cubicBezTo>
                  <a:cubicBezTo>
                    <a:pt x="96" y="27"/>
                    <a:pt x="95" y="30"/>
                    <a:pt x="95" y="30"/>
                  </a:cubicBezTo>
                  <a:cubicBezTo>
                    <a:pt x="96" y="31"/>
                    <a:pt x="99" y="30"/>
                    <a:pt x="99" y="30"/>
                  </a:cubicBezTo>
                  <a:cubicBezTo>
                    <a:pt x="100" y="32"/>
                    <a:pt x="99" y="35"/>
                    <a:pt x="101" y="36"/>
                  </a:cubicBezTo>
                  <a:cubicBezTo>
                    <a:pt x="104" y="36"/>
                    <a:pt x="106" y="33"/>
                    <a:pt x="106" y="36"/>
                  </a:cubicBezTo>
                  <a:cubicBezTo>
                    <a:pt x="109" y="41"/>
                    <a:pt x="102" y="38"/>
                    <a:pt x="101" y="40"/>
                  </a:cubicBezTo>
                  <a:cubicBezTo>
                    <a:pt x="101" y="40"/>
                    <a:pt x="101" y="41"/>
                    <a:pt x="101" y="41"/>
                  </a:cubicBezTo>
                  <a:cubicBezTo>
                    <a:pt x="96" y="43"/>
                    <a:pt x="88" y="40"/>
                    <a:pt x="82" y="41"/>
                  </a:cubicBezTo>
                  <a:cubicBezTo>
                    <a:pt x="80" y="36"/>
                    <a:pt x="82" y="37"/>
                    <a:pt x="82" y="30"/>
                  </a:cubicBezTo>
                  <a:cubicBezTo>
                    <a:pt x="80" y="25"/>
                    <a:pt x="68" y="25"/>
                    <a:pt x="64" y="28"/>
                  </a:cubicBezTo>
                  <a:cubicBezTo>
                    <a:pt x="61" y="28"/>
                    <a:pt x="63" y="32"/>
                    <a:pt x="62" y="34"/>
                  </a:cubicBezTo>
                  <a:cubicBezTo>
                    <a:pt x="61" y="35"/>
                    <a:pt x="58" y="33"/>
                    <a:pt x="58" y="34"/>
                  </a:cubicBezTo>
                  <a:cubicBezTo>
                    <a:pt x="57" y="36"/>
                    <a:pt x="58" y="39"/>
                    <a:pt x="54" y="38"/>
                  </a:cubicBezTo>
                  <a:cubicBezTo>
                    <a:pt x="54" y="39"/>
                    <a:pt x="55" y="40"/>
                    <a:pt x="56" y="40"/>
                  </a:cubicBezTo>
                  <a:cubicBezTo>
                    <a:pt x="56" y="42"/>
                    <a:pt x="53" y="41"/>
                    <a:pt x="51" y="41"/>
                  </a:cubicBezTo>
                  <a:cubicBezTo>
                    <a:pt x="48" y="47"/>
                    <a:pt x="50" y="46"/>
                    <a:pt x="51" y="53"/>
                  </a:cubicBezTo>
                  <a:cubicBezTo>
                    <a:pt x="44" y="54"/>
                    <a:pt x="27" y="55"/>
                    <a:pt x="26" y="45"/>
                  </a:cubicBezTo>
                  <a:cubicBezTo>
                    <a:pt x="30" y="45"/>
                    <a:pt x="31" y="44"/>
                    <a:pt x="32" y="41"/>
                  </a:cubicBezTo>
                  <a:cubicBezTo>
                    <a:pt x="37" y="41"/>
                    <a:pt x="36" y="45"/>
                    <a:pt x="39" y="41"/>
                  </a:cubicBezTo>
                  <a:cubicBezTo>
                    <a:pt x="38" y="40"/>
                    <a:pt x="34" y="39"/>
                    <a:pt x="37" y="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0" name="任意多边形: 形状 129"/>
            <p:cNvSpPr/>
            <p:nvPr/>
          </p:nvSpPr>
          <p:spPr bwMode="auto">
            <a:xfrm>
              <a:off x="3721494" y="640411"/>
              <a:ext cx="105059" cy="56031"/>
            </a:xfrm>
            <a:custGeom>
              <a:avLst/>
              <a:gdLst>
                <a:gd name="T0" fmla="*/ 51 w 51"/>
                <a:gd name="T1" fmla="*/ 4 h 27"/>
                <a:gd name="T2" fmla="*/ 51 w 51"/>
                <a:gd name="T3" fmla="*/ 10 h 27"/>
                <a:gd name="T4" fmla="*/ 47 w 51"/>
                <a:gd name="T5" fmla="*/ 10 h 27"/>
                <a:gd name="T6" fmla="*/ 47 w 51"/>
                <a:gd name="T7" fmla="*/ 15 h 27"/>
                <a:gd name="T8" fmla="*/ 41 w 51"/>
                <a:gd name="T9" fmla="*/ 19 h 27"/>
                <a:gd name="T10" fmla="*/ 36 w 51"/>
                <a:gd name="T11" fmla="*/ 13 h 27"/>
                <a:gd name="T12" fmla="*/ 30 w 51"/>
                <a:gd name="T13" fmla="*/ 17 h 27"/>
                <a:gd name="T14" fmla="*/ 23 w 51"/>
                <a:gd name="T15" fmla="*/ 25 h 27"/>
                <a:gd name="T16" fmla="*/ 2 w 51"/>
                <a:gd name="T17" fmla="*/ 25 h 27"/>
                <a:gd name="T18" fmla="*/ 0 w 51"/>
                <a:gd name="T19" fmla="*/ 17 h 27"/>
                <a:gd name="T20" fmla="*/ 8 w 51"/>
                <a:gd name="T21" fmla="*/ 19 h 27"/>
                <a:gd name="T22" fmla="*/ 15 w 51"/>
                <a:gd name="T23" fmla="*/ 13 h 27"/>
                <a:gd name="T24" fmla="*/ 19 w 51"/>
                <a:gd name="T25" fmla="*/ 10 h 27"/>
                <a:gd name="T26" fmla="*/ 24 w 51"/>
                <a:gd name="T27" fmla="*/ 8 h 27"/>
                <a:gd name="T28" fmla="*/ 26 w 51"/>
                <a:gd name="T29" fmla="*/ 8 h 27"/>
                <a:gd name="T30" fmla="*/ 30 w 51"/>
                <a:gd name="T31" fmla="*/ 4 h 27"/>
                <a:gd name="T32" fmla="*/ 38 w 51"/>
                <a:gd name="T33" fmla="*/ 4 h 27"/>
                <a:gd name="T34" fmla="*/ 51 w 51"/>
                <a:gd name="T35" fmla="*/ 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1" h="27">
                  <a:moveTo>
                    <a:pt x="51" y="4"/>
                  </a:moveTo>
                  <a:cubicBezTo>
                    <a:pt x="50" y="5"/>
                    <a:pt x="51" y="9"/>
                    <a:pt x="51" y="10"/>
                  </a:cubicBezTo>
                  <a:cubicBezTo>
                    <a:pt x="50" y="10"/>
                    <a:pt x="47" y="9"/>
                    <a:pt x="47" y="10"/>
                  </a:cubicBezTo>
                  <a:cubicBezTo>
                    <a:pt x="47" y="10"/>
                    <a:pt x="49" y="15"/>
                    <a:pt x="47" y="15"/>
                  </a:cubicBezTo>
                  <a:cubicBezTo>
                    <a:pt x="45" y="16"/>
                    <a:pt x="42" y="12"/>
                    <a:pt x="41" y="19"/>
                  </a:cubicBezTo>
                  <a:cubicBezTo>
                    <a:pt x="38" y="19"/>
                    <a:pt x="40" y="13"/>
                    <a:pt x="36" y="13"/>
                  </a:cubicBezTo>
                  <a:cubicBezTo>
                    <a:pt x="32" y="12"/>
                    <a:pt x="33" y="17"/>
                    <a:pt x="30" y="17"/>
                  </a:cubicBezTo>
                  <a:cubicBezTo>
                    <a:pt x="28" y="20"/>
                    <a:pt x="22" y="19"/>
                    <a:pt x="23" y="25"/>
                  </a:cubicBezTo>
                  <a:cubicBezTo>
                    <a:pt x="15" y="27"/>
                    <a:pt x="11" y="25"/>
                    <a:pt x="2" y="25"/>
                  </a:cubicBezTo>
                  <a:cubicBezTo>
                    <a:pt x="2" y="21"/>
                    <a:pt x="0" y="21"/>
                    <a:pt x="0" y="17"/>
                  </a:cubicBezTo>
                  <a:cubicBezTo>
                    <a:pt x="2" y="19"/>
                    <a:pt x="4" y="19"/>
                    <a:pt x="8" y="19"/>
                  </a:cubicBezTo>
                  <a:cubicBezTo>
                    <a:pt x="11" y="19"/>
                    <a:pt x="11" y="14"/>
                    <a:pt x="15" y="13"/>
                  </a:cubicBezTo>
                  <a:cubicBezTo>
                    <a:pt x="16" y="13"/>
                    <a:pt x="18" y="9"/>
                    <a:pt x="19" y="10"/>
                  </a:cubicBezTo>
                  <a:cubicBezTo>
                    <a:pt x="23" y="13"/>
                    <a:pt x="19" y="8"/>
                    <a:pt x="24" y="8"/>
                  </a:cubicBezTo>
                  <a:cubicBezTo>
                    <a:pt x="25" y="8"/>
                    <a:pt x="26" y="8"/>
                    <a:pt x="26" y="8"/>
                  </a:cubicBezTo>
                  <a:cubicBezTo>
                    <a:pt x="27" y="7"/>
                    <a:pt x="30" y="4"/>
                    <a:pt x="30" y="4"/>
                  </a:cubicBezTo>
                  <a:cubicBezTo>
                    <a:pt x="32" y="3"/>
                    <a:pt x="35" y="5"/>
                    <a:pt x="38" y="4"/>
                  </a:cubicBezTo>
                  <a:cubicBezTo>
                    <a:pt x="39" y="4"/>
                    <a:pt x="46" y="0"/>
                    <a:pt x="5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1" name="任意多边形: 形状 130"/>
            <p:cNvSpPr/>
            <p:nvPr/>
          </p:nvSpPr>
          <p:spPr bwMode="auto">
            <a:xfrm>
              <a:off x="4011456" y="664225"/>
              <a:ext cx="109261" cy="56031"/>
            </a:xfrm>
            <a:custGeom>
              <a:avLst/>
              <a:gdLst>
                <a:gd name="T0" fmla="*/ 47 w 52"/>
                <a:gd name="T1" fmla="*/ 2 h 27"/>
                <a:gd name="T2" fmla="*/ 52 w 52"/>
                <a:gd name="T3" fmla="*/ 19 h 27"/>
                <a:gd name="T4" fmla="*/ 49 w 52"/>
                <a:gd name="T5" fmla="*/ 17 h 27"/>
                <a:gd name="T6" fmla="*/ 49 w 52"/>
                <a:gd name="T7" fmla="*/ 23 h 27"/>
                <a:gd name="T8" fmla="*/ 41 w 52"/>
                <a:gd name="T9" fmla="*/ 25 h 27"/>
                <a:gd name="T10" fmla="*/ 39 w 52"/>
                <a:gd name="T11" fmla="*/ 27 h 27"/>
                <a:gd name="T12" fmla="*/ 34 w 52"/>
                <a:gd name="T13" fmla="*/ 27 h 27"/>
                <a:gd name="T14" fmla="*/ 34 w 52"/>
                <a:gd name="T15" fmla="*/ 19 h 27"/>
                <a:gd name="T16" fmla="*/ 15 w 52"/>
                <a:gd name="T17" fmla="*/ 17 h 27"/>
                <a:gd name="T18" fmla="*/ 0 w 52"/>
                <a:gd name="T19" fmla="*/ 8 h 27"/>
                <a:gd name="T20" fmla="*/ 2 w 52"/>
                <a:gd name="T21" fmla="*/ 4 h 27"/>
                <a:gd name="T22" fmla="*/ 6 w 52"/>
                <a:gd name="T23" fmla="*/ 6 h 27"/>
                <a:gd name="T24" fmla="*/ 15 w 52"/>
                <a:gd name="T25" fmla="*/ 10 h 27"/>
                <a:gd name="T26" fmla="*/ 19 w 52"/>
                <a:gd name="T27" fmla="*/ 10 h 27"/>
                <a:gd name="T28" fmla="*/ 21 w 52"/>
                <a:gd name="T29" fmla="*/ 14 h 27"/>
                <a:gd name="T30" fmla="*/ 22 w 52"/>
                <a:gd name="T31" fmla="*/ 6 h 27"/>
                <a:gd name="T32" fmla="*/ 26 w 52"/>
                <a:gd name="T33" fmla="*/ 10 h 27"/>
                <a:gd name="T34" fmla="*/ 47 w 52"/>
                <a:gd name="T3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" h="27">
                  <a:moveTo>
                    <a:pt x="47" y="2"/>
                  </a:moveTo>
                  <a:cubicBezTo>
                    <a:pt x="44" y="12"/>
                    <a:pt x="52" y="12"/>
                    <a:pt x="52" y="19"/>
                  </a:cubicBezTo>
                  <a:cubicBezTo>
                    <a:pt x="51" y="20"/>
                    <a:pt x="49" y="16"/>
                    <a:pt x="49" y="17"/>
                  </a:cubicBezTo>
                  <a:cubicBezTo>
                    <a:pt x="48" y="18"/>
                    <a:pt x="49" y="22"/>
                    <a:pt x="49" y="23"/>
                  </a:cubicBezTo>
                  <a:cubicBezTo>
                    <a:pt x="47" y="24"/>
                    <a:pt x="44" y="24"/>
                    <a:pt x="41" y="25"/>
                  </a:cubicBezTo>
                  <a:cubicBezTo>
                    <a:pt x="40" y="25"/>
                    <a:pt x="41" y="27"/>
                    <a:pt x="39" y="27"/>
                  </a:cubicBezTo>
                  <a:cubicBezTo>
                    <a:pt x="37" y="27"/>
                    <a:pt x="35" y="27"/>
                    <a:pt x="34" y="27"/>
                  </a:cubicBezTo>
                  <a:cubicBezTo>
                    <a:pt x="31" y="24"/>
                    <a:pt x="31" y="22"/>
                    <a:pt x="34" y="19"/>
                  </a:cubicBezTo>
                  <a:cubicBezTo>
                    <a:pt x="27" y="22"/>
                    <a:pt x="23" y="17"/>
                    <a:pt x="15" y="17"/>
                  </a:cubicBezTo>
                  <a:cubicBezTo>
                    <a:pt x="13" y="11"/>
                    <a:pt x="4" y="12"/>
                    <a:pt x="0" y="8"/>
                  </a:cubicBezTo>
                  <a:cubicBezTo>
                    <a:pt x="1" y="8"/>
                    <a:pt x="1" y="4"/>
                    <a:pt x="2" y="4"/>
                  </a:cubicBezTo>
                  <a:cubicBezTo>
                    <a:pt x="5" y="3"/>
                    <a:pt x="5" y="6"/>
                    <a:pt x="6" y="6"/>
                  </a:cubicBezTo>
                  <a:cubicBezTo>
                    <a:pt x="8" y="6"/>
                    <a:pt x="13" y="8"/>
                    <a:pt x="15" y="10"/>
                  </a:cubicBezTo>
                  <a:cubicBezTo>
                    <a:pt x="15" y="10"/>
                    <a:pt x="18" y="9"/>
                    <a:pt x="19" y="10"/>
                  </a:cubicBezTo>
                  <a:cubicBezTo>
                    <a:pt x="20" y="11"/>
                    <a:pt x="18" y="14"/>
                    <a:pt x="21" y="14"/>
                  </a:cubicBezTo>
                  <a:cubicBezTo>
                    <a:pt x="26" y="12"/>
                    <a:pt x="18" y="9"/>
                    <a:pt x="22" y="6"/>
                  </a:cubicBezTo>
                  <a:cubicBezTo>
                    <a:pt x="26" y="4"/>
                    <a:pt x="26" y="10"/>
                    <a:pt x="26" y="10"/>
                  </a:cubicBezTo>
                  <a:cubicBezTo>
                    <a:pt x="33" y="10"/>
                    <a:pt x="36" y="0"/>
                    <a:pt x="47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2" name="任意多边形: 形状 131"/>
            <p:cNvSpPr/>
            <p:nvPr/>
          </p:nvSpPr>
          <p:spPr bwMode="auto">
            <a:xfrm>
              <a:off x="3805541" y="665625"/>
              <a:ext cx="191908" cy="72841"/>
            </a:xfrm>
            <a:custGeom>
              <a:avLst/>
              <a:gdLst>
                <a:gd name="T0" fmla="*/ 41 w 92"/>
                <a:gd name="T1" fmla="*/ 13 h 35"/>
                <a:gd name="T2" fmla="*/ 60 w 92"/>
                <a:gd name="T3" fmla="*/ 20 h 35"/>
                <a:gd name="T4" fmla="*/ 60 w 92"/>
                <a:gd name="T5" fmla="*/ 11 h 35"/>
                <a:gd name="T6" fmla="*/ 54 w 92"/>
                <a:gd name="T7" fmla="*/ 3 h 35"/>
                <a:gd name="T8" fmla="*/ 67 w 92"/>
                <a:gd name="T9" fmla="*/ 1 h 35"/>
                <a:gd name="T10" fmla="*/ 71 w 92"/>
                <a:gd name="T11" fmla="*/ 5 h 35"/>
                <a:gd name="T12" fmla="*/ 71 w 92"/>
                <a:gd name="T13" fmla="*/ 9 h 35"/>
                <a:gd name="T14" fmla="*/ 79 w 92"/>
                <a:gd name="T15" fmla="*/ 14 h 35"/>
                <a:gd name="T16" fmla="*/ 84 w 92"/>
                <a:gd name="T17" fmla="*/ 11 h 35"/>
                <a:gd name="T18" fmla="*/ 90 w 92"/>
                <a:gd name="T19" fmla="*/ 14 h 35"/>
                <a:gd name="T20" fmla="*/ 92 w 92"/>
                <a:gd name="T21" fmla="*/ 18 h 35"/>
                <a:gd name="T22" fmla="*/ 90 w 92"/>
                <a:gd name="T23" fmla="*/ 26 h 35"/>
                <a:gd name="T24" fmla="*/ 79 w 92"/>
                <a:gd name="T25" fmla="*/ 27 h 35"/>
                <a:gd name="T26" fmla="*/ 71 w 92"/>
                <a:gd name="T27" fmla="*/ 26 h 35"/>
                <a:gd name="T28" fmla="*/ 54 w 92"/>
                <a:gd name="T29" fmla="*/ 29 h 35"/>
                <a:gd name="T30" fmla="*/ 51 w 92"/>
                <a:gd name="T31" fmla="*/ 29 h 35"/>
                <a:gd name="T32" fmla="*/ 45 w 92"/>
                <a:gd name="T33" fmla="*/ 31 h 35"/>
                <a:gd name="T34" fmla="*/ 26 w 92"/>
                <a:gd name="T35" fmla="*/ 35 h 35"/>
                <a:gd name="T36" fmla="*/ 43 w 92"/>
                <a:gd name="T37" fmla="*/ 29 h 35"/>
                <a:gd name="T38" fmla="*/ 34 w 92"/>
                <a:gd name="T39" fmla="*/ 26 h 35"/>
                <a:gd name="T40" fmla="*/ 26 w 92"/>
                <a:gd name="T41" fmla="*/ 22 h 35"/>
                <a:gd name="T42" fmla="*/ 19 w 92"/>
                <a:gd name="T43" fmla="*/ 26 h 35"/>
                <a:gd name="T44" fmla="*/ 13 w 92"/>
                <a:gd name="T45" fmla="*/ 24 h 35"/>
                <a:gd name="T46" fmla="*/ 0 w 92"/>
                <a:gd name="T47" fmla="*/ 22 h 35"/>
                <a:gd name="T48" fmla="*/ 4 w 92"/>
                <a:gd name="T49" fmla="*/ 18 h 35"/>
                <a:gd name="T50" fmla="*/ 6 w 92"/>
                <a:gd name="T51" fmla="*/ 13 h 35"/>
                <a:gd name="T52" fmla="*/ 13 w 92"/>
                <a:gd name="T53" fmla="*/ 11 h 35"/>
                <a:gd name="T54" fmla="*/ 11 w 92"/>
                <a:gd name="T55" fmla="*/ 7 h 35"/>
                <a:gd name="T56" fmla="*/ 15 w 92"/>
                <a:gd name="T57" fmla="*/ 7 h 35"/>
                <a:gd name="T58" fmla="*/ 21 w 92"/>
                <a:gd name="T59" fmla="*/ 5 h 35"/>
                <a:gd name="T60" fmla="*/ 30 w 92"/>
                <a:gd name="T61" fmla="*/ 7 h 35"/>
                <a:gd name="T62" fmla="*/ 32 w 92"/>
                <a:gd name="T63" fmla="*/ 11 h 35"/>
                <a:gd name="T64" fmla="*/ 36 w 92"/>
                <a:gd name="T65" fmla="*/ 11 h 35"/>
                <a:gd name="T66" fmla="*/ 36 w 92"/>
                <a:gd name="T67" fmla="*/ 16 h 35"/>
                <a:gd name="T68" fmla="*/ 41 w 92"/>
                <a:gd name="T69" fmla="*/ 1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35">
                  <a:moveTo>
                    <a:pt x="41" y="13"/>
                  </a:moveTo>
                  <a:cubicBezTo>
                    <a:pt x="39" y="19"/>
                    <a:pt x="56" y="16"/>
                    <a:pt x="60" y="20"/>
                  </a:cubicBezTo>
                  <a:cubicBezTo>
                    <a:pt x="63" y="12"/>
                    <a:pt x="47" y="11"/>
                    <a:pt x="60" y="11"/>
                  </a:cubicBezTo>
                  <a:cubicBezTo>
                    <a:pt x="63" y="4"/>
                    <a:pt x="52" y="10"/>
                    <a:pt x="54" y="3"/>
                  </a:cubicBezTo>
                  <a:cubicBezTo>
                    <a:pt x="60" y="4"/>
                    <a:pt x="61" y="0"/>
                    <a:pt x="67" y="1"/>
                  </a:cubicBezTo>
                  <a:cubicBezTo>
                    <a:pt x="66" y="5"/>
                    <a:pt x="70" y="4"/>
                    <a:pt x="71" y="5"/>
                  </a:cubicBezTo>
                  <a:cubicBezTo>
                    <a:pt x="72" y="6"/>
                    <a:pt x="70" y="8"/>
                    <a:pt x="71" y="9"/>
                  </a:cubicBezTo>
                  <a:cubicBezTo>
                    <a:pt x="73" y="10"/>
                    <a:pt x="76" y="11"/>
                    <a:pt x="79" y="14"/>
                  </a:cubicBezTo>
                  <a:cubicBezTo>
                    <a:pt x="80" y="13"/>
                    <a:pt x="80" y="10"/>
                    <a:pt x="84" y="11"/>
                  </a:cubicBezTo>
                  <a:cubicBezTo>
                    <a:pt x="87" y="11"/>
                    <a:pt x="89" y="13"/>
                    <a:pt x="90" y="14"/>
                  </a:cubicBezTo>
                  <a:cubicBezTo>
                    <a:pt x="90" y="15"/>
                    <a:pt x="92" y="18"/>
                    <a:pt x="92" y="18"/>
                  </a:cubicBezTo>
                  <a:cubicBezTo>
                    <a:pt x="89" y="21"/>
                    <a:pt x="92" y="20"/>
                    <a:pt x="90" y="26"/>
                  </a:cubicBezTo>
                  <a:cubicBezTo>
                    <a:pt x="86" y="21"/>
                    <a:pt x="82" y="27"/>
                    <a:pt x="79" y="27"/>
                  </a:cubicBezTo>
                  <a:cubicBezTo>
                    <a:pt x="75" y="28"/>
                    <a:pt x="75" y="26"/>
                    <a:pt x="71" y="26"/>
                  </a:cubicBezTo>
                  <a:cubicBezTo>
                    <a:pt x="66" y="26"/>
                    <a:pt x="58" y="28"/>
                    <a:pt x="54" y="29"/>
                  </a:cubicBezTo>
                  <a:cubicBezTo>
                    <a:pt x="54" y="30"/>
                    <a:pt x="51" y="29"/>
                    <a:pt x="51" y="29"/>
                  </a:cubicBezTo>
                  <a:cubicBezTo>
                    <a:pt x="49" y="31"/>
                    <a:pt x="48" y="30"/>
                    <a:pt x="45" y="31"/>
                  </a:cubicBezTo>
                  <a:cubicBezTo>
                    <a:pt x="43" y="32"/>
                    <a:pt x="33" y="34"/>
                    <a:pt x="26" y="35"/>
                  </a:cubicBezTo>
                  <a:cubicBezTo>
                    <a:pt x="27" y="28"/>
                    <a:pt x="36" y="30"/>
                    <a:pt x="43" y="29"/>
                  </a:cubicBezTo>
                  <a:cubicBezTo>
                    <a:pt x="44" y="21"/>
                    <a:pt x="37" y="26"/>
                    <a:pt x="34" y="26"/>
                  </a:cubicBezTo>
                  <a:cubicBezTo>
                    <a:pt x="30" y="25"/>
                    <a:pt x="30" y="24"/>
                    <a:pt x="26" y="22"/>
                  </a:cubicBezTo>
                  <a:cubicBezTo>
                    <a:pt x="23" y="21"/>
                    <a:pt x="22" y="25"/>
                    <a:pt x="19" y="26"/>
                  </a:cubicBezTo>
                  <a:cubicBezTo>
                    <a:pt x="16" y="26"/>
                    <a:pt x="16" y="24"/>
                    <a:pt x="13" y="24"/>
                  </a:cubicBezTo>
                  <a:cubicBezTo>
                    <a:pt x="9" y="23"/>
                    <a:pt x="3" y="25"/>
                    <a:pt x="0" y="22"/>
                  </a:cubicBezTo>
                  <a:cubicBezTo>
                    <a:pt x="0" y="20"/>
                    <a:pt x="3" y="19"/>
                    <a:pt x="4" y="18"/>
                  </a:cubicBezTo>
                  <a:cubicBezTo>
                    <a:pt x="4" y="17"/>
                    <a:pt x="5" y="13"/>
                    <a:pt x="6" y="13"/>
                  </a:cubicBezTo>
                  <a:cubicBezTo>
                    <a:pt x="8" y="11"/>
                    <a:pt x="11" y="13"/>
                    <a:pt x="13" y="11"/>
                  </a:cubicBezTo>
                  <a:cubicBezTo>
                    <a:pt x="14" y="10"/>
                    <a:pt x="7" y="8"/>
                    <a:pt x="11" y="7"/>
                  </a:cubicBezTo>
                  <a:cubicBezTo>
                    <a:pt x="13" y="7"/>
                    <a:pt x="14" y="7"/>
                    <a:pt x="15" y="7"/>
                  </a:cubicBezTo>
                  <a:cubicBezTo>
                    <a:pt x="17" y="6"/>
                    <a:pt x="19" y="5"/>
                    <a:pt x="21" y="5"/>
                  </a:cubicBezTo>
                  <a:cubicBezTo>
                    <a:pt x="22" y="5"/>
                    <a:pt x="29" y="6"/>
                    <a:pt x="30" y="7"/>
                  </a:cubicBezTo>
                  <a:cubicBezTo>
                    <a:pt x="31" y="8"/>
                    <a:pt x="30" y="10"/>
                    <a:pt x="32" y="11"/>
                  </a:cubicBezTo>
                  <a:cubicBezTo>
                    <a:pt x="33" y="11"/>
                    <a:pt x="35" y="10"/>
                    <a:pt x="36" y="11"/>
                  </a:cubicBezTo>
                  <a:cubicBezTo>
                    <a:pt x="37" y="12"/>
                    <a:pt x="32" y="17"/>
                    <a:pt x="36" y="16"/>
                  </a:cubicBezTo>
                  <a:cubicBezTo>
                    <a:pt x="37" y="16"/>
                    <a:pt x="38" y="11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3" name="任意多边形: 形状 132"/>
            <p:cNvSpPr/>
            <p:nvPr/>
          </p:nvSpPr>
          <p:spPr bwMode="auto">
            <a:xfrm>
              <a:off x="3675269" y="741268"/>
              <a:ext cx="151284" cy="100856"/>
            </a:xfrm>
            <a:custGeom>
              <a:avLst/>
              <a:gdLst>
                <a:gd name="T0" fmla="*/ 9 w 73"/>
                <a:gd name="T1" fmla="*/ 1 h 49"/>
                <a:gd name="T2" fmla="*/ 41 w 73"/>
                <a:gd name="T3" fmla="*/ 3 h 49"/>
                <a:gd name="T4" fmla="*/ 45 w 73"/>
                <a:gd name="T5" fmla="*/ 3 h 49"/>
                <a:gd name="T6" fmla="*/ 52 w 73"/>
                <a:gd name="T7" fmla="*/ 5 h 49"/>
                <a:gd name="T8" fmla="*/ 60 w 73"/>
                <a:gd name="T9" fmla="*/ 5 h 49"/>
                <a:gd name="T10" fmla="*/ 61 w 73"/>
                <a:gd name="T11" fmla="*/ 6 h 49"/>
                <a:gd name="T12" fmla="*/ 73 w 73"/>
                <a:gd name="T13" fmla="*/ 14 h 49"/>
                <a:gd name="T14" fmla="*/ 56 w 73"/>
                <a:gd name="T15" fmla="*/ 18 h 49"/>
                <a:gd name="T16" fmla="*/ 54 w 73"/>
                <a:gd name="T17" fmla="*/ 21 h 49"/>
                <a:gd name="T18" fmla="*/ 50 w 73"/>
                <a:gd name="T19" fmla="*/ 19 h 49"/>
                <a:gd name="T20" fmla="*/ 48 w 73"/>
                <a:gd name="T21" fmla="*/ 21 h 49"/>
                <a:gd name="T22" fmla="*/ 50 w 73"/>
                <a:gd name="T23" fmla="*/ 23 h 49"/>
                <a:gd name="T24" fmla="*/ 46 w 73"/>
                <a:gd name="T25" fmla="*/ 25 h 49"/>
                <a:gd name="T26" fmla="*/ 46 w 73"/>
                <a:gd name="T27" fmla="*/ 29 h 49"/>
                <a:gd name="T28" fmla="*/ 43 w 73"/>
                <a:gd name="T29" fmla="*/ 29 h 49"/>
                <a:gd name="T30" fmla="*/ 39 w 73"/>
                <a:gd name="T31" fmla="*/ 32 h 49"/>
                <a:gd name="T32" fmla="*/ 39 w 73"/>
                <a:gd name="T33" fmla="*/ 40 h 49"/>
                <a:gd name="T34" fmla="*/ 17 w 73"/>
                <a:gd name="T35" fmla="*/ 46 h 49"/>
                <a:gd name="T36" fmla="*/ 0 w 73"/>
                <a:gd name="T37" fmla="*/ 34 h 49"/>
                <a:gd name="T38" fmla="*/ 5 w 73"/>
                <a:gd name="T39" fmla="*/ 31 h 49"/>
                <a:gd name="T40" fmla="*/ 7 w 73"/>
                <a:gd name="T41" fmla="*/ 27 h 49"/>
                <a:gd name="T42" fmla="*/ 5 w 73"/>
                <a:gd name="T43" fmla="*/ 19 h 49"/>
                <a:gd name="T44" fmla="*/ 9 w 73"/>
                <a:gd name="T45" fmla="*/ 18 h 49"/>
                <a:gd name="T46" fmla="*/ 13 w 73"/>
                <a:gd name="T47" fmla="*/ 10 h 49"/>
                <a:gd name="T48" fmla="*/ 9 w 73"/>
                <a:gd name="T4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3" h="49">
                  <a:moveTo>
                    <a:pt x="9" y="1"/>
                  </a:moveTo>
                  <a:cubicBezTo>
                    <a:pt x="21" y="1"/>
                    <a:pt x="33" y="0"/>
                    <a:pt x="41" y="3"/>
                  </a:cubicBezTo>
                  <a:cubicBezTo>
                    <a:pt x="42" y="3"/>
                    <a:pt x="44" y="2"/>
                    <a:pt x="45" y="3"/>
                  </a:cubicBezTo>
                  <a:cubicBezTo>
                    <a:pt x="46" y="5"/>
                    <a:pt x="50" y="3"/>
                    <a:pt x="52" y="5"/>
                  </a:cubicBezTo>
                  <a:cubicBezTo>
                    <a:pt x="55" y="8"/>
                    <a:pt x="52" y="2"/>
                    <a:pt x="60" y="5"/>
                  </a:cubicBezTo>
                  <a:cubicBezTo>
                    <a:pt x="60" y="5"/>
                    <a:pt x="60" y="6"/>
                    <a:pt x="61" y="6"/>
                  </a:cubicBezTo>
                  <a:cubicBezTo>
                    <a:pt x="63" y="6"/>
                    <a:pt x="73" y="9"/>
                    <a:pt x="73" y="14"/>
                  </a:cubicBezTo>
                  <a:cubicBezTo>
                    <a:pt x="66" y="15"/>
                    <a:pt x="60" y="16"/>
                    <a:pt x="56" y="18"/>
                  </a:cubicBezTo>
                  <a:cubicBezTo>
                    <a:pt x="54" y="18"/>
                    <a:pt x="55" y="21"/>
                    <a:pt x="54" y="21"/>
                  </a:cubicBezTo>
                  <a:cubicBezTo>
                    <a:pt x="53" y="22"/>
                    <a:pt x="51" y="19"/>
                    <a:pt x="50" y="19"/>
                  </a:cubicBezTo>
                  <a:cubicBezTo>
                    <a:pt x="51" y="19"/>
                    <a:pt x="48" y="23"/>
                    <a:pt x="48" y="21"/>
                  </a:cubicBezTo>
                  <a:cubicBezTo>
                    <a:pt x="48" y="22"/>
                    <a:pt x="50" y="24"/>
                    <a:pt x="50" y="23"/>
                  </a:cubicBezTo>
                  <a:cubicBezTo>
                    <a:pt x="49" y="25"/>
                    <a:pt x="47" y="24"/>
                    <a:pt x="46" y="25"/>
                  </a:cubicBezTo>
                  <a:cubicBezTo>
                    <a:pt x="46" y="26"/>
                    <a:pt x="47" y="28"/>
                    <a:pt x="46" y="29"/>
                  </a:cubicBezTo>
                  <a:cubicBezTo>
                    <a:pt x="46" y="29"/>
                    <a:pt x="43" y="28"/>
                    <a:pt x="43" y="29"/>
                  </a:cubicBezTo>
                  <a:cubicBezTo>
                    <a:pt x="42" y="30"/>
                    <a:pt x="41" y="32"/>
                    <a:pt x="39" y="32"/>
                  </a:cubicBezTo>
                  <a:cubicBezTo>
                    <a:pt x="39" y="35"/>
                    <a:pt x="39" y="37"/>
                    <a:pt x="39" y="40"/>
                  </a:cubicBezTo>
                  <a:cubicBezTo>
                    <a:pt x="30" y="40"/>
                    <a:pt x="31" y="49"/>
                    <a:pt x="17" y="46"/>
                  </a:cubicBezTo>
                  <a:cubicBezTo>
                    <a:pt x="18" y="34"/>
                    <a:pt x="7" y="37"/>
                    <a:pt x="0" y="34"/>
                  </a:cubicBezTo>
                  <a:cubicBezTo>
                    <a:pt x="1" y="32"/>
                    <a:pt x="4" y="32"/>
                    <a:pt x="5" y="31"/>
                  </a:cubicBezTo>
                  <a:cubicBezTo>
                    <a:pt x="6" y="30"/>
                    <a:pt x="2" y="25"/>
                    <a:pt x="7" y="27"/>
                  </a:cubicBezTo>
                  <a:cubicBezTo>
                    <a:pt x="8" y="24"/>
                    <a:pt x="5" y="23"/>
                    <a:pt x="5" y="19"/>
                  </a:cubicBezTo>
                  <a:cubicBezTo>
                    <a:pt x="8" y="22"/>
                    <a:pt x="8" y="21"/>
                    <a:pt x="9" y="18"/>
                  </a:cubicBezTo>
                  <a:cubicBezTo>
                    <a:pt x="10" y="15"/>
                    <a:pt x="13" y="16"/>
                    <a:pt x="13" y="10"/>
                  </a:cubicBezTo>
                  <a:cubicBezTo>
                    <a:pt x="14" y="4"/>
                    <a:pt x="7" y="8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4" name="任意多边形: 形状 133"/>
            <p:cNvSpPr/>
            <p:nvPr/>
          </p:nvSpPr>
          <p:spPr bwMode="auto">
            <a:xfrm>
              <a:off x="3980640" y="760879"/>
              <a:ext cx="30817" cy="23814"/>
            </a:xfrm>
            <a:custGeom>
              <a:avLst/>
              <a:gdLst>
                <a:gd name="T0" fmla="*/ 2 w 15"/>
                <a:gd name="T1" fmla="*/ 0 h 11"/>
                <a:gd name="T2" fmla="*/ 13 w 15"/>
                <a:gd name="T3" fmla="*/ 0 h 11"/>
                <a:gd name="T4" fmla="*/ 15 w 15"/>
                <a:gd name="T5" fmla="*/ 8 h 11"/>
                <a:gd name="T6" fmla="*/ 11 w 15"/>
                <a:gd name="T7" fmla="*/ 11 h 11"/>
                <a:gd name="T8" fmla="*/ 0 w 15"/>
                <a:gd name="T9" fmla="*/ 6 h 11"/>
                <a:gd name="T10" fmla="*/ 2 w 15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1">
                  <a:moveTo>
                    <a:pt x="2" y="0"/>
                  </a:moveTo>
                  <a:cubicBezTo>
                    <a:pt x="6" y="0"/>
                    <a:pt x="9" y="0"/>
                    <a:pt x="13" y="0"/>
                  </a:cubicBezTo>
                  <a:cubicBezTo>
                    <a:pt x="13" y="3"/>
                    <a:pt x="15" y="4"/>
                    <a:pt x="15" y="8"/>
                  </a:cubicBezTo>
                  <a:cubicBezTo>
                    <a:pt x="12" y="7"/>
                    <a:pt x="11" y="9"/>
                    <a:pt x="11" y="11"/>
                  </a:cubicBezTo>
                  <a:cubicBezTo>
                    <a:pt x="8" y="9"/>
                    <a:pt x="7" y="5"/>
                    <a:pt x="0" y="6"/>
                  </a:cubicBezTo>
                  <a:cubicBezTo>
                    <a:pt x="1" y="4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5" name="任意多边形: 形状 134"/>
            <p:cNvSpPr/>
            <p:nvPr/>
          </p:nvSpPr>
          <p:spPr bwMode="auto">
            <a:xfrm>
              <a:off x="4148734" y="751074"/>
              <a:ext cx="77043" cy="54631"/>
            </a:xfrm>
            <a:custGeom>
              <a:avLst/>
              <a:gdLst>
                <a:gd name="T0" fmla="*/ 33 w 37"/>
                <a:gd name="T1" fmla="*/ 1 h 26"/>
                <a:gd name="T2" fmla="*/ 35 w 37"/>
                <a:gd name="T3" fmla="*/ 11 h 26"/>
                <a:gd name="T4" fmla="*/ 31 w 37"/>
                <a:gd name="T5" fmla="*/ 14 h 26"/>
                <a:gd name="T6" fmla="*/ 22 w 37"/>
                <a:gd name="T7" fmla="*/ 16 h 26"/>
                <a:gd name="T8" fmla="*/ 7 w 37"/>
                <a:gd name="T9" fmla="*/ 26 h 26"/>
                <a:gd name="T10" fmla="*/ 5 w 37"/>
                <a:gd name="T11" fmla="*/ 18 h 26"/>
                <a:gd name="T12" fmla="*/ 1 w 37"/>
                <a:gd name="T13" fmla="*/ 14 h 26"/>
                <a:gd name="T14" fmla="*/ 1 w 37"/>
                <a:gd name="T15" fmla="*/ 5 h 26"/>
                <a:gd name="T16" fmla="*/ 5 w 37"/>
                <a:gd name="T17" fmla="*/ 1 h 26"/>
                <a:gd name="T18" fmla="*/ 10 w 37"/>
                <a:gd name="T19" fmla="*/ 0 h 26"/>
                <a:gd name="T20" fmla="*/ 25 w 37"/>
                <a:gd name="T21" fmla="*/ 3 h 26"/>
                <a:gd name="T22" fmla="*/ 33 w 37"/>
                <a:gd name="T23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26">
                  <a:moveTo>
                    <a:pt x="33" y="1"/>
                  </a:moveTo>
                  <a:cubicBezTo>
                    <a:pt x="37" y="1"/>
                    <a:pt x="34" y="8"/>
                    <a:pt x="35" y="11"/>
                  </a:cubicBezTo>
                  <a:cubicBezTo>
                    <a:pt x="32" y="10"/>
                    <a:pt x="31" y="12"/>
                    <a:pt x="31" y="14"/>
                  </a:cubicBezTo>
                  <a:cubicBezTo>
                    <a:pt x="25" y="11"/>
                    <a:pt x="23" y="21"/>
                    <a:pt x="22" y="16"/>
                  </a:cubicBezTo>
                  <a:cubicBezTo>
                    <a:pt x="17" y="20"/>
                    <a:pt x="14" y="25"/>
                    <a:pt x="7" y="26"/>
                  </a:cubicBezTo>
                  <a:cubicBezTo>
                    <a:pt x="5" y="24"/>
                    <a:pt x="5" y="21"/>
                    <a:pt x="5" y="18"/>
                  </a:cubicBezTo>
                  <a:cubicBezTo>
                    <a:pt x="4" y="16"/>
                    <a:pt x="2" y="17"/>
                    <a:pt x="1" y="14"/>
                  </a:cubicBezTo>
                  <a:cubicBezTo>
                    <a:pt x="0" y="12"/>
                    <a:pt x="2" y="8"/>
                    <a:pt x="1" y="5"/>
                  </a:cubicBezTo>
                  <a:cubicBezTo>
                    <a:pt x="4" y="6"/>
                    <a:pt x="5" y="4"/>
                    <a:pt x="5" y="1"/>
                  </a:cubicBezTo>
                  <a:cubicBezTo>
                    <a:pt x="7" y="2"/>
                    <a:pt x="10" y="2"/>
                    <a:pt x="10" y="0"/>
                  </a:cubicBezTo>
                  <a:cubicBezTo>
                    <a:pt x="13" y="3"/>
                    <a:pt x="23" y="0"/>
                    <a:pt x="25" y="3"/>
                  </a:cubicBezTo>
                  <a:cubicBezTo>
                    <a:pt x="28" y="3"/>
                    <a:pt x="32" y="4"/>
                    <a:pt x="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6" name="任意多边形: 形状 135"/>
            <p:cNvSpPr/>
            <p:nvPr/>
          </p:nvSpPr>
          <p:spPr bwMode="auto">
            <a:xfrm>
              <a:off x="5279165" y="962591"/>
              <a:ext cx="166694" cy="81245"/>
            </a:xfrm>
            <a:custGeom>
              <a:avLst/>
              <a:gdLst>
                <a:gd name="T0" fmla="*/ 58 w 80"/>
                <a:gd name="T1" fmla="*/ 0 h 39"/>
                <a:gd name="T2" fmla="*/ 66 w 80"/>
                <a:gd name="T3" fmla="*/ 4 h 39"/>
                <a:gd name="T4" fmla="*/ 71 w 80"/>
                <a:gd name="T5" fmla="*/ 6 h 39"/>
                <a:gd name="T6" fmla="*/ 69 w 80"/>
                <a:gd name="T7" fmla="*/ 9 h 39"/>
                <a:gd name="T8" fmla="*/ 79 w 80"/>
                <a:gd name="T9" fmla="*/ 15 h 39"/>
                <a:gd name="T10" fmla="*/ 73 w 80"/>
                <a:gd name="T11" fmla="*/ 26 h 39"/>
                <a:gd name="T12" fmla="*/ 68 w 80"/>
                <a:gd name="T13" fmla="*/ 28 h 39"/>
                <a:gd name="T14" fmla="*/ 60 w 80"/>
                <a:gd name="T15" fmla="*/ 32 h 39"/>
                <a:gd name="T16" fmla="*/ 55 w 80"/>
                <a:gd name="T17" fmla="*/ 34 h 39"/>
                <a:gd name="T18" fmla="*/ 51 w 80"/>
                <a:gd name="T19" fmla="*/ 35 h 39"/>
                <a:gd name="T20" fmla="*/ 28 w 80"/>
                <a:gd name="T21" fmla="*/ 37 h 39"/>
                <a:gd name="T22" fmla="*/ 27 w 80"/>
                <a:gd name="T23" fmla="*/ 35 h 39"/>
                <a:gd name="T24" fmla="*/ 19 w 80"/>
                <a:gd name="T25" fmla="*/ 32 h 39"/>
                <a:gd name="T26" fmla="*/ 15 w 80"/>
                <a:gd name="T27" fmla="*/ 30 h 39"/>
                <a:gd name="T28" fmla="*/ 19 w 80"/>
                <a:gd name="T29" fmla="*/ 28 h 39"/>
                <a:gd name="T30" fmla="*/ 14 w 80"/>
                <a:gd name="T31" fmla="*/ 24 h 39"/>
                <a:gd name="T32" fmla="*/ 14 w 80"/>
                <a:gd name="T33" fmla="*/ 13 h 39"/>
                <a:gd name="T34" fmla="*/ 2 w 80"/>
                <a:gd name="T35" fmla="*/ 15 h 39"/>
                <a:gd name="T36" fmla="*/ 6 w 80"/>
                <a:gd name="T37" fmla="*/ 7 h 39"/>
                <a:gd name="T38" fmla="*/ 21 w 80"/>
                <a:gd name="T39" fmla="*/ 7 h 39"/>
                <a:gd name="T40" fmla="*/ 23 w 80"/>
                <a:gd name="T41" fmla="*/ 15 h 39"/>
                <a:gd name="T42" fmla="*/ 28 w 80"/>
                <a:gd name="T43" fmla="*/ 7 h 39"/>
                <a:gd name="T44" fmla="*/ 40 w 80"/>
                <a:gd name="T45" fmla="*/ 11 h 39"/>
                <a:gd name="T46" fmla="*/ 43 w 80"/>
                <a:gd name="T47" fmla="*/ 7 h 39"/>
                <a:gd name="T48" fmla="*/ 55 w 80"/>
                <a:gd name="T49" fmla="*/ 6 h 39"/>
                <a:gd name="T50" fmla="*/ 58 w 80"/>
                <a:gd name="T5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" h="39">
                  <a:moveTo>
                    <a:pt x="58" y="0"/>
                  </a:moveTo>
                  <a:cubicBezTo>
                    <a:pt x="60" y="1"/>
                    <a:pt x="63" y="2"/>
                    <a:pt x="66" y="4"/>
                  </a:cubicBezTo>
                  <a:cubicBezTo>
                    <a:pt x="66" y="4"/>
                    <a:pt x="71" y="5"/>
                    <a:pt x="71" y="6"/>
                  </a:cubicBezTo>
                  <a:cubicBezTo>
                    <a:pt x="72" y="6"/>
                    <a:pt x="69" y="9"/>
                    <a:pt x="69" y="9"/>
                  </a:cubicBezTo>
                  <a:cubicBezTo>
                    <a:pt x="70" y="13"/>
                    <a:pt x="74" y="16"/>
                    <a:pt x="79" y="15"/>
                  </a:cubicBezTo>
                  <a:cubicBezTo>
                    <a:pt x="80" y="20"/>
                    <a:pt x="78" y="22"/>
                    <a:pt x="73" y="26"/>
                  </a:cubicBezTo>
                  <a:cubicBezTo>
                    <a:pt x="72" y="27"/>
                    <a:pt x="69" y="27"/>
                    <a:pt x="68" y="28"/>
                  </a:cubicBezTo>
                  <a:cubicBezTo>
                    <a:pt x="64" y="30"/>
                    <a:pt x="65" y="30"/>
                    <a:pt x="60" y="32"/>
                  </a:cubicBezTo>
                  <a:cubicBezTo>
                    <a:pt x="60" y="32"/>
                    <a:pt x="55" y="33"/>
                    <a:pt x="55" y="34"/>
                  </a:cubicBezTo>
                  <a:cubicBezTo>
                    <a:pt x="53" y="35"/>
                    <a:pt x="53" y="35"/>
                    <a:pt x="51" y="35"/>
                  </a:cubicBezTo>
                  <a:cubicBezTo>
                    <a:pt x="49" y="36"/>
                    <a:pt x="35" y="39"/>
                    <a:pt x="28" y="37"/>
                  </a:cubicBezTo>
                  <a:cubicBezTo>
                    <a:pt x="28" y="37"/>
                    <a:pt x="28" y="36"/>
                    <a:pt x="27" y="35"/>
                  </a:cubicBezTo>
                  <a:cubicBezTo>
                    <a:pt x="24" y="35"/>
                    <a:pt x="23" y="32"/>
                    <a:pt x="19" y="32"/>
                  </a:cubicBezTo>
                  <a:cubicBezTo>
                    <a:pt x="18" y="32"/>
                    <a:pt x="17" y="30"/>
                    <a:pt x="15" y="30"/>
                  </a:cubicBezTo>
                  <a:cubicBezTo>
                    <a:pt x="15" y="28"/>
                    <a:pt x="18" y="28"/>
                    <a:pt x="19" y="28"/>
                  </a:cubicBezTo>
                  <a:cubicBezTo>
                    <a:pt x="19" y="26"/>
                    <a:pt x="14" y="26"/>
                    <a:pt x="14" y="24"/>
                  </a:cubicBezTo>
                  <a:cubicBezTo>
                    <a:pt x="12" y="21"/>
                    <a:pt x="15" y="18"/>
                    <a:pt x="14" y="13"/>
                  </a:cubicBezTo>
                  <a:cubicBezTo>
                    <a:pt x="6" y="11"/>
                    <a:pt x="7" y="20"/>
                    <a:pt x="2" y="15"/>
                  </a:cubicBezTo>
                  <a:cubicBezTo>
                    <a:pt x="0" y="9"/>
                    <a:pt x="8" y="14"/>
                    <a:pt x="6" y="7"/>
                  </a:cubicBezTo>
                  <a:cubicBezTo>
                    <a:pt x="14" y="9"/>
                    <a:pt x="13" y="8"/>
                    <a:pt x="21" y="7"/>
                  </a:cubicBezTo>
                  <a:cubicBezTo>
                    <a:pt x="22" y="11"/>
                    <a:pt x="27" y="11"/>
                    <a:pt x="23" y="15"/>
                  </a:cubicBezTo>
                  <a:cubicBezTo>
                    <a:pt x="28" y="15"/>
                    <a:pt x="29" y="12"/>
                    <a:pt x="28" y="7"/>
                  </a:cubicBezTo>
                  <a:cubicBezTo>
                    <a:pt x="29" y="11"/>
                    <a:pt x="45" y="3"/>
                    <a:pt x="40" y="11"/>
                  </a:cubicBezTo>
                  <a:cubicBezTo>
                    <a:pt x="44" y="13"/>
                    <a:pt x="42" y="8"/>
                    <a:pt x="43" y="7"/>
                  </a:cubicBezTo>
                  <a:cubicBezTo>
                    <a:pt x="46" y="6"/>
                    <a:pt x="51" y="7"/>
                    <a:pt x="55" y="6"/>
                  </a:cubicBezTo>
                  <a:cubicBezTo>
                    <a:pt x="57" y="5"/>
                    <a:pt x="58" y="3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7" name="任意多边形: 形状 136"/>
            <p:cNvSpPr/>
            <p:nvPr/>
          </p:nvSpPr>
          <p:spPr bwMode="auto">
            <a:xfrm>
              <a:off x="4284609" y="982202"/>
              <a:ext cx="99456" cy="70039"/>
            </a:xfrm>
            <a:custGeom>
              <a:avLst/>
              <a:gdLst>
                <a:gd name="T0" fmla="*/ 13 w 48"/>
                <a:gd name="T1" fmla="*/ 0 h 34"/>
                <a:gd name="T2" fmla="*/ 24 w 48"/>
                <a:gd name="T3" fmla="*/ 12 h 34"/>
                <a:gd name="T4" fmla="*/ 27 w 48"/>
                <a:gd name="T5" fmla="*/ 10 h 34"/>
                <a:gd name="T6" fmla="*/ 33 w 48"/>
                <a:gd name="T7" fmla="*/ 15 h 34"/>
                <a:gd name="T8" fmla="*/ 41 w 48"/>
                <a:gd name="T9" fmla="*/ 25 h 34"/>
                <a:gd name="T10" fmla="*/ 48 w 48"/>
                <a:gd name="T11" fmla="*/ 26 h 34"/>
                <a:gd name="T12" fmla="*/ 24 w 48"/>
                <a:gd name="T13" fmla="*/ 28 h 34"/>
                <a:gd name="T14" fmla="*/ 14 w 48"/>
                <a:gd name="T15" fmla="*/ 34 h 34"/>
                <a:gd name="T16" fmla="*/ 0 w 48"/>
                <a:gd name="T17" fmla="*/ 28 h 34"/>
                <a:gd name="T18" fmla="*/ 3 w 48"/>
                <a:gd name="T19" fmla="*/ 26 h 34"/>
                <a:gd name="T20" fmla="*/ 5 w 48"/>
                <a:gd name="T21" fmla="*/ 23 h 34"/>
                <a:gd name="T22" fmla="*/ 5 w 48"/>
                <a:gd name="T23" fmla="*/ 6 h 34"/>
                <a:gd name="T24" fmla="*/ 13 w 48"/>
                <a:gd name="T2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" h="34">
                  <a:moveTo>
                    <a:pt x="13" y="0"/>
                  </a:moveTo>
                  <a:cubicBezTo>
                    <a:pt x="15" y="5"/>
                    <a:pt x="25" y="3"/>
                    <a:pt x="24" y="12"/>
                  </a:cubicBezTo>
                  <a:cubicBezTo>
                    <a:pt x="25" y="13"/>
                    <a:pt x="28" y="10"/>
                    <a:pt x="27" y="10"/>
                  </a:cubicBezTo>
                  <a:cubicBezTo>
                    <a:pt x="30" y="11"/>
                    <a:pt x="29" y="15"/>
                    <a:pt x="33" y="15"/>
                  </a:cubicBezTo>
                  <a:cubicBezTo>
                    <a:pt x="36" y="15"/>
                    <a:pt x="38" y="22"/>
                    <a:pt x="41" y="25"/>
                  </a:cubicBezTo>
                  <a:cubicBezTo>
                    <a:pt x="46" y="23"/>
                    <a:pt x="44" y="23"/>
                    <a:pt x="48" y="26"/>
                  </a:cubicBezTo>
                  <a:cubicBezTo>
                    <a:pt x="44" y="31"/>
                    <a:pt x="31" y="27"/>
                    <a:pt x="24" y="28"/>
                  </a:cubicBezTo>
                  <a:cubicBezTo>
                    <a:pt x="21" y="30"/>
                    <a:pt x="16" y="31"/>
                    <a:pt x="14" y="34"/>
                  </a:cubicBezTo>
                  <a:cubicBezTo>
                    <a:pt x="10" y="31"/>
                    <a:pt x="8" y="26"/>
                    <a:pt x="0" y="28"/>
                  </a:cubicBezTo>
                  <a:cubicBezTo>
                    <a:pt x="0" y="27"/>
                    <a:pt x="2" y="27"/>
                    <a:pt x="3" y="26"/>
                  </a:cubicBezTo>
                  <a:cubicBezTo>
                    <a:pt x="1" y="24"/>
                    <a:pt x="2" y="23"/>
                    <a:pt x="5" y="23"/>
                  </a:cubicBezTo>
                  <a:cubicBezTo>
                    <a:pt x="2" y="16"/>
                    <a:pt x="5" y="14"/>
                    <a:pt x="5" y="6"/>
                  </a:cubicBezTo>
                  <a:cubicBezTo>
                    <a:pt x="9" y="5"/>
                    <a:pt x="13" y="5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8" name="任意多边形: 形状 137"/>
            <p:cNvSpPr/>
            <p:nvPr/>
          </p:nvSpPr>
          <p:spPr bwMode="auto">
            <a:xfrm>
              <a:off x="7168821" y="2123839"/>
              <a:ext cx="165292" cy="177900"/>
            </a:xfrm>
            <a:custGeom>
              <a:avLst/>
              <a:gdLst>
                <a:gd name="T0" fmla="*/ 8 w 80"/>
                <a:gd name="T1" fmla="*/ 12 h 86"/>
                <a:gd name="T2" fmla="*/ 4 w 80"/>
                <a:gd name="T3" fmla="*/ 11 h 86"/>
                <a:gd name="T4" fmla="*/ 0 w 80"/>
                <a:gd name="T5" fmla="*/ 5 h 86"/>
                <a:gd name="T6" fmla="*/ 15 w 80"/>
                <a:gd name="T7" fmla="*/ 3 h 86"/>
                <a:gd name="T8" fmla="*/ 23 w 80"/>
                <a:gd name="T9" fmla="*/ 7 h 86"/>
                <a:gd name="T10" fmla="*/ 23 w 80"/>
                <a:gd name="T11" fmla="*/ 11 h 86"/>
                <a:gd name="T12" fmla="*/ 26 w 80"/>
                <a:gd name="T13" fmla="*/ 14 h 86"/>
                <a:gd name="T14" fmla="*/ 34 w 80"/>
                <a:gd name="T15" fmla="*/ 18 h 86"/>
                <a:gd name="T16" fmla="*/ 47 w 80"/>
                <a:gd name="T17" fmla="*/ 29 h 86"/>
                <a:gd name="T18" fmla="*/ 51 w 80"/>
                <a:gd name="T19" fmla="*/ 35 h 86"/>
                <a:gd name="T20" fmla="*/ 56 w 80"/>
                <a:gd name="T21" fmla="*/ 37 h 86"/>
                <a:gd name="T22" fmla="*/ 60 w 80"/>
                <a:gd name="T23" fmla="*/ 40 h 86"/>
                <a:gd name="T24" fmla="*/ 60 w 80"/>
                <a:gd name="T25" fmla="*/ 44 h 86"/>
                <a:gd name="T26" fmla="*/ 64 w 80"/>
                <a:gd name="T27" fmla="*/ 48 h 86"/>
                <a:gd name="T28" fmla="*/ 69 w 80"/>
                <a:gd name="T29" fmla="*/ 53 h 86"/>
                <a:gd name="T30" fmla="*/ 73 w 80"/>
                <a:gd name="T31" fmla="*/ 57 h 86"/>
                <a:gd name="T32" fmla="*/ 77 w 80"/>
                <a:gd name="T33" fmla="*/ 66 h 86"/>
                <a:gd name="T34" fmla="*/ 79 w 80"/>
                <a:gd name="T35" fmla="*/ 74 h 86"/>
                <a:gd name="T36" fmla="*/ 80 w 80"/>
                <a:gd name="T37" fmla="*/ 80 h 86"/>
                <a:gd name="T38" fmla="*/ 71 w 80"/>
                <a:gd name="T39" fmla="*/ 81 h 86"/>
                <a:gd name="T40" fmla="*/ 64 w 80"/>
                <a:gd name="T41" fmla="*/ 81 h 86"/>
                <a:gd name="T42" fmla="*/ 64 w 80"/>
                <a:gd name="T43" fmla="*/ 78 h 86"/>
                <a:gd name="T44" fmla="*/ 60 w 80"/>
                <a:gd name="T45" fmla="*/ 78 h 86"/>
                <a:gd name="T46" fmla="*/ 51 w 80"/>
                <a:gd name="T47" fmla="*/ 70 h 86"/>
                <a:gd name="T48" fmla="*/ 52 w 80"/>
                <a:gd name="T49" fmla="*/ 66 h 86"/>
                <a:gd name="T50" fmla="*/ 51 w 80"/>
                <a:gd name="T51" fmla="*/ 66 h 86"/>
                <a:gd name="T52" fmla="*/ 49 w 80"/>
                <a:gd name="T53" fmla="*/ 63 h 86"/>
                <a:gd name="T54" fmla="*/ 45 w 80"/>
                <a:gd name="T55" fmla="*/ 63 h 86"/>
                <a:gd name="T56" fmla="*/ 38 w 80"/>
                <a:gd name="T57" fmla="*/ 55 h 86"/>
                <a:gd name="T58" fmla="*/ 34 w 80"/>
                <a:gd name="T59" fmla="*/ 42 h 86"/>
                <a:gd name="T60" fmla="*/ 32 w 80"/>
                <a:gd name="T61" fmla="*/ 46 h 86"/>
                <a:gd name="T62" fmla="*/ 28 w 80"/>
                <a:gd name="T63" fmla="*/ 37 h 86"/>
                <a:gd name="T64" fmla="*/ 24 w 80"/>
                <a:gd name="T65" fmla="*/ 33 h 86"/>
                <a:gd name="T66" fmla="*/ 21 w 80"/>
                <a:gd name="T67" fmla="*/ 31 h 86"/>
                <a:gd name="T68" fmla="*/ 19 w 80"/>
                <a:gd name="T69" fmla="*/ 24 h 86"/>
                <a:gd name="T70" fmla="*/ 13 w 80"/>
                <a:gd name="T71" fmla="*/ 20 h 86"/>
                <a:gd name="T72" fmla="*/ 10 w 80"/>
                <a:gd name="T73" fmla="*/ 16 h 86"/>
                <a:gd name="T74" fmla="*/ 8 w 80"/>
                <a:gd name="T75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0" h="86">
                  <a:moveTo>
                    <a:pt x="8" y="12"/>
                  </a:moveTo>
                  <a:cubicBezTo>
                    <a:pt x="8" y="10"/>
                    <a:pt x="5" y="11"/>
                    <a:pt x="4" y="11"/>
                  </a:cubicBezTo>
                  <a:cubicBezTo>
                    <a:pt x="2" y="9"/>
                    <a:pt x="4" y="4"/>
                    <a:pt x="0" y="5"/>
                  </a:cubicBezTo>
                  <a:cubicBezTo>
                    <a:pt x="5" y="0"/>
                    <a:pt x="9" y="6"/>
                    <a:pt x="15" y="3"/>
                  </a:cubicBezTo>
                  <a:cubicBezTo>
                    <a:pt x="15" y="8"/>
                    <a:pt x="20" y="5"/>
                    <a:pt x="23" y="7"/>
                  </a:cubicBezTo>
                  <a:cubicBezTo>
                    <a:pt x="23" y="7"/>
                    <a:pt x="22" y="10"/>
                    <a:pt x="23" y="11"/>
                  </a:cubicBezTo>
                  <a:cubicBezTo>
                    <a:pt x="24" y="12"/>
                    <a:pt x="27" y="10"/>
                    <a:pt x="26" y="14"/>
                  </a:cubicBezTo>
                  <a:cubicBezTo>
                    <a:pt x="31" y="13"/>
                    <a:pt x="30" y="18"/>
                    <a:pt x="34" y="18"/>
                  </a:cubicBezTo>
                  <a:cubicBezTo>
                    <a:pt x="37" y="18"/>
                    <a:pt x="42" y="29"/>
                    <a:pt x="47" y="29"/>
                  </a:cubicBezTo>
                  <a:cubicBezTo>
                    <a:pt x="51" y="29"/>
                    <a:pt x="49" y="33"/>
                    <a:pt x="51" y="35"/>
                  </a:cubicBezTo>
                  <a:cubicBezTo>
                    <a:pt x="52" y="36"/>
                    <a:pt x="55" y="36"/>
                    <a:pt x="56" y="37"/>
                  </a:cubicBezTo>
                  <a:cubicBezTo>
                    <a:pt x="57" y="37"/>
                    <a:pt x="59" y="40"/>
                    <a:pt x="60" y="40"/>
                  </a:cubicBezTo>
                  <a:cubicBezTo>
                    <a:pt x="61" y="41"/>
                    <a:pt x="59" y="43"/>
                    <a:pt x="60" y="44"/>
                  </a:cubicBezTo>
                  <a:cubicBezTo>
                    <a:pt x="61" y="45"/>
                    <a:pt x="63" y="47"/>
                    <a:pt x="64" y="48"/>
                  </a:cubicBezTo>
                  <a:cubicBezTo>
                    <a:pt x="65" y="49"/>
                    <a:pt x="66" y="53"/>
                    <a:pt x="69" y="53"/>
                  </a:cubicBezTo>
                  <a:cubicBezTo>
                    <a:pt x="70" y="53"/>
                    <a:pt x="72" y="57"/>
                    <a:pt x="73" y="57"/>
                  </a:cubicBezTo>
                  <a:cubicBezTo>
                    <a:pt x="75" y="59"/>
                    <a:pt x="74" y="66"/>
                    <a:pt x="77" y="66"/>
                  </a:cubicBezTo>
                  <a:cubicBezTo>
                    <a:pt x="79" y="67"/>
                    <a:pt x="79" y="72"/>
                    <a:pt x="79" y="74"/>
                  </a:cubicBezTo>
                  <a:cubicBezTo>
                    <a:pt x="78" y="77"/>
                    <a:pt x="74" y="80"/>
                    <a:pt x="80" y="80"/>
                  </a:cubicBezTo>
                  <a:cubicBezTo>
                    <a:pt x="80" y="86"/>
                    <a:pt x="74" y="82"/>
                    <a:pt x="71" y="81"/>
                  </a:cubicBezTo>
                  <a:cubicBezTo>
                    <a:pt x="69" y="81"/>
                    <a:pt x="66" y="82"/>
                    <a:pt x="64" y="81"/>
                  </a:cubicBezTo>
                  <a:cubicBezTo>
                    <a:pt x="63" y="81"/>
                    <a:pt x="64" y="78"/>
                    <a:pt x="64" y="78"/>
                  </a:cubicBezTo>
                  <a:cubicBezTo>
                    <a:pt x="63" y="77"/>
                    <a:pt x="61" y="78"/>
                    <a:pt x="60" y="78"/>
                  </a:cubicBezTo>
                  <a:cubicBezTo>
                    <a:pt x="58" y="76"/>
                    <a:pt x="55" y="70"/>
                    <a:pt x="51" y="70"/>
                  </a:cubicBezTo>
                  <a:cubicBezTo>
                    <a:pt x="51" y="69"/>
                    <a:pt x="52" y="68"/>
                    <a:pt x="52" y="66"/>
                  </a:cubicBezTo>
                  <a:cubicBezTo>
                    <a:pt x="52" y="64"/>
                    <a:pt x="51" y="65"/>
                    <a:pt x="51" y="66"/>
                  </a:cubicBezTo>
                  <a:cubicBezTo>
                    <a:pt x="48" y="67"/>
                    <a:pt x="50" y="63"/>
                    <a:pt x="49" y="63"/>
                  </a:cubicBezTo>
                  <a:cubicBezTo>
                    <a:pt x="48" y="62"/>
                    <a:pt x="46" y="63"/>
                    <a:pt x="45" y="63"/>
                  </a:cubicBezTo>
                  <a:cubicBezTo>
                    <a:pt x="43" y="60"/>
                    <a:pt x="43" y="55"/>
                    <a:pt x="38" y="55"/>
                  </a:cubicBezTo>
                  <a:cubicBezTo>
                    <a:pt x="40" y="48"/>
                    <a:pt x="34" y="48"/>
                    <a:pt x="34" y="42"/>
                  </a:cubicBezTo>
                  <a:cubicBezTo>
                    <a:pt x="32" y="42"/>
                    <a:pt x="32" y="44"/>
                    <a:pt x="32" y="46"/>
                  </a:cubicBezTo>
                  <a:cubicBezTo>
                    <a:pt x="29" y="44"/>
                    <a:pt x="30" y="40"/>
                    <a:pt x="28" y="37"/>
                  </a:cubicBezTo>
                  <a:cubicBezTo>
                    <a:pt x="28" y="36"/>
                    <a:pt x="25" y="34"/>
                    <a:pt x="24" y="33"/>
                  </a:cubicBezTo>
                  <a:cubicBezTo>
                    <a:pt x="24" y="32"/>
                    <a:pt x="23" y="31"/>
                    <a:pt x="21" y="31"/>
                  </a:cubicBezTo>
                  <a:cubicBezTo>
                    <a:pt x="22" y="27"/>
                    <a:pt x="20" y="26"/>
                    <a:pt x="19" y="24"/>
                  </a:cubicBezTo>
                  <a:cubicBezTo>
                    <a:pt x="18" y="21"/>
                    <a:pt x="15" y="21"/>
                    <a:pt x="13" y="20"/>
                  </a:cubicBezTo>
                  <a:cubicBezTo>
                    <a:pt x="13" y="20"/>
                    <a:pt x="9" y="16"/>
                    <a:pt x="10" y="16"/>
                  </a:cubicBezTo>
                  <a:cubicBezTo>
                    <a:pt x="8" y="12"/>
                    <a:pt x="14" y="9"/>
                    <a:pt x="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39" name="任意多边形: 形状 138"/>
            <p:cNvSpPr/>
            <p:nvPr/>
          </p:nvSpPr>
          <p:spPr bwMode="auto">
            <a:xfrm>
              <a:off x="6346564" y="2401194"/>
              <a:ext cx="119068" cy="217122"/>
            </a:xfrm>
            <a:custGeom>
              <a:avLst/>
              <a:gdLst>
                <a:gd name="T0" fmla="*/ 43 w 57"/>
                <a:gd name="T1" fmla="*/ 0 h 104"/>
                <a:gd name="T2" fmla="*/ 50 w 57"/>
                <a:gd name="T3" fmla="*/ 1 h 104"/>
                <a:gd name="T4" fmla="*/ 47 w 57"/>
                <a:gd name="T5" fmla="*/ 35 h 104"/>
                <a:gd name="T6" fmla="*/ 43 w 57"/>
                <a:gd name="T7" fmla="*/ 57 h 104"/>
                <a:gd name="T8" fmla="*/ 37 w 57"/>
                <a:gd name="T9" fmla="*/ 67 h 104"/>
                <a:gd name="T10" fmla="*/ 36 w 57"/>
                <a:gd name="T11" fmla="*/ 78 h 104"/>
                <a:gd name="T12" fmla="*/ 36 w 57"/>
                <a:gd name="T13" fmla="*/ 82 h 104"/>
                <a:gd name="T14" fmla="*/ 32 w 57"/>
                <a:gd name="T15" fmla="*/ 83 h 104"/>
                <a:gd name="T16" fmla="*/ 30 w 57"/>
                <a:gd name="T17" fmla="*/ 95 h 104"/>
                <a:gd name="T18" fmla="*/ 28 w 57"/>
                <a:gd name="T19" fmla="*/ 96 h 104"/>
                <a:gd name="T20" fmla="*/ 26 w 57"/>
                <a:gd name="T21" fmla="*/ 102 h 104"/>
                <a:gd name="T22" fmla="*/ 8 w 57"/>
                <a:gd name="T23" fmla="*/ 104 h 104"/>
                <a:gd name="T24" fmla="*/ 6 w 57"/>
                <a:gd name="T25" fmla="*/ 95 h 104"/>
                <a:gd name="T26" fmla="*/ 4 w 57"/>
                <a:gd name="T27" fmla="*/ 91 h 104"/>
                <a:gd name="T28" fmla="*/ 0 w 57"/>
                <a:gd name="T29" fmla="*/ 89 h 104"/>
                <a:gd name="T30" fmla="*/ 0 w 57"/>
                <a:gd name="T31" fmla="*/ 82 h 104"/>
                <a:gd name="T32" fmla="*/ 2 w 57"/>
                <a:gd name="T33" fmla="*/ 80 h 104"/>
                <a:gd name="T34" fmla="*/ 0 w 57"/>
                <a:gd name="T35" fmla="*/ 78 h 104"/>
                <a:gd name="T36" fmla="*/ 4 w 57"/>
                <a:gd name="T37" fmla="*/ 70 h 104"/>
                <a:gd name="T38" fmla="*/ 4 w 57"/>
                <a:gd name="T39" fmla="*/ 67 h 104"/>
                <a:gd name="T40" fmla="*/ 8 w 57"/>
                <a:gd name="T41" fmla="*/ 65 h 104"/>
                <a:gd name="T42" fmla="*/ 11 w 57"/>
                <a:gd name="T43" fmla="*/ 55 h 104"/>
                <a:gd name="T44" fmla="*/ 8 w 57"/>
                <a:gd name="T45" fmla="*/ 50 h 104"/>
                <a:gd name="T46" fmla="*/ 8 w 57"/>
                <a:gd name="T47" fmla="*/ 39 h 104"/>
                <a:gd name="T48" fmla="*/ 11 w 57"/>
                <a:gd name="T49" fmla="*/ 35 h 104"/>
                <a:gd name="T50" fmla="*/ 17 w 57"/>
                <a:gd name="T51" fmla="*/ 31 h 104"/>
                <a:gd name="T52" fmla="*/ 26 w 57"/>
                <a:gd name="T53" fmla="*/ 24 h 104"/>
                <a:gd name="T54" fmla="*/ 32 w 57"/>
                <a:gd name="T55" fmla="*/ 26 h 104"/>
                <a:gd name="T56" fmla="*/ 34 w 57"/>
                <a:gd name="T57" fmla="*/ 14 h 104"/>
                <a:gd name="T58" fmla="*/ 39 w 57"/>
                <a:gd name="T59" fmla="*/ 13 h 104"/>
                <a:gd name="T60" fmla="*/ 43 w 57"/>
                <a:gd name="T6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7" h="104">
                  <a:moveTo>
                    <a:pt x="43" y="0"/>
                  </a:moveTo>
                  <a:cubicBezTo>
                    <a:pt x="45" y="1"/>
                    <a:pt x="47" y="2"/>
                    <a:pt x="50" y="1"/>
                  </a:cubicBezTo>
                  <a:cubicBezTo>
                    <a:pt x="47" y="11"/>
                    <a:pt x="57" y="28"/>
                    <a:pt x="47" y="35"/>
                  </a:cubicBezTo>
                  <a:cubicBezTo>
                    <a:pt x="47" y="43"/>
                    <a:pt x="46" y="50"/>
                    <a:pt x="43" y="57"/>
                  </a:cubicBezTo>
                  <a:cubicBezTo>
                    <a:pt x="42" y="61"/>
                    <a:pt x="41" y="66"/>
                    <a:pt x="37" y="67"/>
                  </a:cubicBezTo>
                  <a:cubicBezTo>
                    <a:pt x="39" y="71"/>
                    <a:pt x="36" y="75"/>
                    <a:pt x="36" y="78"/>
                  </a:cubicBezTo>
                  <a:cubicBezTo>
                    <a:pt x="35" y="79"/>
                    <a:pt x="36" y="81"/>
                    <a:pt x="36" y="82"/>
                  </a:cubicBezTo>
                  <a:cubicBezTo>
                    <a:pt x="35" y="82"/>
                    <a:pt x="32" y="83"/>
                    <a:pt x="32" y="83"/>
                  </a:cubicBezTo>
                  <a:cubicBezTo>
                    <a:pt x="31" y="87"/>
                    <a:pt x="32" y="91"/>
                    <a:pt x="30" y="95"/>
                  </a:cubicBezTo>
                  <a:cubicBezTo>
                    <a:pt x="30" y="95"/>
                    <a:pt x="28" y="95"/>
                    <a:pt x="28" y="96"/>
                  </a:cubicBezTo>
                  <a:cubicBezTo>
                    <a:pt x="28" y="98"/>
                    <a:pt x="25" y="99"/>
                    <a:pt x="26" y="102"/>
                  </a:cubicBezTo>
                  <a:cubicBezTo>
                    <a:pt x="21" y="104"/>
                    <a:pt x="15" y="104"/>
                    <a:pt x="8" y="104"/>
                  </a:cubicBezTo>
                  <a:cubicBezTo>
                    <a:pt x="8" y="99"/>
                    <a:pt x="4" y="100"/>
                    <a:pt x="6" y="95"/>
                  </a:cubicBezTo>
                  <a:cubicBezTo>
                    <a:pt x="4" y="95"/>
                    <a:pt x="4" y="92"/>
                    <a:pt x="4" y="91"/>
                  </a:cubicBezTo>
                  <a:cubicBezTo>
                    <a:pt x="2" y="91"/>
                    <a:pt x="1" y="90"/>
                    <a:pt x="0" y="89"/>
                  </a:cubicBezTo>
                  <a:cubicBezTo>
                    <a:pt x="0" y="87"/>
                    <a:pt x="0" y="84"/>
                    <a:pt x="0" y="82"/>
                  </a:cubicBezTo>
                  <a:cubicBezTo>
                    <a:pt x="0" y="80"/>
                    <a:pt x="2" y="80"/>
                    <a:pt x="2" y="80"/>
                  </a:cubicBezTo>
                  <a:cubicBezTo>
                    <a:pt x="2" y="78"/>
                    <a:pt x="0" y="78"/>
                    <a:pt x="0" y="78"/>
                  </a:cubicBezTo>
                  <a:cubicBezTo>
                    <a:pt x="1" y="75"/>
                    <a:pt x="3" y="72"/>
                    <a:pt x="4" y="70"/>
                  </a:cubicBezTo>
                  <a:cubicBezTo>
                    <a:pt x="4" y="70"/>
                    <a:pt x="3" y="67"/>
                    <a:pt x="4" y="67"/>
                  </a:cubicBezTo>
                  <a:cubicBezTo>
                    <a:pt x="4" y="66"/>
                    <a:pt x="8" y="65"/>
                    <a:pt x="8" y="65"/>
                  </a:cubicBezTo>
                  <a:cubicBezTo>
                    <a:pt x="9" y="62"/>
                    <a:pt x="5" y="49"/>
                    <a:pt x="11" y="55"/>
                  </a:cubicBezTo>
                  <a:cubicBezTo>
                    <a:pt x="12" y="51"/>
                    <a:pt x="8" y="53"/>
                    <a:pt x="8" y="50"/>
                  </a:cubicBezTo>
                  <a:cubicBezTo>
                    <a:pt x="8" y="46"/>
                    <a:pt x="8" y="42"/>
                    <a:pt x="8" y="39"/>
                  </a:cubicBezTo>
                  <a:cubicBezTo>
                    <a:pt x="11" y="39"/>
                    <a:pt x="11" y="37"/>
                    <a:pt x="11" y="35"/>
                  </a:cubicBezTo>
                  <a:cubicBezTo>
                    <a:pt x="15" y="36"/>
                    <a:pt x="15" y="32"/>
                    <a:pt x="17" y="31"/>
                  </a:cubicBezTo>
                  <a:cubicBezTo>
                    <a:pt x="19" y="30"/>
                    <a:pt x="27" y="31"/>
                    <a:pt x="26" y="24"/>
                  </a:cubicBezTo>
                  <a:cubicBezTo>
                    <a:pt x="29" y="23"/>
                    <a:pt x="29" y="26"/>
                    <a:pt x="32" y="26"/>
                  </a:cubicBezTo>
                  <a:cubicBezTo>
                    <a:pt x="30" y="20"/>
                    <a:pt x="34" y="19"/>
                    <a:pt x="34" y="14"/>
                  </a:cubicBezTo>
                  <a:cubicBezTo>
                    <a:pt x="39" y="17"/>
                    <a:pt x="38" y="2"/>
                    <a:pt x="39" y="13"/>
                  </a:cubicBezTo>
                  <a:cubicBezTo>
                    <a:pt x="46" y="10"/>
                    <a:pt x="40" y="2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  <p:sp>
          <p:nvSpPr>
            <p:cNvPr id="140" name="任意多边形: 形状 139"/>
            <p:cNvSpPr/>
            <p:nvPr/>
          </p:nvSpPr>
          <p:spPr bwMode="auto">
            <a:xfrm>
              <a:off x="7448976" y="2389989"/>
              <a:ext cx="638757" cy="469263"/>
            </a:xfrm>
            <a:custGeom>
              <a:avLst/>
              <a:gdLst>
                <a:gd name="T0" fmla="*/ 178 w 307"/>
                <a:gd name="T1" fmla="*/ 19 h 226"/>
                <a:gd name="T2" fmla="*/ 171 w 307"/>
                <a:gd name="T3" fmla="*/ 22 h 226"/>
                <a:gd name="T4" fmla="*/ 180 w 307"/>
                <a:gd name="T5" fmla="*/ 34 h 226"/>
                <a:gd name="T6" fmla="*/ 206 w 307"/>
                <a:gd name="T7" fmla="*/ 48 h 226"/>
                <a:gd name="T8" fmla="*/ 214 w 307"/>
                <a:gd name="T9" fmla="*/ 37 h 226"/>
                <a:gd name="T10" fmla="*/ 216 w 307"/>
                <a:gd name="T11" fmla="*/ 30 h 226"/>
                <a:gd name="T12" fmla="*/ 218 w 307"/>
                <a:gd name="T13" fmla="*/ 13 h 226"/>
                <a:gd name="T14" fmla="*/ 223 w 307"/>
                <a:gd name="T15" fmla="*/ 4 h 226"/>
                <a:gd name="T16" fmla="*/ 229 w 307"/>
                <a:gd name="T17" fmla="*/ 11 h 226"/>
                <a:gd name="T18" fmla="*/ 238 w 307"/>
                <a:gd name="T19" fmla="*/ 30 h 226"/>
                <a:gd name="T20" fmla="*/ 247 w 307"/>
                <a:gd name="T21" fmla="*/ 43 h 226"/>
                <a:gd name="T22" fmla="*/ 257 w 307"/>
                <a:gd name="T23" fmla="*/ 56 h 226"/>
                <a:gd name="T24" fmla="*/ 262 w 307"/>
                <a:gd name="T25" fmla="*/ 71 h 226"/>
                <a:gd name="T26" fmla="*/ 268 w 307"/>
                <a:gd name="T27" fmla="*/ 75 h 226"/>
                <a:gd name="T28" fmla="*/ 279 w 307"/>
                <a:gd name="T29" fmla="*/ 82 h 226"/>
                <a:gd name="T30" fmla="*/ 288 w 307"/>
                <a:gd name="T31" fmla="*/ 101 h 226"/>
                <a:gd name="T32" fmla="*/ 292 w 307"/>
                <a:gd name="T33" fmla="*/ 104 h 226"/>
                <a:gd name="T34" fmla="*/ 303 w 307"/>
                <a:gd name="T35" fmla="*/ 112 h 226"/>
                <a:gd name="T36" fmla="*/ 307 w 307"/>
                <a:gd name="T37" fmla="*/ 143 h 226"/>
                <a:gd name="T38" fmla="*/ 301 w 307"/>
                <a:gd name="T39" fmla="*/ 158 h 226"/>
                <a:gd name="T40" fmla="*/ 301 w 307"/>
                <a:gd name="T41" fmla="*/ 164 h 226"/>
                <a:gd name="T42" fmla="*/ 298 w 307"/>
                <a:gd name="T43" fmla="*/ 175 h 226"/>
                <a:gd name="T44" fmla="*/ 287 w 307"/>
                <a:gd name="T45" fmla="*/ 185 h 226"/>
                <a:gd name="T46" fmla="*/ 277 w 307"/>
                <a:gd name="T47" fmla="*/ 212 h 226"/>
                <a:gd name="T48" fmla="*/ 260 w 307"/>
                <a:gd name="T49" fmla="*/ 220 h 226"/>
                <a:gd name="T50" fmla="*/ 253 w 307"/>
                <a:gd name="T51" fmla="*/ 226 h 226"/>
                <a:gd name="T52" fmla="*/ 238 w 307"/>
                <a:gd name="T53" fmla="*/ 222 h 226"/>
                <a:gd name="T54" fmla="*/ 205 w 307"/>
                <a:gd name="T55" fmla="*/ 216 h 226"/>
                <a:gd name="T56" fmla="*/ 203 w 307"/>
                <a:gd name="T57" fmla="*/ 205 h 226"/>
                <a:gd name="T58" fmla="*/ 201 w 307"/>
                <a:gd name="T59" fmla="*/ 199 h 226"/>
                <a:gd name="T60" fmla="*/ 186 w 307"/>
                <a:gd name="T61" fmla="*/ 188 h 226"/>
                <a:gd name="T62" fmla="*/ 178 w 307"/>
                <a:gd name="T63" fmla="*/ 179 h 226"/>
                <a:gd name="T64" fmla="*/ 164 w 307"/>
                <a:gd name="T65" fmla="*/ 173 h 226"/>
                <a:gd name="T66" fmla="*/ 156 w 307"/>
                <a:gd name="T67" fmla="*/ 170 h 226"/>
                <a:gd name="T68" fmla="*/ 121 w 307"/>
                <a:gd name="T69" fmla="*/ 162 h 226"/>
                <a:gd name="T70" fmla="*/ 102 w 307"/>
                <a:gd name="T71" fmla="*/ 168 h 226"/>
                <a:gd name="T72" fmla="*/ 95 w 307"/>
                <a:gd name="T73" fmla="*/ 171 h 226"/>
                <a:gd name="T74" fmla="*/ 89 w 307"/>
                <a:gd name="T75" fmla="*/ 177 h 226"/>
                <a:gd name="T76" fmla="*/ 85 w 307"/>
                <a:gd name="T77" fmla="*/ 177 h 226"/>
                <a:gd name="T78" fmla="*/ 52 w 307"/>
                <a:gd name="T79" fmla="*/ 183 h 226"/>
                <a:gd name="T80" fmla="*/ 46 w 307"/>
                <a:gd name="T81" fmla="*/ 186 h 226"/>
                <a:gd name="T82" fmla="*/ 14 w 307"/>
                <a:gd name="T83" fmla="*/ 192 h 226"/>
                <a:gd name="T84" fmla="*/ 18 w 307"/>
                <a:gd name="T85" fmla="*/ 171 h 226"/>
                <a:gd name="T86" fmla="*/ 14 w 307"/>
                <a:gd name="T87" fmla="*/ 160 h 226"/>
                <a:gd name="T88" fmla="*/ 14 w 307"/>
                <a:gd name="T89" fmla="*/ 153 h 226"/>
                <a:gd name="T90" fmla="*/ 9 w 307"/>
                <a:gd name="T91" fmla="*/ 142 h 226"/>
                <a:gd name="T92" fmla="*/ 7 w 307"/>
                <a:gd name="T93" fmla="*/ 132 h 226"/>
                <a:gd name="T94" fmla="*/ 3 w 307"/>
                <a:gd name="T95" fmla="*/ 121 h 226"/>
                <a:gd name="T96" fmla="*/ 5 w 307"/>
                <a:gd name="T97" fmla="*/ 112 h 226"/>
                <a:gd name="T98" fmla="*/ 5 w 307"/>
                <a:gd name="T99" fmla="*/ 88 h 226"/>
                <a:gd name="T100" fmla="*/ 26 w 307"/>
                <a:gd name="T101" fmla="*/ 75 h 226"/>
                <a:gd name="T102" fmla="*/ 50 w 307"/>
                <a:gd name="T103" fmla="*/ 69 h 226"/>
                <a:gd name="T104" fmla="*/ 63 w 307"/>
                <a:gd name="T105" fmla="*/ 63 h 226"/>
                <a:gd name="T106" fmla="*/ 68 w 307"/>
                <a:gd name="T107" fmla="*/ 43 h 226"/>
                <a:gd name="T108" fmla="*/ 85 w 307"/>
                <a:gd name="T109" fmla="*/ 43 h 226"/>
                <a:gd name="T110" fmla="*/ 89 w 307"/>
                <a:gd name="T111" fmla="*/ 30 h 226"/>
                <a:gd name="T112" fmla="*/ 104 w 307"/>
                <a:gd name="T113" fmla="*/ 20 h 226"/>
                <a:gd name="T114" fmla="*/ 115 w 307"/>
                <a:gd name="T115" fmla="*/ 26 h 226"/>
                <a:gd name="T116" fmla="*/ 119 w 307"/>
                <a:gd name="T117" fmla="*/ 28 h 226"/>
                <a:gd name="T118" fmla="*/ 123 w 307"/>
                <a:gd name="T119" fmla="*/ 24 h 226"/>
                <a:gd name="T120" fmla="*/ 136 w 307"/>
                <a:gd name="T121" fmla="*/ 13 h 226"/>
                <a:gd name="T122" fmla="*/ 145 w 307"/>
                <a:gd name="T123" fmla="*/ 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7" h="226">
                  <a:moveTo>
                    <a:pt x="178" y="9"/>
                  </a:moveTo>
                  <a:cubicBezTo>
                    <a:pt x="178" y="12"/>
                    <a:pt x="178" y="16"/>
                    <a:pt x="178" y="19"/>
                  </a:cubicBezTo>
                  <a:cubicBezTo>
                    <a:pt x="177" y="19"/>
                    <a:pt x="175" y="19"/>
                    <a:pt x="173" y="19"/>
                  </a:cubicBezTo>
                  <a:cubicBezTo>
                    <a:pt x="175" y="21"/>
                    <a:pt x="174" y="22"/>
                    <a:pt x="171" y="22"/>
                  </a:cubicBezTo>
                  <a:cubicBezTo>
                    <a:pt x="174" y="26"/>
                    <a:pt x="171" y="25"/>
                    <a:pt x="171" y="30"/>
                  </a:cubicBezTo>
                  <a:cubicBezTo>
                    <a:pt x="173" y="33"/>
                    <a:pt x="176" y="34"/>
                    <a:pt x="180" y="34"/>
                  </a:cubicBezTo>
                  <a:cubicBezTo>
                    <a:pt x="181" y="42"/>
                    <a:pt x="193" y="38"/>
                    <a:pt x="193" y="47"/>
                  </a:cubicBezTo>
                  <a:cubicBezTo>
                    <a:pt x="198" y="47"/>
                    <a:pt x="204" y="46"/>
                    <a:pt x="206" y="48"/>
                  </a:cubicBezTo>
                  <a:cubicBezTo>
                    <a:pt x="210" y="48"/>
                    <a:pt x="207" y="40"/>
                    <a:pt x="214" y="43"/>
                  </a:cubicBezTo>
                  <a:cubicBezTo>
                    <a:pt x="213" y="42"/>
                    <a:pt x="211" y="37"/>
                    <a:pt x="214" y="37"/>
                  </a:cubicBezTo>
                  <a:cubicBezTo>
                    <a:pt x="216" y="37"/>
                    <a:pt x="213" y="34"/>
                    <a:pt x="214" y="32"/>
                  </a:cubicBezTo>
                  <a:cubicBezTo>
                    <a:pt x="214" y="32"/>
                    <a:pt x="216" y="31"/>
                    <a:pt x="216" y="30"/>
                  </a:cubicBezTo>
                  <a:cubicBezTo>
                    <a:pt x="216" y="28"/>
                    <a:pt x="218" y="26"/>
                    <a:pt x="218" y="22"/>
                  </a:cubicBezTo>
                  <a:cubicBezTo>
                    <a:pt x="217" y="21"/>
                    <a:pt x="215" y="19"/>
                    <a:pt x="218" y="13"/>
                  </a:cubicBezTo>
                  <a:cubicBezTo>
                    <a:pt x="218" y="13"/>
                    <a:pt x="221" y="13"/>
                    <a:pt x="221" y="13"/>
                  </a:cubicBezTo>
                  <a:cubicBezTo>
                    <a:pt x="223" y="11"/>
                    <a:pt x="221" y="5"/>
                    <a:pt x="223" y="4"/>
                  </a:cubicBezTo>
                  <a:cubicBezTo>
                    <a:pt x="227" y="3"/>
                    <a:pt x="224" y="9"/>
                    <a:pt x="227" y="11"/>
                  </a:cubicBezTo>
                  <a:cubicBezTo>
                    <a:pt x="227" y="11"/>
                    <a:pt x="229" y="11"/>
                    <a:pt x="229" y="11"/>
                  </a:cubicBezTo>
                  <a:cubicBezTo>
                    <a:pt x="230" y="14"/>
                    <a:pt x="231" y="18"/>
                    <a:pt x="232" y="20"/>
                  </a:cubicBezTo>
                  <a:cubicBezTo>
                    <a:pt x="234" y="24"/>
                    <a:pt x="238" y="26"/>
                    <a:pt x="238" y="30"/>
                  </a:cubicBezTo>
                  <a:cubicBezTo>
                    <a:pt x="243" y="25"/>
                    <a:pt x="240" y="33"/>
                    <a:pt x="246" y="32"/>
                  </a:cubicBezTo>
                  <a:cubicBezTo>
                    <a:pt x="245" y="36"/>
                    <a:pt x="245" y="40"/>
                    <a:pt x="247" y="43"/>
                  </a:cubicBezTo>
                  <a:cubicBezTo>
                    <a:pt x="250" y="46"/>
                    <a:pt x="247" y="50"/>
                    <a:pt x="249" y="56"/>
                  </a:cubicBezTo>
                  <a:cubicBezTo>
                    <a:pt x="254" y="50"/>
                    <a:pt x="250" y="55"/>
                    <a:pt x="257" y="56"/>
                  </a:cubicBezTo>
                  <a:cubicBezTo>
                    <a:pt x="257" y="59"/>
                    <a:pt x="255" y="59"/>
                    <a:pt x="255" y="61"/>
                  </a:cubicBezTo>
                  <a:cubicBezTo>
                    <a:pt x="258" y="64"/>
                    <a:pt x="263" y="64"/>
                    <a:pt x="262" y="71"/>
                  </a:cubicBezTo>
                  <a:cubicBezTo>
                    <a:pt x="264" y="71"/>
                    <a:pt x="267" y="70"/>
                    <a:pt x="268" y="71"/>
                  </a:cubicBezTo>
                  <a:cubicBezTo>
                    <a:pt x="268" y="71"/>
                    <a:pt x="267" y="74"/>
                    <a:pt x="268" y="75"/>
                  </a:cubicBezTo>
                  <a:cubicBezTo>
                    <a:pt x="268" y="75"/>
                    <a:pt x="271" y="74"/>
                    <a:pt x="272" y="75"/>
                  </a:cubicBezTo>
                  <a:cubicBezTo>
                    <a:pt x="274" y="77"/>
                    <a:pt x="273" y="83"/>
                    <a:pt x="279" y="82"/>
                  </a:cubicBezTo>
                  <a:cubicBezTo>
                    <a:pt x="279" y="87"/>
                    <a:pt x="282" y="92"/>
                    <a:pt x="285" y="95"/>
                  </a:cubicBezTo>
                  <a:cubicBezTo>
                    <a:pt x="286" y="97"/>
                    <a:pt x="287" y="99"/>
                    <a:pt x="288" y="101"/>
                  </a:cubicBezTo>
                  <a:cubicBezTo>
                    <a:pt x="289" y="101"/>
                    <a:pt x="291" y="100"/>
                    <a:pt x="292" y="101"/>
                  </a:cubicBezTo>
                  <a:cubicBezTo>
                    <a:pt x="293" y="101"/>
                    <a:pt x="291" y="104"/>
                    <a:pt x="292" y="104"/>
                  </a:cubicBezTo>
                  <a:cubicBezTo>
                    <a:pt x="294" y="106"/>
                    <a:pt x="297" y="105"/>
                    <a:pt x="296" y="104"/>
                  </a:cubicBezTo>
                  <a:cubicBezTo>
                    <a:pt x="300" y="108"/>
                    <a:pt x="297" y="113"/>
                    <a:pt x="303" y="112"/>
                  </a:cubicBezTo>
                  <a:cubicBezTo>
                    <a:pt x="299" y="117"/>
                    <a:pt x="304" y="124"/>
                    <a:pt x="305" y="132"/>
                  </a:cubicBezTo>
                  <a:cubicBezTo>
                    <a:pt x="306" y="137"/>
                    <a:pt x="303" y="141"/>
                    <a:pt x="307" y="143"/>
                  </a:cubicBezTo>
                  <a:cubicBezTo>
                    <a:pt x="303" y="146"/>
                    <a:pt x="304" y="149"/>
                    <a:pt x="303" y="157"/>
                  </a:cubicBezTo>
                  <a:cubicBezTo>
                    <a:pt x="303" y="156"/>
                    <a:pt x="300" y="157"/>
                    <a:pt x="301" y="158"/>
                  </a:cubicBezTo>
                  <a:cubicBezTo>
                    <a:pt x="302" y="158"/>
                    <a:pt x="303" y="158"/>
                    <a:pt x="303" y="158"/>
                  </a:cubicBezTo>
                  <a:cubicBezTo>
                    <a:pt x="303" y="159"/>
                    <a:pt x="302" y="163"/>
                    <a:pt x="301" y="164"/>
                  </a:cubicBezTo>
                  <a:cubicBezTo>
                    <a:pt x="301" y="164"/>
                    <a:pt x="298" y="166"/>
                    <a:pt x="298" y="166"/>
                  </a:cubicBezTo>
                  <a:cubicBezTo>
                    <a:pt x="297" y="168"/>
                    <a:pt x="301" y="171"/>
                    <a:pt x="298" y="175"/>
                  </a:cubicBezTo>
                  <a:cubicBezTo>
                    <a:pt x="294" y="175"/>
                    <a:pt x="295" y="180"/>
                    <a:pt x="290" y="179"/>
                  </a:cubicBezTo>
                  <a:cubicBezTo>
                    <a:pt x="291" y="183"/>
                    <a:pt x="290" y="185"/>
                    <a:pt x="287" y="185"/>
                  </a:cubicBezTo>
                  <a:cubicBezTo>
                    <a:pt x="288" y="192"/>
                    <a:pt x="284" y="194"/>
                    <a:pt x="285" y="201"/>
                  </a:cubicBezTo>
                  <a:cubicBezTo>
                    <a:pt x="277" y="200"/>
                    <a:pt x="278" y="207"/>
                    <a:pt x="277" y="212"/>
                  </a:cubicBezTo>
                  <a:cubicBezTo>
                    <a:pt x="275" y="212"/>
                    <a:pt x="272" y="212"/>
                    <a:pt x="272" y="214"/>
                  </a:cubicBezTo>
                  <a:cubicBezTo>
                    <a:pt x="271" y="218"/>
                    <a:pt x="264" y="218"/>
                    <a:pt x="260" y="220"/>
                  </a:cubicBezTo>
                  <a:cubicBezTo>
                    <a:pt x="259" y="221"/>
                    <a:pt x="258" y="223"/>
                    <a:pt x="257" y="224"/>
                  </a:cubicBezTo>
                  <a:cubicBezTo>
                    <a:pt x="255" y="224"/>
                    <a:pt x="253" y="223"/>
                    <a:pt x="253" y="226"/>
                  </a:cubicBezTo>
                  <a:cubicBezTo>
                    <a:pt x="249" y="223"/>
                    <a:pt x="247" y="219"/>
                    <a:pt x="242" y="218"/>
                  </a:cubicBezTo>
                  <a:cubicBezTo>
                    <a:pt x="238" y="216"/>
                    <a:pt x="239" y="221"/>
                    <a:pt x="238" y="222"/>
                  </a:cubicBezTo>
                  <a:cubicBezTo>
                    <a:pt x="234" y="224"/>
                    <a:pt x="228" y="221"/>
                    <a:pt x="225" y="226"/>
                  </a:cubicBezTo>
                  <a:cubicBezTo>
                    <a:pt x="218" y="222"/>
                    <a:pt x="213" y="217"/>
                    <a:pt x="205" y="216"/>
                  </a:cubicBezTo>
                  <a:cubicBezTo>
                    <a:pt x="207" y="214"/>
                    <a:pt x="207" y="212"/>
                    <a:pt x="205" y="207"/>
                  </a:cubicBezTo>
                  <a:cubicBezTo>
                    <a:pt x="204" y="206"/>
                    <a:pt x="203" y="207"/>
                    <a:pt x="203" y="205"/>
                  </a:cubicBezTo>
                  <a:cubicBezTo>
                    <a:pt x="203" y="205"/>
                    <a:pt x="203" y="203"/>
                    <a:pt x="203" y="203"/>
                  </a:cubicBezTo>
                  <a:cubicBezTo>
                    <a:pt x="202" y="201"/>
                    <a:pt x="197" y="200"/>
                    <a:pt x="201" y="199"/>
                  </a:cubicBezTo>
                  <a:cubicBezTo>
                    <a:pt x="200" y="198"/>
                    <a:pt x="192" y="194"/>
                    <a:pt x="191" y="198"/>
                  </a:cubicBezTo>
                  <a:cubicBezTo>
                    <a:pt x="189" y="195"/>
                    <a:pt x="189" y="190"/>
                    <a:pt x="186" y="188"/>
                  </a:cubicBezTo>
                  <a:cubicBezTo>
                    <a:pt x="185" y="184"/>
                    <a:pt x="187" y="183"/>
                    <a:pt x="188" y="181"/>
                  </a:cubicBezTo>
                  <a:cubicBezTo>
                    <a:pt x="186" y="179"/>
                    <a:pt x="184" y="180"/>
                    <a:pt x="178" y="179"/>
                  </a:cubicBezTo>
                  <a:cubicBezTo>
                    <a:pt x="175" y="181"/>
                    <a:pt x="175" y="188"/>
                    <a:pt x="167" y="186"/>
                  </a:cubicBezTo>
                  <a:cubicBezTo>
                    <a:pt x="169" y="179"/>
                    <a:pt x="162" y="181"/>
                    <a:pt x="164" y="173"/>
                  </a:cubicBezTo>
                  <a:cubicBezTo>
                    <a:pt x="159" y="173"/>
                    <a:pt x="158" y="170"/>
                    <a:pt x="152" y="171"/>
                  </a:cubicBezTo>
                  <a:cubicBezTo>
                    <a:pt x="152" y="170"/>
                    <a:pt x="155" y="170"/>
                    <a:pt x="156" y="170"/>
                  </a:cubicBezTo>
                  <a:cubicBezTo>
                    <a:pt x="151" y="164"/>
                    <a:pt x="147" y="169"/>
                    <a:pt x="137" y="168"/>
                  </a:cubicBezTo>
                  <a:cubicBezTo>
                    <a:pt x="131" y="166"/>
                    <a:pt x="126" y="164"/>
                    <a:pt x="121" y="162"/>
                  </a:cubicBezTo>
                  <a:cubicBezTo>
                    <a:pt x="116" y="164"/>
                    <a:pt x="111" y="163"/>
                    <a:pt x="109" y="168"/>
                  </a:cubicBezTo>
                  <a:cubicBezTo>
                    <a:pt x="107" y="168"/>
                    <a:pt x="104" y="167"/>
                    <a:pt x="102" y="168"/>
                  </a:cubicBezTo>
                  <a:cubicBezTo>
                    <a:pt x="100" y="168"/>
                    <a:pt x="101" y="169"/>
                    <a:pt x="100" y="170"/>
                  </a:cubicBezTo>
                  <a:cubicBezTo>
                    <a:pt x="97" y="170"/>
                    <a:pt x="98" y="166"/>
                    <a:pt x="95" y="171"/>
                  </a:cubicBezTo>
                  <a:cubicBezTo>
                    <a:pt x="94" y="172"/>
                    <a:pt x="92" y="173"/>
                    <a:pt x="93" y="175"/>
                  </a:cubicBezTo>
                  <a:cubicBezTo>
                    <a:pt x="90" y="173"/>
                    <a:pt x="89" y="169"/>
                    <a:pt x="89" y="177"/>
                  </a:cubicBezTo>
                  <a:cubicBezTo>
                    <a:pt x="87" y="177"/>
                    <a:pt x="87" y="175"/>
                    <a:pt x="85" y="175"/>
                  </a:cubicBezTo>
                  <a:cubicBezTo>
                    <a:pt x="83" y="175"/>
                    <a:pt x="85" y="177"/>
                    <a:pt x="85" y="177"/>
                  </a:cubicBezTo>
                  <a:cubicBezTo>
                    <a:pt x="83" y="181"/>
                    <a:pt x="77" y="179"/>
                    <a:pt x="76" y="185"/>
                  </a:cubicBezTo>
                  <a:cubicBezTo>
                    <a:pt x="71" y="181"/>
                    <a:pt x="60" y="183"/>
                    <a:pt x="52" y="183"/>
                  </a:cubicBezTo>
                  <a:cubicBezTo>
                    <a:pt x="49" y="182"/>
                    <a:pt x="51" y="186"/>
                    <a:pt x="50" y="186"/>
                  </a:cubicBezTo>
                  <a:cubicBezTo>
                    <a:pt x="49" y="187"/>
                    <a:pt x="47" y="186"/>
                    <a:pt x="46" y="186"/>
                  </a:cubicBezTo>
                  <a:cubicBezTo>
                    <a:pt x="44" y="187"/>
                    <a:pt x="43" y="188"/>
                    <a:pt x="40" y="188"/>
                  </a:cubicBezTo>
                  <a:cubicBezTo>
                    <a:pt x="35" y="190"/>
                    <a:pt x="26" y="194"/>
                    <a:pt x="14" y="192"/>
                  </a:cubicBezTo>
                  <a:cubicBezTo>
                    <a:pt x="15" y="187"/>
                    <a:pt x="14" y="181"/>
                    <a:pt x="20" y="181"/>
                  </a:cubicBezTo>
                  <a:cubicBezTo>
                    <a:pt x="19" y="178"/>
                    <a:pt x="22" y="172"/>
                    <a:pt x="18" y="171"/>
                  </a:cubicBezTo>
                  <a:cubicBezTo>
                    <a:pt x="13" y="171"/>
                    <a:pt x="20" y="170"/>
                    <a:pt x="18" y="164"/>
                  </a:cubicBezTo>
                  <a:cubicBezTo>
                    <a:pt x="16" y="159"/>
                    <a:pt x="16" y="168"/>
                    <a:pt x="14" y="160"/>
                  </a:cubicBezTo>
                  <a:cubicBezTo>
                    <a:pt x="14" y="160"/>
                    <a:pt x="15" y="157"/>
                    <a:pt x="14" y="157"/>
                  </a:cubicBezTo>
                  <a:cubicBezTo>
                    <a:pt x="12" y="154"/>
                    <a:pt x="15" y="156"/>
                    <a:pt x="14" y="153"/>
                  </a:cubicBezTo>
                  <a:cubicBezTo>
                    <a:pt x="14" y="149"/>
                    <a:pt x="10" y="146"/>
                    <a:pt x="13" y="143"/>
                  </a:cubicBezTo>
                  <a:cubicBezTo>
                    <a:pt x="13" y="141"/>
                    <a:pt x="10" y="143"/>
                    <a:pt x="9" y="142"/>
                  </a:cubicBezTo>
                  <a:cubicBezTo>
                    <a:pt x="8" y="141"/>
                    <a:pt x="9" y="139"/>
                    <a:pt x="9" y="138"/>
                  </a:cubicBezTo>
                  <a:cubicBezTo>
                    <a:pt x="9" y="138"/>
                    <a:pt x="7" y="132"/>
                    <a:pt x="7" y="132"/>
                  </a:cubicBezTo>
                  <a:cubicBezTo>
                    <a:pt x="4" y="130"/>
                    <a:pt x="8" y="131"/>
                    <a:pt x="7" y="129"/>
                  </a:cubicBezTo>
                  <a:cubicBezTo>
                    <a:pt x="6" y="126"/>
                    <a:pt x="2" y="125"/>
                    <a:pt x="3" y="121"/>
                  </a:cubicBezTo>
                  <a:cubicBezTo>
                    <a:pt x="8" y="122"/>
                    <a:pt x="5" y="114"/>
                    <a:pt x="9" y="114"/>
                  </a:cubicBezTo>
                  <a:cubicBezTo>
                    <a:pt x="9" y="111"/>
                    <a:pt x="6" y="113"/>
                    <a:pt x="5" y="112"/>
                  </a:cubicBezTo>
                  <a:cubicBezTo>
                    <a:pt x="4" y="110"/>
                    <a:pt x="6" y="105"/>
                    <a:pt x="1" y="106"/>
                  </a:cubicBezTo>
                  <a:cubicBezTo>
                    <a:pt x="0" y="98"/>
                    <a:pt x="4" y="94"/>
                    <a:pt x="5" y="88"/>
                  </a:cubicBezTo>
                  <a:cubicBezTo>
                    <a:pt x="7" y="91"/>
                    <a:pt x="14" y="89"/>
                    <a:pt x="14" y="84"/>
                  </a:cubicBezTo>
                  <a:cubicBezTo>
                    <a:pt x="15" y="80"/>
                    <a:pt x="26" y="83"/>
                    <a:pt x="26" y="75"/>
                  </a:cubicBezTo>
                  <a:cubicBezTo>
                    <a:pt x="36" y="76"/>
                    <a:pt x="41" y="71"/>
                    <a:pt x="50" y="71"/>
                  </a:cubicBezTo>
                  <a:cubicBezTo>
                    <a:pt x="52" y="71"/>
                    <a:pt x="50" y="68"/>
                    <a:pt x="50" y="69"/>
                  </a:cubicBezTo>
                  <a:cubicBezTo>
                    <a:pt x="53" y="65"/>
                    <a:pt x="59" y="68"/>
                    <a:pt x="59" y="61"/>
                  </a:cubicBezTo>
                  <a:cubicBezTo>
                    <a:pt x="61" y="62"/>
                    <a:pt x="61" y="63"/>
                    <a:pt x="63" y="63"/>
                  </a:cubicBezTo>
                  <a:cubicBezTo>
                    <a:pt x="67" y="64"/>
                    <a:pt x="62" y="55"/>
                    <a:pt x="68" y="58"/>
                  </a:cubicBezTo>
                  <a:cubicBezTo>
                    <a:pt x="67" y="50"/>
                    <a:pt x="68" y="51"/>
                    <a:pt x="68" y="43"/>
                  </a:cubicBezTo>
                  <a:cubicBezTo>
                    <a:pt x="73" y="43"/>
                    <a:pt x="76" y="45"/>
                    <a:pt x="80" y="47"/>
                  </a:cubicBezTo>
                  <a:cubicBezTo>
                    <a:pt x="82" y="45"/>
                    <a:pt x="82" y="42"/>
                    <a:pt x="85" y="43"/>
                  </a:cubicBezTo>
                  <a:cubicBezTo>
                    <a:pt x="83" y="39"/>
                    <a:pt x="90" y="36"/>
                    <a:pt x="85" y="35"/>
                  </a:cubicBezTo>
                  <a:cubicBezTo>
                    <a:pt x="86" y="33"/>
                    <a:pt x="89" y="33"/>
                    <a:pt x="89" y="30"/>
                  </a:cubicBezTo>
                  <a:cubicBezTo>
                    <a:pt x="95" y="31"/>
                    <a:pt x="91" y="23"/>
                    <a:pt x="98" y="26"/>
                  </a:cubicBezTo>
                  <a:cubicBezTo>
                    <a:pt x="100" y="24"/>
                    <a:pt x="102" y="22"/>
                    <a:pt x="104" y="20"/>
                  </a:cubicBezTo>
                  <a:cubicBezTo>
                    <a:pt x="106" y="22"/>
                    <a:pt x="109" y="23"/>
                    <a:pt x="113" y="22"/>
                  </a:cubicBezTo>
                  <a:cubicBezTo>
                    <a:pt x="109" y="26"/>
                    <a:pt x="114" y="24"/>
                    <a:pt x="115" y="26"/>
                  </a:cubicBezTo>
                  <a:cubicBezTo>
                    <a:pt x="115" y="26"/>
                    <a:pt x="115" y="28"/>
                    <a:pt x="115" y="28"/>
                  </a:cubicBezTo>
                  <a:cubicBezTo>
                    <a:pt x="116" y="28"/>
                    <a:pt x="118" y="27"/>
                    <a:pt x="119" y="28"/>
                  </a:cubicBezTo>
                  <a:cubicBezTo>
                    <a:pt x="119" y="28"/>
                    <a:pt x="121" y="33"/>
                    <a:pt x="126" y="32"/>
                  </a:cubicBezTo>
                  <a:cubicBezTo>
                    <a:pt x="129" y="33"/>
                    <a:pt x="127" y="22"/>
                    <a:pt x="123" y="24"/>
                  </a:cubicBezTo>
                  <a:cubicBezTo>
                    <a:pt x="124" y="22"/>
                    <a:pt x="126" y="21"/>
                    <a:pt x="128" y="20"/>
                  </a:cubicBezTo>
                  <a:cubicBezTo>
                    <a:pt x="128" y="16"/>
                    <a:pt x="131" y="13"/>
                    <a:pt x="136" y="13"/>
                  </a:cubicBezTo>
                  <a:cubicBezTo>
                    <a:pt x="135" y="9"/>
                    <a:pt x="137" y="7"/>
                    <a:pt x="141" y="7"/>
                  </a:cubicBezTo>
                  <a:cubicBezTo>
                    <a:pt x="138" y="13"/>
                    <a:pt x="140" y="10"/>
                    <a:pt x="145" y="9"/>
                  </a:cubicBezTo>
                  <a:cubicBezTo>
                    <a:pt x="153" y="0"/>
                    <a:pt x="168" y="9"/>
                    <a:pt x="178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cs typeface="+mn-ea"/>
                <a:sym typeface="+mn-lt"/>
              </a:endParaRPr>
            </a:p>
          </p:txBody>
        </p:sp>
      </p:grpSp>
      <p:sp>
        <p:nvSpPr>
          <p:cNvPr id="38" name="任意多边形: 形状 37"/>
          <p:cNvSpPr/>
          <p:nvPr/>
        </p:nvSpPr>
        <p:spPr>
          <a:xfrm>
            <a:off x="-18579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alpha val="30000"/>
                </a:schemeClr>
              </a:gs>
              <a:gs pos="0">
                <a:schemeClr val="accent1">
                  <a:lumMod val="20000"/>
                  <a:lumOff val="80000"/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43981" y="1686531"/>
            <a:ext cx="3891338" cy="3891338"/>
            <a:chOff x="4018280" y="1560830"/>
            <a:chExt cx="4142740" cy="4142740"/>
          </a:xfrm>
        </p:grpSpPr>
        <p:sp>
          <p:nvSpPr>
            <p:cNvPr id="30" name="椭圆 29"/>
            <p:cNvSpPr/>
            <p:nvPr/>
          </p:nvSpPr>
          <p:spPr>
            <a:xfrm>
              <a:off x="4018280" y="1560830"/>
              <a:ext cx="4142740" cy="4142740"/>
            </a:xfrm>
            <a:prstGeom prst="ellipse">
              <a:avLst/>
            </a:prstGeom>
            <a:noFill/>
            <a:ln w="3175">
              <a:solidFill>
                <a:schemeClr val="accent1">
                  <a:alpha val="50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159250" y="1701800"/>
              <a:ext cx="3860800" cy="3860800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  <a:alpha val="0"/>
                  </a:schemeClr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箭头: 右 31"/>
            <p:cNvSpPr/>
            <p:nvPr/>
          </p:nvSpPr>
          <p:spPr>
            <a:xfrm rot="2805091" flipH="1">
              <a:off x="4385311" y="1930802"/>
              <a:ext cx="651796" cy="504949"/>
            </a:xfrm>
            <a:prstGeom prst="rightArrow">
              <a:avLst>
                <a:gd name="adj1" fmla="val 50000"/>
                <a:gd name="adj2" fmla="val 56559"/>
              </a:avLst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89000">
                  <a:schemeClr val="accent1"/>
                </a:gs>
              </a:gsLst>
              <a:lin ang="0" scaled="1"/>
              <a:tileRect/>
            </a:gradFill>
          </p:spPr>
          <p:txBody>
            <a:bodyPr wrap="none" lIns="108000" tIns="108000" rIns="108000" bIns="108000" rtlCol="0" anchor="ctr" anchorCtr="0">
              <a:noAutofit/>
            </a:bodyPr>
            <a:lstStyle/>
            <a:p>
              <a:pPr algn="ctr"/>
              <a:endParaRPr kumimoji="1" lang="zh-CN" altLang="en-US" sz="2000" b="1" dirty="0">
                <a:noFill/>
                <a:cs typeface="+mn-ea"/>
                <a:sym typeface="+mn-lt"/>
              </a:endParaRPr>
            </a:p>
          </p:txBody>
        </p:sp>
        <p:sp>
          <p:nvSpPr>
            <p:cNvPr id="33" name="箭头: 右 32"/>
            <p:cNvSpPr/>
            <p:nvPr/>
          </p:nvSpPr>
          <p:spPr>
            <a:xfrm rot="2923359" flipV="1">
              <a:off x="7096128" y="4898644"/>
              <a:ext cx="651798" cy="504951"/>
            </a:xfrm>
            <a:prstGeom prst="rightArrow">
              <a:avLst>
                <a:gd name="adj1" fmla="val 50000"/>
                <a:gd name="adj2" fmla="val 56559"/>
              </a:avLst>
            </a:prstGeom>
            <a:gradFill flip="none" rotWithShape="1">
              <a:gsLst>
                <a:gs pos="0">
                  <a:srgbClr val="FFFFFF">
                    <a:alpha val="0"/>
                  </a:srgbClr>
                </a:gs>
                <a:gs pos="89000">
                  <a:schemeClr val="accent1"/>
                </a:gs>
              </a:gsLst>
              <a:lin ang="0" scaled="1"/>
              <a:tileRect/>
            </a:gradFill>
          </p:spPr>
          <p:txBody>
            <a:bodyPr wrap="none" lIns="108000" tIns="108000" rIns="108000" bIns="108000" rtlCol="0" anchor="ctr" anchorCtr="0">
              <a:noAutofit/>
            </a:bodyPr>
            <a:lstStyle/>
            <a:p>
              <a:pPr algn="ctr"/>
              <a:endParaRPr kumimoji="1" lang="zh-CN" altLang="en-US" sz="2000" b="1">
                <a:noFill/>
                <a:cs typeface="+mn-ea"/>
                <a:sym typeface="+mn-lt"/>
              </a:endParaRPr>
            </a:p>
          </p:txBody>
        </p:sp>
      </p:grpSp>
      <p:sp>
        <p:nvSpPr>
          <p:cNvPr id="26" name="Title"/>
          <p:cNvSpPr/>
          <p:nvPr/>
        </p:nvSpPr>
        <p:spPr>
          <a:xfrm>
            <a:off x="4861067" y="2403618"/>
            <a:ext cx="2457165" cy="2457164"/>
          </a:xfrm>
          <a:prstGeom prst="ellipse">
            <a:avLst/>
          </a:prstGeom>
          <a:solidFill>
            <a:srgbClr val="FFFFFF"/>
          </a:solidFill>
        </p:spPr>
        <p:txBody>
          <a:bodyPr wrap="square" anchor="ctr" anchorCtr="0">
            <a:normAutofit/>
          </a:bodyPr>
          <a:lstStyle/>
          <a:p>
            <a:pPr algn="ctr">
              <a:buSzPct val="25000"/>
            </a:pPr>
            <a:endParaRPr lang="en-US" altLang="zh-CN" sz="2400" b="1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660400" y="1200335"/>
            <a:ext cx="3058614" cy="3519790"/>
            <a:chOff x="660400" y="1200335"/>
            <a:chExt cx="3058614" cy="3519790"/>
          </a:xfrm>
        </p:grpSpPr>
        <p:grpSp>
          <p:nvGrpSpPr>
            <p:cNvPr id="24" name="组合 23"/>
            <p:cNvGrpSpPr>
              <a:grpSpLocks noChangeAspect="1"/>
            </p:cNvGrpSpPr>
            <p:nvPr/>
          </p:nvGrpSpPr>
          <p:grpSpPr>
            <a:xfrm>
              <a:off x="660400" y="1200335"/>
              <a:ext cx="3058614" cy="3517010"/>
              <a:chOff x="4051897" y="2165251"/>
              <a:chExt cx="2906776" cy="3342415"/>
            </a:xfrm>
          </p:grpSpPr>
          <p:sp>
            <p:nvSpPr>
              <p:cNvPr id="2" name="ComponentBackground1"/>
              <p:cNvSpPr/>
              <p:nvPr/>
            </p:nvSpPr>
            <p:spPr>
              <a:xfrm>
                <a:off x="4362307" y="2533549"/>
                <a:ext cx="2596366" cy="2974117"/>
              </a:xfrm>
              <a:prstGeom prst="roundRect">
                <a:avLst>
                  <a:gd name="adj" fmla="val 8411"/>
                </a:avLst>
              </a:prstGeom>
              <a:gradFill flip="none" rotWithShape="1">
                <a:gsLst>
                  <a:gs pos="40000">
                    <a:schemeClr val="accent1">
                      <a:lumMod val="20000"/>
                      <a:lumOff val="80000"/>
                      <a:alpha val="0"/>
                    </a:schemeClr>
                  </a:gs>
                  <a:gs pos="97000">
                    <a:schemeClr val="accent1">
                      <a:lumMod val="60000"/>
                      <a:lumOff val="40000"/>
                      <a:alpha val="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accent1">
                    <a:alpha val="50000"/>
                  </a:schemeClr>
                </a:solidFill>
              </a:ln>
              <a:effectLst>
                <a:outerShdw blurRad="203200" dist="152400" dir="1926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" name="组合 19"/>
              <p:cNvGrpSpPr/>
              <p:nvPr/>
            </p:nvGrpSpPr>
            <p:grpSpPr>
              <a:xfrm>
                <a:off x="4051897" y="2165251"/>
                <a:ext cx="736598" cy="736596"/>
                <a:chOff x="5727702" y="1880908"/>
                <a:chExt cx="736598" cy="736596"/>
              </a:xfrm>
            </p:grpSpPr>
            <p:sp>
              <p:nvSpPr>
                <p:cNvPr id="5" name="IconBackground1"/>
                <p:cNvSpPr txBox="1">
                  <a:spLocks noChangeAspect="1"/>
                </p:cNvSpPr>
                <p:nvPr/>
              </p:nvSpPr>
              <p:spPr>
                <a:xfrm>
                  <a:off x="5727702" y="1880908"/>
                  <a:ext cx="736598" cy="7365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5000">
                      <a:schemeClr val="accent1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1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/>
                </a:bodyPr>
                <a:lstStyle>
                  <a:defPPr>
                    <a:defRPr lang="en-US"/>
                  </a:defPPr>
                  <a:lvl1pPr algn="ctr">
                    <a:defRPr b="1">
                      <a:solidFill>
                        <a:srgbClr val="FFFFFF"/>
                      </a:solidFill>
                      <a:cs typeface="+mn-ea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endParaRPr lang="zh-CN" altLang="en-US" dirty="0">
                    <a:sym typeface="+mn-lt"/>
                  </a:endParaRPr>
                </a:p>
              </p:txBody>
            </p:sp>
            <p:sp>
              <p:nvSpPr>
                <p:cNvPr id="6" name="Icon1"/>
                <p:cNvSpPr/>
                <p:nvPr/>
              </p:nvSpPr>
              <p:spPr>
                <a:xfrm>
                  <a:off x="5966409" y="2107155"/>
                  <a:ext cx="259180" cy="284099"/>
                </a:xfrm>
                <a:custGeom>
                  <a:avLst/>
                  <a:gdLst>
                    <a:gd name="connsiteX0" fmla="*/ 248770 w 495300"/>
                    <a:gd name="connsiteY0" fmla="*/ 621 h 542925"/>
                    <a:gd name="connsiteX1" fmla="*/ 496420 w 495300"/>
                    <a:gd name="connsiteY1" fmla="*/ 248271 h 542925"/>
                    <a:gd name="connsiteX2" fmla="*/ 324017 w 495300"/>
                    <a:gd name="connsiteY2" fmla="*/ 484491 h 542925"/>
                    <a:gd name="connsiteX3" fmla="*/ 346877 w 495300"/>
                    <a:gd name="connsiteY3" fmla="*/ 524496 h 542925"/>
                    <a:gd name="connsiteX4" fmla="*/ 420220 w 495300"/>
                    <a:gd name="connsiteY4" fmla="*/ 524496 h 542925"/>
                    <a:gd name="connsiteX5" fmla="*/ 420220 w 495300"/>
                    <a:gd name="connsiteY5" fmla="*/ 543546 h 542925"/>
                    <a:gd name="connsiteX6" fmla="*/ 77320 w 495300"/>
                    <a:gd name="connsiteY6" fmla="*/ 543546 h 542925"/>
                    <a:gd name="connsiteX7" fmla="*/ 77320 w 495300"/>
                    <a:gd name="connsiteY7" fmla="*/ 524496 h 542925"/>
                    <a:gd name="connsiteX8" fmla="*/ 150663 w 495300"/>
                    <a:gd name="connsiteY8" fmla="*/ 524496 h 542925"/>
                    <a:gd name="connsiteX9" fmla="*/ 173523 w 495300"/>
                    <a:gd name="connsiteY9" fmla="*/ 484491 h 542925"/>
                    <a:gd name="connsiteX10" fmla="*/ 1120 w 495300"/>
                    <a:gd name="connsiteY10" fmla="*/ 248271 h 542925"/>
                    <a:gd name="connsiteX11" fmla="*/ 248770 w 495300"/>
                    <a:gd name="connsiteY11" fmla="*/ 621 h 542925"/>
                    <a:gd name="connsiteX12" fmla="*/ 192573 w 495300"/>
                    <a:gd name="connsiteY12" fmla="*/ 489254 h 542925"/>
                    <a:gd name="connsiteX13" fmla="*/ 172570 w 495300"/>
                    <a:gd name="connsiteY13" fmla="*/ 524496 h 542925"/>
                    <a:gd name="connsiteX14" fmla="*/ 324970 w 495300"/>
                    <a:gd name="connsiteY14" fmla="*/ 524496 h 542925"/>
                    <a:gd name="connsiteX15" fmla="*/ 304967 w 495300"/>
                    <a:gd name="connsiteY15" fmla="*/ 489254 h 542925"/>
                    <a:gd name="connsiteX16" fmla="*/ 248770 w 495300"/>
                    <a:gd name="connsiteY16" fmla="*/ 495921 h 542925"/>
                    <a:gd name="connsiteX17" fmla="*/ 192573 w 495300"/>
                    <a:gd name="connsiteY17" fmla="*/ 489254 h 542925"/>
                    <a:gd name="connsiteX18" fmla="*/ 248770 w 495300"/>
                    <a:gd name="connsiteY18" fmla="*/ 143496 h 542925"/>
                    <a:gd name="connsiteX19" fmla="*/ 143995 w 495300"/>
                    <a:gd name="connsiteY19" fmla="*/ 248271 h 542925"/>
                    <a:gd name="connsiteX20" fmla="*/ 248770 w 495300"/>
                    <a:gd name="connsiteY20" fmla="*/ 353046 h 542925"/>
                    <a:gd name="connsiteX21" fmla="*/ 353545 w 495300"/>
                    <a:gd name="connsiteY21" fmla="*/ 248271 h 542925"/>
                    <a:gd name="connsiteX22" fmla="*/ 248770 w 495300"/>
                    <a:gd name="connsiteY22" fmla="*/ 143496 h 542925"/>
                    <a:gd name="connsiteX23" fmla="*/ 367833 w 495300"/>
                    <a:gd name="connsiteY23" fmla="*/ 114921 h 542925"/>
                    <a:gd name="connsiteX24" fmla="*/ 353545 w 495300"/>
                    <a:gd name="connsiteY24" fmla="*/ 129209 h 542925"/>
                    <a:gd name="connsiteX25" fmla="*/ 367833 w 495300"/>
                    <a:gd name="connsiteY25" fmla="*/ 143496 h 542925"/>
                    <a:gd name="connsiteX26" fmla="*/ 382120 w 495300"/>
                    <a:gd name="connsiteY26" fmla="*/ 129209 h 542925"/>
                    <a:gd name="connsiteX27" fmla="*/ 367833 w 495300"/>
                    <a:gd name="connsiteY27" fmla="*/ 114921 h 542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495300" h="542925">
                      <a:moveTo>
                        <a:pt x="248770" y="621"/>
                      </a:moveTo>
                      <a:cubicBezTo>
                        <a:pt x="385930" y="621"/>
                        <a:pt x="496420" y="111111"/>
                        <a:pt x="496420" y="248271"/>
                      </a:cubicBezTo>
                      <a:cubicBezTo>
                        <a:pt x="496420" y="358761"/>
                        <a:pt x="424030" y="452106"/>
                        <a:pt x="324017" y="484491"/>
                      </a:cubicBezTo>
                      <a:lnTo>
                        <a:pt x="346877" y="524496"/>
                      </a:lnTo>
                      <a:lnTo>
                        <a:pt x="420220" y="524496"/>
                      </a:lnTo>
                      <a:lnTo>
                        <a:pt x="420220" y="543546"/>
                      </a:lnTo>
                      <a:lnTo>
                        <a:pt x="77320" y="543546"/>
                      </a:lnTo>
                      <a:lnTo>
                        <a:pt x="77320" y="524496"/>
                      </a:lnTo>
                      <a:lnTo>
                        <a:pt x="150663" y="524496"/>
                      </a:lnTo>
                      <a:lnTo>
                        <a:pt x="173523" y="484491"/>
                      </a:lnTo>
                      <a:cubicBezTo>
                        <a:pt x="73510" y="453059"/>
                        <a:pt x="1120" y="358761"/>
                        <a:pt x="1120" y="248271"/>
                      </a:cubicBezTo>
                      <a:cubicBezTo>
                        <a:pt x="1120" y="111111"/>
                        <a:pt x="111610" y="621"/>
                        <a:pt x="248770" y="621"/>
                      </a:cubicBezTo>
                      <a:close/>
                      <a:moveTo>
                        <a:pt x="192573" y="489254"/>
                      </a:moveTo>
                      <a:lnTo>
                        <a:pt x="172570" y="524496"/>
                      </a:lnTo>
                      <a:lnTo>
                        <a:pt x="324970" y="524496"/>
                      </a:lnTo>
                      <a:lnTo>
                        <a:pt x="304967" y="489254"/>
                      </a:lnTo>
                      <a:cubicBezTo>
                        <a:pt x="286870" y="493064"/>
                        <a:pt x="267820" y="495921"/>
                        <a:pt x="248770" y="495921"/>
                      </a:cubicBezTo>
                      <a:cubicBezTo>
                        <a:pt x="229720" y="495921"/>
                        <a:pt x="210670" y="493064"/>
                        <a:pt x="192573" y="489254"/>
                      </a:cubicBezTo>
                      <a:close/>
                      <a:moveTo>
                        <a:pt x="248770" y="143496"/>
                      </a:moveTo>
                      <a:cubicBezTo>
                        <a:pt x="190667" y="143496"/>
                        <a:pt x="143995" y="190169"/>
                        <a:pt x="143995" y="248271"/>
                      </a:cubicBezTo>
                      <a:cubicBezTo>
                        <a:pt x="143995" y="306374"/>
                        <a:pt x="190667" y="353046"/>
                        <a:pt x="248770" y="353046"/>
                      </a:cubicBezTo>
                      <a:cubicBezTo>
                        <a:pt x="306873" y="353046"/>
                        <a:pt x="353545" y="306374"/>
                        <a:pt x="353545" y="248271"/>
                      </a:cubicBezTo>
                      <a:cubicBezTo>
                        <a:pt x="353545" y="190169"/>
                        <a:pt x="306873" y="143496"/>
                        <a:pt x="248770" y="143496"/>
                      </a:cubicBezTo>
                      <a:close/>
                      <a:moveTo>
                        <a:pt x="367833" y="114921"/>
                      </a:moveTo>
                      <a:cubicBezTo>
                        <a:pt x="360213" y="114921"/>
                        <a:pt x="353545" y="121589"/>
                        <a:pt x="353545" y="129209"/>
                      </a:cubicBezTo>
                      <a:cubicBezTo>
                        <a:pt x="353545" y="136829"/>
                        <a:pt x="360213" y="143496"/>
                        <a:pt x="367833" y="143496"/>
                      </a:cubicBezTo>
                      <a:cubicBezTo>
                        <a:pt x="375452" y="143496"/>
                        <a:pt x="382120" y="136829"/>
                        <a:pt x="382120" y="129209"/>
                      </a:cubicBezTo>
                      <a:cubicBezTo>
                        <a:pt x="382120" y="121589"/>
                        <a:pt x="375452" y="114921"/>
                        <a:pt x="367833" y="11492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8" name="任意多边形: 形状 27"/>
            <p:cNvSpPr/>
            <p:nvPr/>
          </p:nvSpPr>
          <p:spPr>
            <a:xfrm>
              <a:off x="985257" y="3485242"/>
              <a:ext cx="2731989" cy="1234883"/>
            </a:xfrm>
            <a:custGeom>
              <a:avLst/>
              <a:gdLst>
                <a:gd name="connsiteX0" fmla="*/ 0 w 2525978"/>
                <a:gd name="connsiteY0" fmla="*/ 0 h 1234883"/>
                <a:gd name="connsiteX1" fmla="*/ 107051 w 2525978"/>
                <a:gd name="connsiteY1" fmla="*/ 142188 h 1234883"/>
                <a:gd name="connsiteX2" fmla="*/ 1901684 w 2525978"/>
                <a:gd name="connsiteY2" fmla="*/ 982806 h 1234883"/>
                <a:gd name="connsiteX3" fmla="*/ 2370397 w 2525978"/>
                <a:gd name="connsiteY3" fmla="*/ 935876 h 1234883"/>
                <a:gd name="connsiteX4" fmla="*/ 2525978 w 2525978"/>
                <a:gd name="connsiteY4" fmla="*/ 896142 h 1234883"/>
                <a:gd name="connsiteX5" fmla="*/ 2525978 w 2525978"/>
                <a:gd name="connsiteY5" fmla="*/ 1022423 h 1234883"/>
                <a:gd name="connsiteX6" fmla="*/ 2313518 w 2525978"/>
                <a:gd name="connsiteY6" fmla="*/ 1234883 h 1234883"/>
                <a:gd name="connsiteX7" fmla="*/ 212460 w 2525978"/>
                <a:gd name="connsiteY7" fmla="*/ 1234883 h 1234883"/>
                <a:gd name="connsiteX8" fmla="*/ 0 w 2525978"/>
                <a:gd name="connsiteY8" fmla="*/ 1022423 h 123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5978" h="1234883">
                  <a:moveTo>
                    <a:pt x="0" y="0"/>
                  </a:moveTo>
                  <a:lnTo>
                    <a:pt x="107051" y="142188"/>
                  </a:lnTo>
                  <a:cubicBezTo>
                    <a:pt x="533621" y="655575"/>
                    <a:pt x="1179178" y="982806"/>
                    <a:pt x="1901684" y="982806"/>
                  </a:cubicBezTo>
                  <a:cubicBezTo>
                    <a:pt x="2062241" y="982806"/>
                    <a:pt x="2218998" y="966647"/>
                    <a:pt x="2370397" y="935876"/>
                  </a:cubicBezTo>
                  <a:lnTo>
                    <a:pt x="2525978" y="896142"/>
                  </a:lnTo>
                  <a:lnTo>
                    <a:pt x="2525978" y="1022423"/>
                  </a:lnTo>
                  <a:cubicBezTo>
                    <a:pt x="2525978" y="1139761"/>
                    <a:pt x="2430856" y="1234883"/>
                    <a:pt x="2313518" y="1234883"/>
                  </a:cubicBezTo>
                  <a:lnTo>
                    <a:pt x="212460" y="1234883"/>
                  </a:lnTo>
                  <a:cubicBezTo>
                    <a:pt x="95122" y="1234883"/>
                    <a:pt x="0" y="1139761"/>
                    <a:pt x="0" y="1022423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0">
                  <a:schemeClr val="accent1">
                    <a:lumMod val="60000"/>
                    <a:lumOff val="40000"/>
                  </a:schemeClr>
                </a:gs>
              </a:gsLst>
              <a:lin ang="2700000" scaled="1"/>
              <a:tileRect/>
            </a:gradFill>
            <a:ln w="9525">
              <a:noFill/>
            </a:ln>
            <a:effectLst>
              <a:outerShdw blurRad="203200" dist="152400" dir="19260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288094" y="2187150"/>
            <a:ext cx="3319707" cy="3522754"/>
            <a:chOff x="8666295" y="2547053"/>
            <a:chExt cx="3319707" cy="3522754"/>
          </a:xfrm>
        </p:grpSpPr>
        <p:grpSp>
          <p:nvGrpSpPr>
            <p:cNvPr id="10" name="组合 23"/>
            <p:cNvGrpSpPr>
              <a:grpSpLocks noChangeAspect="1"/>
            </p:cNvGrpSpPr>
            <p:nvPr/>
          </p:nvGrpSpPr>
          <p:grpSpPr>
            <a:xfrm>
              <a:off x="8666295" y="2547053"/>
              <a:ext cx="3319705" cy="3517010"/>
              <a:chOff x="4051897" y="2165251"/>
              <a:chExt cx="3154906" cy="3342415"/>
            </a:xfrm>
          </p:grpSpPr>
          <p:sp>
            <p:nvSpPr>
              <p:cNvPr id="15" name="ComponentBackground2"/>
              <p:cNvSpPr/>
              <p:nvPr/>
            </p:nvSpPr>
            <p:spPr>
              <a:xfrm>
                <a:off x="4362308" y="2533549"/>
                <a:ext cx="2844495" cy="2974117"/>
              </a:xfrm>
              <a:prstGeom prst="roundRect">
                <a:avLst>
                  <a:gd name="adj" fmla="val 8411"/>
                </a:avLst>
              </a:prstGeom>
              <a:gradFill flip="none" rotWithShape="1">
                <a:gsLst>
                  <a:gs pos="40000">
                    <a:schemeClr val="accent2">
                      <a:lumMod val="20000"/>
                      <a:lumOff val="80000"/>
                      <a:alpha val="0"/>
                    </a:schemeClr>
                  </a:gs>
                  <a:gs pos="97000">
                    <a:schemeClr val="accent2">
                      <a:alpha val="15000"/>
                      <a:lumMod val="65000"/>
                      <a:lumOff val="3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solidFill>
                  <a:schemeClr val="accent2">
                    <a:alpha val="50000"/>
                  </a:schemeClr>
                </a:solidFill>
              </a:ln>
              <a:effectLst>
                <a:outerShdw blurRad="203200" dist="152400" dir="1926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4051897" y="2165251"/>
                <a:ext cx="736598" cy="736596"/>
                <a:chOff x="5727702" y="1880908"/>
                <a:chExt cx="736598" cy="736596"/>
              </a:xfrm>
            </p:grpSpPr>
            <p:sp>
              <p:nvSpPr>
                <p:cNvPr id="18" name="IconBackground2"/>
                <p:cNvSpPr txBox="1">
                  <a:spLocks noChangeAspect="1"/>
                </p:cNvSpPr>
                <p:nvPr/>
              </p:nvSpPr>
              <p:spPr>
                <a:xfrm>
                  <a:off x="5727702" y="1880908"/>
                  <a:ext cx="736598" cy="736596"/>
                </a:xfrm>
                <a:prstGeom prst="roundRect">
                  <a:avLst>
                    <a:gd name="adj" fmla="val 50000"/>
                  </a:avLst>
                </a:prstGeom>
                <a:gradFill flip="none" rotWithShape="1">
                  <a:gsLst>
                    <a:gs pos="0">
                      <a:schemeClr val="accent2">
                        <a:lumMod val="60000"/>
                        <a:lumOff val="40000"/>
                      </a:schemeClr>
                    </a:gs>
                    <a:gs pos="75000">
                      <a:schemeClr val="accent2"/>
                    </a:gs>
                  </a:gsLst>
                  <a:lin ang="2700000" scaled="1"/>
                  <a:tileRect/>
                </a:gradFill>
                <a:ln w="12700">
                  <a:noFill/>
                </a:ln>
                <a:effectLst>
                  <a:outerShdw blurRad="127000" dist="63500" dir="2700000" algn="tl" rotWithShape="0">
                    <a:schemeClr val="accent2">
                      <a:alpha val="15000"/>
                    </a:scheme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none" rtlCol="0" anchor="ctr">
                  <a:normAutofit/>
                </a:bodyPr>
                <a:lstStyle>
                  <a:defPPr>
                    <a:defRPr lang="zh-CN"/>
                  </a:defPPr>
                  <a:lvl1pPr algn="ctr">
                    <a:defRPr b="1">
                      <a:solidFill>
                        <a:srgbClr val="FFFFFF"/>
                      </a:solidFill>
                      <a:cs typeface="+mn-ea"/>
                    </a:defRPr>
                  </a:lvl1pPr>
                  <a:lvl2pPr>
                    <a:defRPr>
                      <a:solidFill>
                        <a:schemeClr val="lt1"/>
                      </a:solidFill>
                    </a:defRPr>
                  </a:lvl2pPr>
                  <a:lvl3pPr>
                    <a:defRPr>
                      <a:solidFill>
                        <a:schemeClr val="lt1"/>
                      </a:solidFill>
                    </a:defRPr>
                  </a:lvl3pPr>
                  <a:lvl4pPr>
                    <a:defRPr>
                      <a:solidFill>
                        <a:schemeClr val="lt1"/>
                      </a:solidFill>
                    </a:defRPr>
                  </a:lvl4pPr>
                  <a:lvl5pPr>
                    <a:defRPr>
                      <a:solidFill>
                        <a:schemeClr val="lt1"/>
                      </a:solidFill>
                    </a:defRPr>
                  </a:lvl5pPr>
                  <a:lvl6pPr>
                    <a:defRPr>
                      <a:solidFill>
                        <a:schemeClr val="lt1"/>
                      </a:solidFill>
                    </a:defRPr>
                  </a:lvl6pPr>
                  <a:lvl7pPr>
                    <a:defRPr>
                      <a:solidFill>
                        <a:schemeClr val="lt1"/>
                      </a:solidFill>
                    </a:defRPr>
                  </a:lvl7pPr>
                  <a:lvl8pPr>
                    <a:defRPr>
                      <a:solidFill>
                        <a:schemeClr val="lt1"/>
                      </a:solidFill>
                    </a:defRPr>
                  </a:lvl8pPr>
                  <a:lvl9pPr>
                    <a:defRPr>
                      <a:solidFill>
                        <a:schemeClr val="lt1"/>
                      </a:solidFill>
                    </a:defRPr>
                  </a:lvl9pPr>
                </a:lstStyle>
                <a:p>
                  <a:endParaRPr lang="zh-CN" altLang="en-US" dirty="0">
                    <a:sym typeface="+mn-lt"/>
                  </a:endParaRPr>
                </a:p>
              </p:txBody>
            </p:sp>
            <p:sp>
              <p:nvSpPr>
                <p:cNvPr id="19" name="Icon2"/>
                <p:cNvSpPr/>
                <p:nvPr/>
              </p:nvSpPr>
              <p:spPr>
                <a:xfrm>
                  <a:off x="5966409" y="2110191"/>
                  <a:ext cx="259181" cy="278026"/>
                </a:xfrm>
                <a:custGeom>
                  <a:avLst/>
                  <a:gdLst>
                    <a:gd name="connsiteX0" fmla="*/ 8356 w 487477"/>
                    <a:gd name="connsiteY0" fmla="*/ 512114 h 522922"/>
                    <a:gd name="connsiteX1" fmla="*/ 8356 w 487477"/>
                    <a:gd name="connsiteY1" fmla="*/ 512114 h 522922"/>
                    <a:gd name="connsiteX2" fmla="*/ 8356 w 487477"/>
                    <a:gd name="connsiteY2" fmla="*/ 512114 h 522922"/>
                    <a:gd name="connsiteX3" fmla="*/ 7404 w 487477"/>
                    <a:gd name="connsiteY3" fmla="*/ 511161 h 522922"/>
                    <a:gd name="connsiteX4" fmla="*/ 5499 w 487477"/>
                    <a:gd name="connsiteY4" fmla="*/ 508303 h 522922"/>
                    <a:gd name="connsiteX5" fmla="*/ 5499 w 487477"/>
                    <a:gd name="connsiteY5" fmla="*/ 508303 h 522922"/>
                    <a:gd name="connsiteX6" fmla="*/ 5499 w 487477"/>
                    <a:gd name="connsiteY6" fmla="*/ 507351 h 522922"/>
                    <a:gd name="connsiteX7" fmla="*/ 4546 w 487477"/>
                    <a:gd name="connsiteY7" fmla="*/ 505446 h 522922"/>
                    <a:gd name="connsiteX8" fmla="*/ 3593 w 487477"/>
                    <a:gd name="connsiteY8" fmla="*/ 503541 h 522922"/>
                    <a:gd name="connsiteX9" fmla="*/ 3593 w 487477"/>
                    <a:gd name="connsiteY9" fmla="*/ 503541 h 522922"/>
                    <a:gd name="connsiteX10" fmla="*/ 3593 w 487477"/>
                    <a:gd name="connsiteY10" fmla="*/ 503541 h 522922"/>
                    <a:gd name="connsiteX11" fmla="*/ 3593 w 487477"/>
                    <a:gd name="connsiteY11" fmla="*/ 503541 h 522922"/>
                    <a:gd name="connsiteX12" fmla="*/ 2641 w 487477"/>
                    <a:gd name="connsiteY12" fmla="*/ 501636 h 522922"/>
                    <a:gd name="connsiteX13" fmla="*/ 2641 w 487477"/>
                    <a:gd name="connsiteY13" fmla="*/ 500684 h 522922"/>
                    <a:gd name="connsiteX14" fmla="*/ 1689 w 487477"/>
                    <a:gd name="connsiteY14" fmla="*/ 498778 h 522922"/>
                    <a:gd name="connsiteX15" fmla="*/ 736 w 487477"/>
                    <a:gd name="connsiteY15" fmla="*/ 494968 h 522922"/>
                    <a:gd name="connsiteX16" fmla="*/ 736 w 487477"/>
                    <a:gd name="connsiteY16" fmla="*/ 492111 h 522922"/>
                    <a:gd name="connsiteX17" fmla="*/ 736 w 487477"/>
                    <a:gd name="connsiteY17" fmla="*/ 485443 h 522922"/>
                    <a:gd name="connsiteX18" fmla="*/ 5499 w 487477"/>
                    <a:gd name="connsiteY18" fmla="*/ 467346 h 522922"/>
                    <a:gd name="connsiteX19" fmla="*/ 155041 w 487477"/>
                    <a:gd name="connsiteY19" fmla="*/ 151116 h 522922"/>
                    <a:gd name="connsiteX20" fmla="*/ 158851 w 487477"/>
                    <a:gd name="connsiteY20" fmla="*/ 134924 h 522922"/>
                    <a:gd name="connsiteX21" fmla="*/ 158851 w 487477"/>
                    <a:gd name="connsiteY21" fmla="*/ 19671 h 522922"/>
                    <a:gd name="connsiteX22" fmla="*/ 120751 w 487477"/>
                    <a:gd name="connsiteY22" fmla="*/ 19671 h 522922"/>
                    <a:gd name="connsiteX23" fmla="*/ 120751 w 487477"/>
                    <a:gd name="connsiteY23" fmla="*/ 621 h 522922"/>
                    <a:gd name="connsiteX24" fmla="*/ 368401 w 487477"/>
                    <a:gd name="connsiteY24" fmla="*/ 621 h 522922"/>
                    <a:gd name="connsiteX25" fmla="*/ 368401 w 487477"/>
                    <a:gd name="connsiteY25" fmla="*/ 19671 h 522922"/>
                    <a:gd name="connsiteX26" fmla="*/ 330301 w 487477"/>
                    <a:gd name="connsiteY26" fmla="*/ 19671 h 522922"/>
                    <a:gd name="connsiteX27" fmla="*/ 330301 w 487477"/>
                    <a:gd name="connsiteY27" fmla="*/ 134924 h 522922"/>
                    <a:gd name="connsiteX28" fmla="*/ 334111 w 487477"/>
                    <a:gd name="connsiteY28" fmla="*/ 151116 h 522922"/>
                    <a:gd name="connsiteX29" fmla="*/ 483654 w 487477"/>
                    <a:gd name="connsiteY29" fmla="*/ 467346 h 522922"/>
                    <a:gd name="connsiteX30" fmla="*/ 485558 w 487477"/>
                    <a:gd name="connsiteY30" fmla="*/ 504493 h 522922"/>
                    <a:gd name="connsiteX31" fmla="*/ 485558 w 487477"/>
                    <a:gd name="connsiteY31" fmla="*/ 504493 h 522922"/>
                    <a:gd name="connsiteX32" fmla="*/ 484606 w 487477"/>
                    <a:gd name="connsiteY32" fmla="*/ 506399 h 522922"/>
                    <a:gd name="connsiteX33" fmla="*/ 459841 w 487477"/>
                    <a:gd name="connsiteY33" fmla="*/ 523543 h 522922"/>
                    <a:gd name="connsiteX34" fmla="*/ 457936 w 487477"/>
                    <a:gd name="connsiteY34" fmla="*/ 523543 h 522922"/>
                    <a:gd name="connsiteX35" fmla="*/ 32168 w 487477"/>
                    <a:gd name="connsiteY35" fmla="*/ 523543 h 522922"/>
                    <a:gd name="connsiteX36" fmla="*/ 30264 w 487477"/>
                    <a:gd name="connsiteY36" fmla="*/ 523543 h 522922"/>
                    <a:gd name="connsiteX37" fmla="*/ 27406 w 487477"/>
                    <a:gd name="connsiteY37" fmla="*/ 523543 h 522922"/>
                    <a:gd name="connsiteX38" fmla="*/ 23596 w 487477"/>
                    <a:gd name="connsiteY38" fmla="*/ 522591 h 522922"/>
                    <a:gd name="connsiteX39" fmla="*/ 23596 w 487477"/>
                    <a:gd name="connsiteY39" fmla="*/ 522591 h 522922"/>
                    <a:gd name="connsiteX40" fmla="*/ 17881 w 487477"/>
                    <a:gd name="connsiteY40" fmla="*/ 520686 h 522922"/>
                    <a:gd name="connsiteX41" fmla="*/ 15976 w 487477"/>
                    <a:gd name="connsiteY41" fmla="*/ 519734 h 522922"/>
                    <a:gd name="connsiteX42" fmla="*/ 15024 w 487477"/>
                    <a:gd name="connsiteY42" fmla="*/ 518781 h 522922"/>
                    <a:gd name="connsiteX43" fmla="*/ 10261 w 487477"/>
                    <a:gd name="connsiteY43" fmla="*/ 514971 h 522922"/>
                    <a:gd name="connsiteX44" fmla="*/ 8356 w 487477"/>
                    <a:gd name="connsiteY44" fmla="*/ 512114 h 522922"/>
                    <a:gd name="connsiteX45" fmla="*/ 8356 w 487477"/>
                    <a:gd name="connsiteY45" fmla="*/ 512114 h 522922"/>
                    <a:gd name="connsiteX46" fmla="*/ 255054 w 487477"/>
                    <a:gd name="connsiteY46" fmla="*/ 402576 h 522922"/>
                    <a:gd name="connsiteX47" fmla="*/ 252196 w 487477"/>
                    <a:gd name="connsiteY47" fmla="*/ 404481 h 522922"/>
                    <a:gd name="connsiteX48" fmla="*/ 246481 w 487477"/>
                    <a:gd name="connsiteY48" fmla="*/ 408291 h 522922"/>
                    <a:gd name="connsiteX49" fmla="*/ 55029 w 487477"/>
                    <a:gd name="connsiteY49" fmla="*/ 414959 h 522922"/>
                    <a:gd name="connsiteX50" fmla="*/ 51218 w 487477"/>
                    <a:gd name="connsiteY50" fmla="*/ 413053 h 522922"/>
                    <a:gd name="connsiteX51" fmla="*/ 22643 w 487477"/>
                    <a:gd name="connsiteY51" fmla="*/ 474014 h 522922"/>
                    <a:gd name="connsiteX52" fmla="*/ 21691 w 487477"/>
                    <a:gd name="connsiteY52" fmla="*/ 475918 h 522922"/>
                    <a:gd name="connsiteX53" fmla="*/ 21691 w 487477"/>
                    <a:gd name="connsiteY53" fmla="*/ 495921 h 522922"/>
                    <a:gd name="connsiteX54" fmla="*/ 29311 w 487477"/>
                    <a:gd name="connsiteY54" fmla="*/ 502589 h 522922"/>
                    <a:gd name="connsiteX55" fmla="*/ 30264 w 487477"/>
                    <a:gd name="connsiteY55" fmla="*/ 502589 h 522922"/>
                    <a:gd name="connsiteX56" fmla="*/ 31216 w 487477"/>
                    <a:gd name="connsiteY56" fmla="*/ 502589 h 522922"/>
                    <a:gd name="connsiteX57" fmla="*/ 456983 w 487477"/>
                    <a:gd name="connsiteY57" fmla="*/ 502589 h 522922"/>
                    <a:gd name="connsiteX58" fmla="*/ 457936 w 487477"/>
                    <a:gd name="connsiteY58" fmla="*/ 502589 h 522922"/>
                    <a:gd name="connsiteX59" fmla="*/ 466508 w 487477"/>
                    <a:gd name="connsiteY59" fmla="*/ 495921 h 522922"/>
                    <a:gd name="connsiteX60" fmla="*/ 467461 w 487477"/>
                    <a:gd name="connsiteY60" fmla="*/ 477824 h 522922"/>
                    <a:gd name="connsiteX61" fmla="*/ 466508 w 487477"/>
                    <a:gd name="connsiteY61" fmla="*/ 475918 h 522922"/>
                    <a:gd name="connsiteX62" fmla="*/ 465556 w 487477"/>
                    <a:gd name="connsiteY62" fmla="*/ 474014 h 522922"/>
                    <a:gd name="connsiteX63" fmla="*/ 423646 w 487477"/>
                    <a:gd name="connsiteY63" fmla="*/ 385431 h 522922"/>
                    <a:gd name="connsiteX64" fmla="*/ 255054 w 487477"/>
                    <a:gd name="connsiteY64" fmla="*/ 402576 h 522922"/>
                    <a:gd name="connsiteX65" fmla="*/ 305536 w 487477"/>
                    <a:gd name="connsiteY65" fmla="*/ 255891 h 522922"/>
                    <a:gd name="connsiteX66" fmla="*/ 272199 w 487477"/>
                    <a:gd name="connsiteY66" fmla="*/ 289228 h 522922"/>
                    <a:gd name="connsiteX67" fmla="*/ 305536 w 487477"/>
                    <a:gd name="connsiteY67" fmla="*/ 322566 h 522922"/>
                    <a:gd name="connsiteX68" fmla="*/ 338874 w 487477"/>
                    <a:gd name="connsiteY68" fmla="*/ 289228 h 522922"/>
                    <a:gd name="connsiteX69" fmla="*/ 305536 w 487477"/>
                    <a:gd name="connsiteY69" fmla="*/ 255891 h 522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487477" h="522922">
                      <a:moveTo>
                        <a:pt x="8356" y="512114"/>
                      </a:moveTo>
                      <a:lnTo>
                        <a:pt x="8356" y="512114"/>
                      </a:lnTo>
                      <a:lnTo>
                        <a:pt x="8356" y="512114"/>
                      </a:lnTo>
                      <a:lnTo>
                        <a:pt x="7404" y="511161"/>
                      </a:lnTo>
                      <a:cubicBezTo>
                        <a:pt x="6451" y="510209"/>
                        <a:pt x="6451" y="509256"/>
                        <a:pt x="5499" y="508303"/>
                      </a:cubicBezTo>
                      <a:lnTo>
                        <a:pt x="5499" y="508303"/>
                      </a:lnTo>
                      <a:lnTo>
                        <a:pt x="5499" y="507351"/>
                      </a:lnTo>
                      <a:lnTo>
                        <a:pt x="4546" y="505446"/>
                      </a:lnTo>
                      <a:lnTo>
                        <a:pt x="3593" y="503541"/>
                      </a:lnTo>
                      <a:lnTo>
                        <a:pt x="3593" y="503541"/>
                      </a:lnTo>
                      <a:lnTo>
                        <a:pt x="3593" y="503541"/>
                      </a:lnTo>
                      <a:lnTo>
                        <a:pt x="3593" y="503541"/>
                      </a:lnTo>
                      <a:lnTo>
                        <a:pt x="2641" y="501636"/>
                      </a:lnTo>
                      <a:cubicBezTo>
                        <a:pt x="2641" y="501636"/>
                        <a:pt x="2641" y="500684"/>
                        <a:pt x="2641" y="500684"/>
                      </a:cubicBezTo>
                      <a:cubicBezTo>
                        <a:pt x="2641" y="499731"/>
                        <a:pt x="2641" y="499731"/>
                        <a:pt x="1689" y="498778"/>
                      </a:cubicBezTo>
                      <a:cubicBezTo>
                        <a:pt x="1689" y="497826"/>
                        <a:pt x="736" y="495921"/>
                        <a:pt x="736" y="494968"/>
                      </a:cubicBezTo>
                      <a:lnTo>
                        <a:pt x="736" y="492111"/>
                      </a:lnTo>
                      <a:cubicBezTo>
                        <a:pt x="736" y="490206"/>
                        <a:pt x="736" y="487349"/>
                        <a:pt x="736" y="485443"/>
                      </a:cubicBezTo>
                      <a:cubicBezTo>
                        <a:pt x="736" y="478776"/>
                        <a:pt x="2641" y="473061"/>
                        <a:pt x="5499" y="467346"/>
                      </a:cubicBezTo>
                      <a:lnTo>
                        <a:pt x="155041" y="151116"/>
                      </a:lnTo>
                      <a:cubicBezTo>
                        <a:pt x="157899" y="146353"/>
                        <a:pt x="158851" y="140639"/>
                        <a:pt x="158851" y="134924"/>
                      </a:cubicBezTo>
                      <a:lnTo>
                        <a:pt x="158851" y="19671"/>
                      </a:lnTo>
                      <a:lnTo>
                        <a:pt x="120751" y="19671"/>
                      </a:lnTo>
                      <a:lnTo>
                        <a:pt x="120751" y="621"/>
                      </a:lnTo>
                      <a:lnTo>
                        <a:pt x="368401" y="621"/>
                      </a:lnTo>
                      <a:lnTo>
                        <a:pt x="368401" y="19671"/>
                      </a:lnTo>
                      <a:lnTo>
                        <a:pt x="330301" y="19671"/>
                      </a:lnTo>
                      <a:lnTo>
                        <a:pt x="330301" y="134924"/>
                      </a:lnTo>
                      <a:cubicBezTo>
                        <a:pt x="330301" y="140639"/>
                        <a:pt x="331254" y="146353"/>
                        <a:pt x="334111" y="151116"/>
                      </a:cubicBezTo>
                      <a:lnTo>
                        <a:pt x="483654" y="467346"/>
                      </a:lnTo>
                      <a:cubicBezTo>
                        <a:pt x="489368" y="478776"/>
                        <a:pt x="489368" y="492111"/>
                        <a:pt x="485558" y="504493"/>
                      </a:cubicBezTo>
                      <a:lnTo>
                        <a:pt x="485558" y="504493"/>
                      </a:lnTo>
                      <a:lnTo>
                        <a:pt x="484606" y="506399"/>
                      </a:lnTo>
                      <a:cubicBezTo>
                        <a:pt x="479843" y="515924"/>
                        <a:pt x="470318" y="522591"/>
                        <a:pt x="459841" y="523543"/>
                      </a:cubicBezTo>
                      <a:lnTo>
                        <a:pt x="457936" y="523543"/>
                      </a:lnTo>
                      <a:lnTo>
                        <a:pt x="32168" y="523543"/>
                      </a:lnTo>
                      <a:lnTo>
                        <a:pt x="30264" y="523543"/>
                      </a:lnTo>
                      <a:cubicBezTo>
                        <a:pt x="29311" y="523543"/>
                        <a:pt x="28358" y="523543"/>
                        <a:pt x="27406" y="523543"/>
                      </a:cubicBezTo>
                      <a:cubicBezTo>
                        <a:pt x="26454" y="523543"/>
                        <a:pt x="24549" y="523543"/>
                        <a:pt x="23596" y="522591"/>
                      </a:cubicBezTo>
                      <a:lnTo>
                        <a:pt x="23596" y="522591"/>
                      </a:lnTo>
                      <a:cubicBezTo>
                        <a:pt x="21691" y="521639"/>
                        <a:pt x="19786" y="521639"/>
                        <a:pt x="17881" y="520686"/>
                      </a:cubicBezTo>
                      <a:lnTo>
                        <a:pt x="15976" y="519734"/>
                      </a:lnTo>
                      <a:cubicBezTo>
                        <a:pt x="15976" y="519734"/>
                        <a:pt x="15024" y="519734"/>
                        <a:pt x="15024" y="518781"/>
                      </a:cubicBezTo>
                      <a:cubicBezTo>
                        <a:pt x="13118" y="517828"/>
                        <a:pt x="11214" y="515924"/>
                        <a:pt x="10261" y="514971"/>
                      </a:cubicBezTo>
                      <a:lnTo>
                        <a:pt x="8356" y="512114"/>
                      </a:lnTo>
                      <a:lnTo>
                        <a:pt x="8356" y="512114"/>
                      </a:lnTo>
                      <a:close/>
                      <a:moveTo>
                        <a:pt x="255054" y="402576"/>
                      </a:moveTo>
                      <a:lnTo>
                        <a:pt x="252196" y="404481"/>
                      </a:lnTo>
                      <a:lnTo>
                        <a:pt x="246481" y="408291"/>
                      </a:lnTo>
                      <a:cubicBezTo>
                        <a:pt x="198856" y="439724"/>
                        <a:pt x="119799" y="440676"/>
                        <a:pt x="55029" y="414959"/>
                      </a:cubicBezTo>
                      <a:lnTo>
                        <a:pt x="51218" y="413053"/>
                      </a:lnTo>
                      <a:lnTo>
                        <a:pt x="22643" y="474014"/>
                      </a:lnTo>
                      <a:lnTo>
                        <a:pt x="21691" y="475918"/>
                      </a:lnTo>
                      <a:cubicBezTo>
                        <a:pt x="18833" y="482586"/>
                        <a:pt x="18833" y="490206"/>
                        <a:pt x="21691" y="495921"/>
                      </a:cubicBezTo>
                      <a:cubicBezTo>
                        <a:pt x="22643" y="498778"/>
                        <a:pt x="25501" y="501636"/>
                        <a:pt x="29311" y="502589"/>
                      </a:cubicBezTo>
                      <a:lnTo>
                        <a:pt x="30264" y="502589"/>
                      </a:lnTo>
                      <a:lnTo>
                        <a:pt x="31216" y="502589"/>
                      </a:lnTo>
                      <a:lnTo>
                        <a:pt x="456983" y="502589"/>
                      </a:lnTo>
                      <a:lnTo>
                        <a:pt x="457936" y="502589"/>
                      </a:lnTo>
                      <a:cubicBezTo>
                        <a:pt x="461746" y="502589"/>
                        <a:pt x="464604" y="499731"/>
                        <a:pt x="466508" y="495921"/>
                      </a:cubicBezTo>
                      <a:cubicBezTo>
                        <a:pt x="468414" y="490206"/>
                        <a:pt x="469366" y="483539"/>
                        <a:pt x="467461" y="477824"/>
                      </a:cubicBezTo>
                      <a:lnTo>
                        <a:pt x="466508" y="475918"/>
                      </a:lnTo>
                      <a:lnTo>
                        <a:pt x="465556" y="474014"/>
                      </a:lnTo>
                      <a:lnTo>
                        <a:pt x="423646" y="385431"/>
                      </a:lnTo>
                      <a:cubicBezTo>
                        <a:pt x="365543" y="372096"/>
                        <a:pt x="296011" y="376859"/>
                        <a:pt x="255054" y="402576"/>
                      </a:cubicBezTo>
                      <a:close/>
                      <a:moveTo>
                        <a:pt x="305536" y="255891"/>
                      </a:moveTo>
                      <a:cubicBezTo>
                        <a:pt x="287439" y="255891"/>
                        <a:pt x="272199" y="271131"/>
                        <a:pt x="272199" y="289228"/>
                      </a:cubicBezTo>
                      <a:cubicBezTo>
                        <a:pt x="272199" y="307326"/>
                        <a:pt x="287439" y="322566"/>
                        <a:pt x="305536" y="322566"/>
                      </a:cubicBezTo>
                      <a:cubicBezTo>
                        <a:pt x="323633" y="322566"/>
                        <a:pt x="338874" y="307326"/>
                        <a:pt x="338874" y="289228"/>
                      </a:cubicBezTo>
                      <a:cubicBezTo>
                        <a:pt x="338874" y="270178"/>
                        <a:pt x="323633" y="255891"/>
                        <a:pt x="305536" y="25589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34" name="任意多边形: 形状 33"/>
            <p:cNvSpPr/>
            <p:nvPr/>
          </p:nvSpPr>
          <p:spPr>
            <a:xfrm>
              <a:off x="8992922" y="4834924"/>
              <a:ext cx="2993080" cy="1234883"/>
            </a:xfrm>
            <a:custGeom>
              <a:avLst/>
              <a:gdLst>
                <a:gd name="connsiteX0" fmla="*/ 0 w 2525978"/>
                <a:gd name="connsiteY0" fmla="*/ 0 h 1234883"/>
                <a:gd name="connsiteX1" fmla="*/ 107051 w 2525978"/>
                <a:gd name="connsiteY1" fmla="*/ 142188 h 1234883"/>
                <a:gd name="connsiteX2" fmla="*/ 1901684 w 2525978"/>
                <a:gd name="connsiteY2" fmla="*/ 982806 h 1234883"/>
                <a:gd name="connsiteX3" fmla="*/ 2370397 w 2525978"/>
                <a:gd name="connsiteY3" fmla="*/ 935876 h 1234883"/>
                <a:gd name="connsiteX4" fmla="*/ 2525978 w 2525978"/>
                <a:gd name="connsiteY4" fmla="*/ 896142 h 1234883"/>
                <a:gd name="connsiteX5" fmla="*/ 2525978 w 2525978"/>
                <a:gd name="connsiteY5" fmla="*/ 1022423 h 1234883"/>
                <a:gd name="connsiteX6" fmla="*/ 2313518 w 2525978"/>
                <a:gd name="connsiteY6" fmla="*/ 1234883 h 1234883"/>
                <a:gd name="connsiteX7" fmla="*/ 212460 w 2525978"/>
                <a:gd name="connsiteY7" fmla="*/ 1234883 h 1234883"/>
                <a:gd name="connsiteX8" fmla="*/ 0 w 2525978"/>
                <a:gd name="connsiteY8" fmla="*/ 1022423 h 1234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25978" h="1234883">
                  <a:moveTo>
                    <a:pt x="0" y="0"/>
                  </a:moveTo>
                  <a:lnTo>
                    <a:pt x="107051" y="142188"/>
                  </a:lnTo>
                  <a:cubicBezTo>
                    <a:pt x="533621" y="655575"/>
                    <a:pt x="1179178" y="982806"/>
                    <a:pt x="1901684" y="982806"/>
                  </a:cubicBezTo>
                  <a:cubicBezTo>
                    <a:pt x="2062241" y="982806"/>
                    <a:pt x="2218998" y="966647"/>
                    <a:pt x="2370397" y="935876"/>
                  </a:cubicBezTo>
                  <a:lnTo>
                    <a:pt x="2525978" y="896142"/>
                  </a:lnTo>
                  <a:lnTo>
                    <a:pt x="2525978" y="1022423"/>
                  </a:lnTo>
                  <a:cubicBezTo>
                    <a:pt x="2525978" y="1139761"/>
                    <a:pt x="2430856" y="1234883"/>
                    <a:pt x="2313518" y="1234883"/>
                  </a:cubicBezTo>
                  <a:lnTo>
                    <a:pt x="212460" y="1234883"/>
                  </a:lnTo>
                  <a:cubicBezTo>
                    <a:pt x="95122" y="1234883"/>
                    <a:pt x="0" y="1139761"/>
                    <a:pt x="0" y="102242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60000"/>
                    <a:lumOff val="40000"/>
                  </a:schemeClr>
                </a:gs>
                <a:gs pos="75000">
                  <a:schemeClr val="accent2"/>
                </a:gs>
              </a:gsLst>
              <a:lin ang="2700000" scaled="1"/>
              <a:tileRect/>
            </a:gradFill>
            <a:ln w="12700">
              <a:noFill/>
            </a:ln>
            <a:effectLst>
              <a:outerShdw blurRad="127000" dist="63500" dir="2700000" algn="tl" rotWithShape="0">
                <a:schemeClr val="accent2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rmAutofit/>
            </a:bodyPr>
            <a:lstStyle/>
            <a:p>
              <a:pPr algn="ctr"/>
              <a:endParaRPr lang="zh-CN" altLang="en-US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任意多边形: 形状 46"/>
          <p:cNvSpPr/>
          <p:nvPr/>
        </p:nvSpPr>
        <p:spPr>
          <a:xfrm>
            <a:off x="0" y="4868066"/>
            <a:ext cx="12192000" cy="1989935"/>
          </a:xfrm>
          <a:custGeom>
            <a:avLst/>
            <a:gdLst>
              <a:gd name="connsiteX0" fmla="*/ 0 w 12192000"/>
              <a:gd name="connsiteY0" fmla="*/ 0 h 1989935"/>
              <a:gd name="connsiteX1" fmla="*/ 228093 w 12192000"/>
              <a:gd name="connsiteY1" fmla="*/ 103323 h 1989935"/>
              <a:gd name="connsiteX2" fmla="*/ 11023755 w 12192000"/>
              <a:gd name="connsiteY2" fmla="*/ 1463349 h 1989935"/>
              <a:gd name="connsiteX3" fmla="*/ 11982933 w 12192000"/>
              <a:gd name="connsiteY3" fmla="*/ 1287359 h 1989935"/>
              <a:gd name="connsiteX4" fmla="*/ 12192000 w 12192000"/>
              <a:gd name="connsiteY4" fmla="*/ 1238332 h 1989935"/>
              <a:gd name="connsiteX5" fmla="*/ 12192000 w 12192000"/>
              <a:gd name="connsiteY5" fmla="*/ 1989935 h 1989935"/>
              <a:gd name="connsiteX6" fmla="*/ 0 w 12192000"/>
              <a:gd name="connsiteY6" fmla="*/ 1989935 h 1989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89935">
                <a:moveTo>
                  <a:pt x="0" y="0"/>
                </a:moveTo>
                <a:lnTo>
                  <a:pt x="228093" y="103323"/>
                </a:lnTo>
                <a:cubicBezTo>
                  <a:pt x="3486321" y="1527229"/>
                  <a:pt x="7208993" y="2067460"/>
                  <a:pt x="11023755" y="1463349"/>
                </a:cubicBezTo>
                <a:cubicBezTo>
                  <a:pt x="11346697" y="1412207"/>
                  <a:pt x="11666480" y="1353469"/>
                  <a:pt x="11982933" y="1287359"/>
                </a:cubicBezTo>
                <a:lnTo>
                  <a:pt x="12192000" y="1238332"/>
                </a:lnTo>
                <a:lnTo>
                  <a:pt x="12192000" y="1989935"/>
                </a:lnTo>
                <a:lnTo>
                  <a:pt x="0" y="1989935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9525">
            <a:noFill/>
          </a:ln>
          <a:effectLst>
            <a:outerShdw blurRad="203200" dist="152400" dir="1926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任意多边形: 形状 48"/>
          <p:cNvSpPr/>
          <p:nvPr/>
        </p:nvSpPr>
        <p:spPr>
          <a:xfrm flipH="1" flipV="1">
            <a:off x="0" y="0"/>
            <a:ext cx="12192000" cy="1989935"/>
          </a:xfrm>
          <a:custGeom>
            <a:avLst/>
            <a:gdLst>
              <a:gd name="connsiteX0" fmla="*/ 0 w 12192000"/>
              <a:gd name="connsiteY0" fmla="*/ 0 h 1989935"/>
              <a:gd name="connsiteX1" fmla="*/ 228093 w 12192000"/>
              <a:gd name="connsiteY1" fmla="*/ 103323 h 1989935"/>
              <a:gd name="connsiteX2" fmla="*/ 11023755 w 12192000"/>
              <a:gd name="connsiteY2" fmla="*/ 1463349 h 1989935"/>
              <a:gd name="connsiteX3" fmla="*/ 11982933 w 12192000"/>
              <a:gd name="connsiteY3" fmla="*/ 1287359 h 1989935"/>
              <a:gd name="connsiteX4" fmla="*/ 12192000 w 12192000"/>
              <a:gd name="connsiteY4" fmla="*/ 1238332 h 1989935"/>
              <a:gd name="connsiteX5" fmla="*/ 12192000 w 12192000"/>
              <a:gd name="connsiteY5" fmla="*/ 1989935 h 1989935"/>
              <a:gd name="connsiteX6" fmla="*/ 0 w 12192000"/>
              <a:gd name="connsiteY6" fmla="*/ 1989935 h 1989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989935">
                <a:moveTo>
                  <a:pt x="0" y="0"/>
                </a:moveTo>
                <a:lnTo>
                  <a:pt x="228093" y="103323"/>
                </a:lnTo>
                <a:cubicBezTo>
                  <a:pt x="3486321" y="1527229"/>
                  <a:pt x="7208993" y="2067460"/>
                  <a:pt x="11023755" y="1463349"/>
                </a:cubicBezTo>
                <a:cubicBezTo>
                  <a:pt x="11346697" y="1412207"/>
                  <a:pt x="11666480" y="1353469"/>
                  <a:pt x="11982933" y="1287359"/>
                </a:cubicBezTo>
                <a:lnTo>
                  <a:pt x="12192000" y="1238332"/>
                </a:lnTo>
                <a:lnTo>
                  <a:pt x="12192000" y="1989935"/>
                </a:lnTo>
                <a:lnTo>
                  <a:pt x="0" y="1989935"/>
                </a:lnTo>
                <a:close/>
              </a:path>
            </a:pathLst>
          </a:custGeom>
          <a:gradFill flip="none" rotWithShape="1">
            <a:gsLst>
              <a:gs pos="50000">
                <a:schemeClr val="accent1"/>
              </a:gs>
              <a:gs pos="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 w="9525">
            <a:noFill/>
          </a:ln>
          <a:effectLst>
            <a:outerShdw blurRad="203200" dist="152400" dir="19260000" algn="ctr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35" name="图片 34" descr="资源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06660" y="225425"/>
            <a:ext cx="1962785" cy="341630"/>
          </a:xfrm>
          <a:prstGeom prst="rect">
            <a:avLst/>
          </a:prstGeom>
        </p:spPr>
      </p:pic>
      <p:sp>
        <p:nvSpPr>
          <p:cNvPr id="39" name="文本框 38"/>
          <p:cNvSpPr txBox="1"/>
          <p:nvPr/>
        </p:nvSpPr>
        <p:spPr>
          <a:xfrm>
            <a:off x="4886300" y="3526320"/>
            <a:ext cx="2478551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333333"/>
                </a:solidFill>
                <a:cs typeface="+mn-ea"/>
                <a:sym typeface="+mn-lt"/>
              </a:rPr>
              <a:t>xxxxx</a:t>
            </a:r>
            <a:endParaRPr lang="en-US" altLang="zh-CN" sz="2400" b="1" dirty="0">
              <a:solidFill>
                <a:srgbClr val="7451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764041" y="3093952"/>
            <a:ext cx="2805658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i="0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xxxxxx</a:t>
            </a:r>
            <a:endParaRPr lang="en-US" sz="2400" b="1" dirty="0">
              <a:solidFill>
                <a:srgbClr val="7451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7" name="矩形: 圆角 6"/>
          <p:cNvSpPr/>
          <p:nvPr/>
        </p:nvSpPr>
        <p:spPr>
          <a:xfrm flipH="1">
            <a:off x="1149388" y="2087300"/>
            <a:ext cx="2477506" cy="1653247"/>
          </a:xfrm>
          <a:prstGeom prst="roundRect">
            <a:avLst>
              <a:gd name="adj" fmla="val 0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xxxxx</a:t>
            </a:r>
            <a:endParaRPr lang="en-US" sz="2400" b="1" dirty="0">
              <a:solidFill>
                <a:srgbClr val="74518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66" b="7366"/>
          <a:stretch>
            <a:fillRect/>
          </a:stretch>
        </p:blipFill>
        <p:spPr>
          <a:xfrm>
            <a:off x="0" y="-86995"/>
            <a:ext cx="12198350" cy="6934835"/>
          </a:xfrm>
          <a:prstGeom prst="rect">
            <a:avLst/>
          </a:prstGeom>
        </p:spPr>
      </p:pic>
      <p:sp>
        <p:nvSpPr>
          <p:cNvPr id="9" name="Rectangle: Diagonal Corners Rounded 3"/>
          <p:cNvSpPr/>
          <p:nvPr/>
        </p:nvSpPr>
        <p:spPr>
          <a:xfrm flipH="1" flipV="1">
            <a:off x="-1" y="-86997"/>
            <a:ext cx="12198350" cy="6934835"/>
          </a:xfrm>
          <a:prstGeom prst="rect">
            <a:avLst/>
          </a:prstGeom>
          <a:gradFill>
            <a:gsLst>
              <a:gs pos="0">
                <a:srgbClr val="745181"/>
              </a:gs>
              <a:gs pos="81000">
                <a:srgbClr val="745181">
                  <a:alpha val="4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30" name="TextBox 1"/>
          <p:cNvSpPr txBox="1"/>
          <p:nvPr/>
        </p:nvSpPr>
        <p:spPr>
          <a:xfrm>
            <a:off x="3765073" y="2921167"/>
            <a:ext cx="429207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6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T</a:t>
            </a:r>
            <a:r>
              <a:rPr lang="en-US" altLang="zh-CN" sz="6600" b="1" dirty="0">
                <a:solidFill>
                  <a:prstClr val="white"/>
                </a:solidFill>
                <a:cs typeface="+mn-ea"/>
                <a:sym typeface="+mn-lt"/>
              </a:rPr>
              <a:t>hank</a:t>
            </a:r>
            <a:r>
              <a:rPr lang="en-US" altLang="zh-CN" sz="66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you !</a:t>
            </a:r>
            <a:endParaRPr lang="en-US" altLang="zh-CN" sz="6600" b="1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pic>
        <p:nvPicPr>
          <p:cNvPr id="34" name="图片 33" descr="资源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" y="276225"/>
            <a:ext cx="1962785" cy="3416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97" y="1545100"/>
            <a:ext cx="2752135" cy="27521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226" y="2719637"/>
            <a:ext cx="2752135" cy="275213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" t="1026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Rectangle: Diagonal Corners Rounded 3"/>
          <p:cNvSpPr/>
          <p:nvPr/>
        </p:nvSpPr>
        <p:spPr>
          <a:xfrm flipH="1" flipV="1">
            <a:off x="0" y="0"/>
            <a:ext cx="12192635" cy="6911975"/>
          </a:xfrm>
          <a:prstGeom prst="rect">
            <a:avLst/>
          </a:prstGeom>
          <a:gradFill>
            <a:gsLst>
              <a:gs pos="0">
                <a:srgbClr val="745181"/>
              </a:gs>
              <a:gs pos="81000">
                <a:srgbClr val="745181">
                  <a:alpha val="40000"/>
                </a:srgb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pic>
        <p:nvPicPr>
          <p:cNvPr id="34" name="图片 33" descr="资源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" y="276225"/>
            <a:ext cx="1962785" cy="34163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38030" y="1814239"/>
            <a:ext cx="10390142" cy="2708434"/>
            <a:chOff x="1940564" y="1814239"/>
            <a:chExt cx="10390142" cy="2708434"/>
          </a:xfrm>
        </p:grpSpPr>
        <p:sp>
          <p:nvSpPr>
            <p:cNvPr id="16" name="TextBox 1"/>
            <p:cNvSpPr txBox="1"/>
            <p:nvPr/>
          </p:nvSpPr>
          <p:spPr>
            <a:xfrm>
              <a:off x="1940564" y="1814239"/>
              <a:ext cx="2393604" cy="27084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7000" noProof="0" dirty="0">
                  <a:ln>
                    <a:noFill/>
                  </a:ln>
                  <a:gradFill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lang="en-US" altLang="zh-CN" sz="17000" noProof="0" dirty="0">
                <a:ln>
                  <a:noFill/>
                </a:ln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TextBox 1"/>
            <p:cNvSpPr txBox="1"/>
            <p:nvPr/>
          </p:nvSpPr>
          <p:spPr>
            <a:xfrm>
              <a:off x="4409693" y="2573165"/>
              <a:ext cx="7921013" cy="1337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Aft>
                  <a:spcPts val="600"/>
                </a:spcAft>
              </a:pPr>
              <a:r>
                <a:rPr lang="en-US" sz="5400" b="1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rPr>
                <a:t>xxxx</a:t>
              </a:r>
              <a:endParaRPr lang="en-US" sz="5400" b="1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omponentBackground1"/>
          <p:cNvSpPr/>
          <p:nvPr/>
        </p:nvSpPr>
        <p:spPr>
          <a:xfrm>
            <a:off x="5768162" y="944119"/>
            <a:ext cx="5720893" cy="5440732"/>
          </a:xfrm>
          <a:prstGeom prst="roundRect">
            <a:avLst>
              <a:gd name="adj" fmla="val 6721"/>
            </a:avLst>
          </a:prstGeom>
          <a:solidFill>
            <a:schemeClr val="bg1"/>
          </a:solidFill>
          <a:ln w="12700" cap="rnd">
            <a:gradFill>
              <a:gsLst>
                <a:gs pos="0">
                  <a:schemeClr val="accent1">
                    <a:lumMod val="45000"/>
                    <a:lumOff val="55000"/>
                  </a:schemeClr>
                </a:gs>
                <a:gs pos="5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0"/>
            </a:gradFill>
            <a:prstDash val="solid"/>
            <a:round/>
          </a:ln>
          <a:effectLst>
            <a:outerShdw blurRad="254000" dist="127000" algn="ctr" rotWithShape="0">
              <a:srgbClr val="7A5A85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0" tIns="0" rIns="0" bIns="0" numCol="1" spcCol="0" rtlCol="0" fromWordArt="0" anchor="ctr" anchorCtr="0" forceAA="0" compatLnSpc="1">
            <a:normAutofit/>
          </a:bodyPr>
          <a:lstStyle/>
          <a:p>
            <a:pPr marL="179705" algn="just"/>
            <a:endParaRPr lang="en-US" altLang="zh-CN" sz="1800" b="1" dirty="0">
              <a:solidFill>
                <a:srgbClr val="72507E"/>
              </a:solidFill>
              <a:cs typeface="+mn-ea"/>
              <a:sym typeface="+mn-lt"/>
            </a:endParaRPr>
          </a:p>
        </p:txBody>
      </p:sp>
      <p:sp>
        <p:nvSpPr>
          <p:cNvPr id="40" name="ComponentBackground6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flipH="1">
            <a:off x="440720" y="940981"/>
            <a:ext cx="4354921" cy="5443870"/>
          </a:xfrm>
          <a:prstGeom prst="roundRect">
            <a:avLst>
              <a:gd name="adj" fmla="val 5391"/>
            </a:avLst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8100000" scaled="1"/>
            <a:tileRect/>
          </a:gradFill>
          <a:ln w="12700">
            <a:solidFill>
              <a:srgbClr val="FFFFFF"/>
            </a:solidFill>
          </a:ln>
          <a:effectLst>
            <a:outerShdw blurRad="152400" dist="38100" dir="8100000" algn="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Bullet2"/>
          <p:cNvSpPr/>
          <p:nvPr/>
        </p:nvSpPr>
        <p:spPr bwMode="auto">
          <a:xfrm>
            <a:off x="6068447" y="1455956"/>
            <a:ext cx="4165390" cy="407520"/>
          </a:xfrm>
          <a:prstGeom prst="round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tx2">
                  <a:alpha val="15000"/>
                </a:schemeClr>
              </a:gs>
            </a:gsLst>
            <a:lin ang="0" scaled="0"/>
          </a:gradFill>
          <a:ln w="19050">
            <a:noFill/>
            <a:round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/>
            <a:r>
              <a:rPr lang="en-US" altLang="zh-CN" sz="2200" b="1" dirty="0">
                <a:solidFill>
                  <a:srgbClr val="745181"/>
                </a:solidFill>
                <a:cs typeface="+mn-ea"/>
                <a:sym typeface="+mn-lt"/>
              </a:rPr>
              <a:t>xxxxxx</a:t>
            </a:r>
            <a:endParaRPr lang="zh-CN" altLang="en-US" sz="2200" b="1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sp>
        <p:nvSpPr>
          <p:cNvPr id="15" name="Number1"/>
          <p:cNvSpPr/>
          <p:nvPr/>
        </p:nvSpPr>
        <p:spPr>
          <a:xfrm>
            <a:off x="7180964" y="2958826"/>
            <a:ext cx="3976801" cy="405649"/>
          </a:xfrm>
          <a:prstGeom prst="roundRect">
            <a:avLst/>
          </a:prstGeom>
          <a:gradFill flip="none" rotWithShape="1">
            <a:gsLst>
              <a:gs pos="0">
                <a:srgbClr val="D3C8D7">
                  <a:lumMod val="60000"/>
                  <a:lumOff val="40000"/>
                </a:srgbClr>
              </a:gs>
              <a:gs pos="50000">
                <a:srgbClr val="745181"/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200" b="1" dirty="0">
                <a:cs typeface="+mn-ea"/>
                <a:sym typeface="+mn-lt"/>
              </a:rPr>
              <a:t>xxxx</a:t>
            </a:r>
            <a:endParaRPr lang="en-US" altLang="zh-CN" sz="2200" b="1" dirty="0">
              <a:cs typeface="+mn-ea"/>
              <a:sym typeface="+mn-lt"/>
            </a:endParaRPr>
          </a:p>
        </p:txBody>
      </p:sp>
      <p:sp>
        <p:nvSpPr>
          <p:cNvPr id="16" name="Bullet1"/>
          <p:cNvSpPr/>
          <p:nvPr/>
        </p:nvSpPr>
        <p:spPr bwMode="auto">
          <a:xfrm>
            <a:off x="1190972" y="765985"/>
            <a:ext cx="2854416" cy="394356"/>
          </a:xfrm>
          <a:prstGeom prst="roundRect">
            <a:avLst>
              <a:gd name="adj" fmla="val 30000"/>
            </a:avLst>
          </a:prstGeom>
          <a:gradFill flip="none" rotWithShape="1">
            <a:gsLst>
              <a:gs pos="27000">
                <a:srgbClr val="745181"/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 w="9525">
            <a:noFill/>
            <a:miter lim="800000"/>
          </a:ln>
        </p:spPr>
        <p:txBody>
          <a:bodyPr wrap="square" lIns="91440" tIns="45720" rIns="98640" bIns="7092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形 16" descr="箭头: 逆时针曲线 纯色填充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7081047" flipH="1">
            <a:off x="8155906" y="1953951"/>
            <a:ext cx="914400" cy="91440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124919" y="3832580"/>
            <a:ext cx="2855486" cy="2956308"/>
            <a:chOff x="3980264" y="1801679"/>
            <a:chExt cx="4231473" cy="4226401"/>
          </a:xfrm>
        </p:grpSpPr>
        <p:sp>
          <p:nvSpPr>
            <p:cNvPr id="19" name="空心弧 18"/>
            <p:cNvSpPr/>
            <p:nvPr/>
          </p:nvSpPr>
          <p:spPr>
            <a:xfrm rot="15562531">
              <a:off x="3985334" y="1801677"/>
              <a:ext cx="4226401" cy="4226405"/>
            </a:xfrm>
            <a:prstGeom prst="blockArc">
              <a:avLst>
                <a:gd name="adj1" fmla="val 15011212"/>
                <a:gd name="adj2" fmla="val 18376964"/>
                <a:gd name="adj3" fmla="val 21530"/>
              </a:avLst>
            </a:prstGeom>
            <a:solidFill>
              <a:schemeClr val="accent1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0" name="空心弧 19"/>
            <p:cNvSpPr/>
            <p:nvPr/>
          </p:nvSpPr>
          <p:spPr>
            <a:xfrm rot="15562531">
              <a:off x="4279115" y="2100525"/>
              <a:ext cx="3628707" cy="3628711"/>
            </a:xfrm>
            <a:prstGeom prst="blockArc">
              <a:avLst>
                <a:gd name="adj1" fmla="val 15011212"/>
                <a:gd name="adj2" fmla="val 18376964"/>
                <a:gd name="adj3" fmla="val 21530"/>
              </a:avLst>
            </a:prstGeom>
            <a:gradFill>
              <a:gsLst>
                <a:gs pos="0">
                  <a:schemeClr val="accent1"/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</a:gradFill>
            <a:ln w="6350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1" name="空心弧 20"/>
            <p:cNvSpPr/>
            <p:nvPr/>
          </p:nvSpPr>
          <p:spPr>
            <a:xfrm rot="2364690" flipH="1">
              <a:off x="3980264" y="1801680"/>
              <a:ext cx="4226405" cy="4226399"/>
            </a:xfrm>
            <a:prstGeom prst="blockArc">
              <a:avLst>
                <a:gd name="adj1" fmla="val 15011212"/>
                <a:gd name="adj2" fmla="val 18376964"/>
                <a:gd name="adj3" fmla="val 21530"/>
              </a:avLst>
            </a:prstGeom>
            <a:solidFill>
              <a:schemeClr val="accent3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2" name="空心弧 21"/>
            <p:cNvSpPr/>
            <p:nvPr/>
          </p:nvSpPr>
          <p:spPr>
            <a:xfrm rot="19235310">
              <a:off x="3985330" y="1801680"/>
              <a:ext cx="4226405" cy="4226399"/>
            </a:xfrm>
            <a:prstGeom prst="blockArc">
              <a:avLst>
                <a:gd name="adj1" fmla="val 15011212"/>
                <a:gd name="adj2" fmla="val 18376964"/>
                <a:gd name="adj3" fmla="val 21530"/>
              </a:avLst>
            </a:prstGeom>
            <a:solidFill>
              <a:schemeClr val="accent2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3" name="空心弧 22"/>
            <p:cNvSpPr/>
            <p:nvPr/>
          </p:nvSpPr>
          <p:spPr>
            <a:xfrm rot="6037468" flipH="1">
              <a:off x="3980267" y="1801677"/>
              <a:ext cx="4226401" cy="4226405"/>
            </a:xfrm>
            <a:prstGeom prst="blockArc">
              <a:avLst>
                <a:gd name="adj1" fmla="val 15011212"/>
                <a:gd name="adj2" fmla="val 18376964"/>
                <a:gd name="adj3" fmla="val 21530"/>
              </a:avLst>
            </a:prstGeom>
            <a:solidFill>
              <a:schemeClr val="accent5">
                <a:alpha val="12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9pPr>
            </a:lstStyle>
            <a:p>
              <a:pPr algn="ctr"/>
              <a:endParaRPr lang="en-US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" name="空心弧 23"/>
            <p:cNvSpPr/>
            <p:nvPr/>
          </p:nvSpPr>
          <p:spPr>
            <a:xfrm rot="2364690" flipH="1">
              <a:off x="4274046" y="2100526"/>
              <a:ext cx="3628711" cy="3628707"/>
            </a:xfrm>
            <a:prstGeom prst="blockArc">
              <a:avLst>
                <a:gd name="adj1" fmla="val 15011212"/>
                <a:gd name="adj2" fmla="val 18376964"/>
                <a:gd name="adj3" fmla="val 21530"/>
              </a:avLst>
            </a:prstGeom>
            <a:solidFill>
              <a:schemeClr val="accent3"/>
            </a:solidFill>
            <a:ln w="6350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" name="空心弧 24"/>
            <p:cNvSpPr/>
            <p:nvPr/>
          </p:nvSpPr>
          <p:spPr>
            <a:xfrm rot="19235310">
              <a:off x="4279112" y="2100525"/>
              <a:ext cx="3628711" cy="3628708"/>
            </a:xfrm>
            <a:prstGeom prst="blockArc">
              <a:avLst>
                <a:gd name="adj1" fmla="val 15011212"/>
                <a:gd name="adj2" fmla="val 18376964"/>
                <a:gd name="adj3" fmla="val 21530"/>
              </a:avLst>
            </a:prstGeom>
            <a:solidFill>
              <a:schemeClr val="accent2"/>
            </a:solidFill>
            <a:ln w="6350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空心弧 25"/>
            <p:cNvSpPr/>
            <p:nvPr/>
          </p:nvSpPr>
          <p:spPr>
            <a:xfrm rot="6037468" flipH="1">
              <a:off x="4274049" y="2100525"/>
              <a:ext cx="3628707" cy="3628711"/>
            </a:xfrm>
            <a:prstGeom prst="blockArc">
              <a:avLst>
                <a:gd name="adj1" fmla="val 15011212"/>
                <a:gd name="adj2" fmla="val 18376964"/>
                <a:gd name="adj3" fmla="val 21530"/>
              </a:avLst>
            </a:prstGeom>
            <a:solidFill>
              <a:schemeClr val="accent4"/>
            </a:solidFill>
            <a:ln w="63500">
              <a:solidFill>
                <a:schemeClr val="bg1"/>
              </a:solidFill>
            </a:ln>
            <a:effectLst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 panose="020B0604020202020204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604224" y="5101287"/>
            <a:ext cx="1884962" cy="3371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745181"/>
                </a:solidFill>
                <a:cs typeface="+mn-ea"/>
                <a:sym typeface="+mn-lt"/>
              </a:rPr>
              <a:t>xxx</a:t>
            </a:r>
            <a:endParaRPr lang="zh-CN" altLang="en-US" sz="1600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811874" y="5234175"/>
            <a:ext cx="1677181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745181"/>
                </a:solidFill>
                <a:cs typeface="+mn-ea"/>
                <a:sym typeface="+mn-lt"/>
              </a:rPr>
              <a:t>xxx</a:t>
            </a:r>
            <a:endParaRPr lang="en-US" altLang="zh-CN" sz="1400" b="1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27204" y="3832580"/>
            <a:ext cx="1888103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745181"/>
                </a:solidFill>
                <a:cs typeface="+mn-ea"/>
                <a:sym typeface="+mn-lt"/>
              </a:rPr>
              <a:t>xxx</a:t>
            </a:r>
            <a:endParaRPr lang="en-US" altLang="zh-CN" sz="1400" b="1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090402" y="3832580"/>
            <a:ext cx="1521712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745181"/>
                </a:solidFill>
                <a:cs typeface="+mn-ea"/>
                <a:sym typeface="+mn-lt"/>
              </a:rPr>
              <a:t>xxx</a:t>
            </a:r>
            <a:endParaRPr lang="en-US" altLang="zh-CN" sz="1400" b="1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487928" y="5234175"/>
            <a:ext cx="1492149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sz="1400" b="1" dirty="0">
                <a:solidFill>
                  <a:srgbClr val="745181"/>
                </a:solidFill>
                <a:cs typeface="+mn-ea"/>
                <a:sym typeface="+mn-lt"/>
              </a:rPr>
              <a:t>xxx</a:t>
            </a:r>
            <a:endParaRPr lang="en-US" altLang="zh-CN" sz="1400" b="1" dirty="0">
              <a:solidFill>
                <a:srgbClr val="745181"/>
              </a:solidFill>
              <a:cs typeface="+mn-ea"/>
              <a:sym typeface="+mn-lt"/>
            </a:endParaRPr>
          </a:p>
        </p:txBody>
      </p:sp>
      <p:sp>
        <p:nvSpPr>
          <p:cNvPr id="32" name="double-arrowhead-pointing-to-left_45744"/>
          <p:cNvSpPr/>
          <p:nvPr/>
        </p:nvSpPr>
        <p:spPr>
          <a:xfrm rot="16200000">
            <a:off x="2357122" y="2633064"/>
            <a:ext cx="350067" cy="301457"/>
          </a:xfrm>
          <a:custGeom>
            <a:avLst/>
            <a:gdLst>
              <a:gd name="connsiteX0" fmla="*/ 608048 w 609117"/>
              <a:gd name="connsiteY0" fmla="*/ 403 h 524535"/>
              <a:gd name="connsiteX1" fmla="*/ 607788 w 609117"/>
              <a:gd name="connsiteY1" fmla="*/ 8923 h 524535"/>
              <a:gd name="connsiteX2" fmla="*/ 528103 w 609117"/>
              <a:gd name="connsiteY2" fmla="*/ 244005 h 524535"/>
              <a:gd name="connsiteX3" fmla="*/ 528017 w 609117"/>
              <a:gd name="connsiteY3" fmla="*/ 277131 h 524535"/>
              <a:gd name="connsiteX4" fmla="*/ 607875 w 609117"/>
              <a:gd name="connsiteY4" fmla="*/ 515673 h 524535"/>
              <a:gd name="connsiteX5" fmla="*/ 600080 w 609117"/>
              <a:gd name="connsiteY5" fmla="*/ 521209 h 524535"/>
              <a:gd name="connsiteX6" fmla="*/ 295457 w 609117"/>
              <a:gd name="connsiteY6" fmla="*/ 271596 h 524535"/>
              <a:gd name="connsiteX7" fmla="*/ 295544 w 609117"/>
              <a:gd name="connsiteY7" fmla="*/ 249541 h 524535"/>
              <a:gd name="connsiteX8" fmla="*/ 599993 w 609117"/>
              <a:gd name="connsiteY8" fmla="*/ 3301 h 524535"/>
              <a:gd name="connsiteX9" fmla="*/ 608048 w 609117"/>
              <a:gd name="connsiteY9" fmla="*/ 403 h 524535"/>
              <a:gd name="connsiteX10" fmla="*/ 318231 w 609117"/>
              <a:gd name="connsiteY10" fmla="*/ 403 h 524535"/>
              <a:gd name="connsiteX11" fmla="*/ 317961 w 609117"/>
              <a:gd name="connsiteY11" fmla="*/ 8923 h 524535"/>
              <a:gd name="connsiteX12" fmla="*/ 238275 w 609117"/>
              <a:gd name="connsiteY12" fmla="*/ 244005 h 524535"/>
              <a:gd name="connsiteX13" fmla="*/ 238275 w 609117"/>
              <a:gd name="connsiteY13" fmla="*/ 277131 h 524535"/>
              <a:gd name="connsiteX14" fmla="*/ 318047 w 609117"/>
              <a:gd name="connsiteY14" fmla="*/ 515673 h 524535"/>
              <a:gd name="connsiteX15" fmla="*/ 310339 w 609117"/>
              <a:gd name="connsiteY15" fmla="*/ 521209 h 524535"/>
              <a:gd name="connsiteX16" fmla="*/ 5716 w 609117"/>
              <a:gd name="connsiteY16" fmla="*/ 271596 h 524535"/>
              <a:gd name="connsiteX17" fmla="*/ 5716 w 609117"/>
              <a:gd name="connsiteY17" fmla="*/ 249541 h 524535"/>
              <a:gd name="connsiteX18" fmla="*/ 310252 w 609117"/>
              <a:gd name="connsiteY18" fmla="*/ 3301 h 524535"/>
              <a:gd name="connsiteX19" fmla="*/ 318231 w 609117"/>
              <a:gd name="connsiteY19" fmla="*/ 403 h 52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117" h="524535">
                <a:moveTo>
                  <a:pt x="608048" y="403"/>
                </a:moveTo>
                <a:cubicBezTo>
                  <a:pt x="609456" y="1419"/>
                  <a:pt x="609477" y="4339"/>
                  <a:pt x="607788" y="8923"/>
                </a:cubicBezTo>
                <a:lnTo>
                  <a:pt x="528103" y="244005"/>
                </a:lnTo>
                <a:cubicBezTo>
                  <a:pt x="524725" y="253087"/>
                  <a:pt x="524725" y="267963"/>
                  <a:pt x="528017" y="277131"/>
                </a:cubicBezTo>
                <a:lnTo>
                  <a:pt x="607875" y="515673"/>
                </a:lnTo>
                <a:cubicBezTo>
                  <a:pt x="611166" y="524841"/>
                  <a:pt x="607702" y="527263"/>
                  <a:pt x="600080" y="521209"/>
                </a:cubicBezTo>
                <a:lnTo>
                  <a:pt x="295457" y="271596"/>
                </a:lnTo>
                <a:cubicBezTo>
                  <a:pt x="287835" y="265455"/>
                  <a:pt x="287922" y="255595"/>
                  <a:pt x="295544" y="249541"/>
                </a:cubicBezTo>
                <a:lnTo>
                  <a:pt x="599993" y="3301"/>
                </a:lnTo>
                <a:cubicBezTo>
                  <a:pt x="603847" y="274"/>
                  <a:pt x="606641" y="-613"/>
                  <a:pt x="608048" y="403"/>
                </a:cubicBezTo>
                <a:close/>
                <a:moveTo>
                  <a:pt x="318231" y="403"/>
                </a:moveTo>
                <a:cubicBezTo>
                  <a:pt x="319628" y="1419"/>
                  <a:pt x="319650" y="4339"/>
                  <a:pt x="317961" y="8923"/>
                </a:cubicBezTo>
                <a:lnTo>
                  <a:pt x="238275" y="244005"/>
                </a:lnTo>
                <a:cubicBezTo>
                  <a:pt x="234897" y="253087"/>
                  <a:pt x="234897" y="267963"/>
                  <a:pt x="238275" y="277131"/>
                </a:cubicBezTo>
                <a:lnTo>
                  <a:pt x="318047" y="515673"/>
                </a:lnTo>
                <a:cubicBezTo>
                  <a:pt x="321425" y="524841"/>
                  <a:pt x="317874" y="527263"/>
                  <a:pt x="310339" y="521209"/>
                </a:cubicBezTo>
                <a:lnTo>
                  <a:pt x="5716" y="271596"/>
                </a:lnTo>
                <a:cubicBezTo>
                  <a:pt x="-1906" y="265455"/>
                  <a:pt x="-1906" y="255595"/>
                  <a:pt x="5716" y="249541"/>
                </a:cubicBezTo>
                <a:lnTo>
                  <a:pt x="310252" y="3301"/>
                </a:lnTo>
                <a:cubicBezTo>
                  <a:pt x="314063" y="274"/>
                  <a:pt x="316835" y="-613"/>
                  <a:pt x="318231" y="403"/>
                </a:cubicBezTo>
                <a:close/>
              </a:path>
            </a:pathLst>
          </a:custGeom>
          <a:solidFill>
            <a:srgbClr val="745181"/>
          </a:solidFill>
          <a:ln>
            <a:noFill/>
          </a:ln>
          <a:effectLst>
            <a:glow rad="101600">
              <a:srgbClr val="B3A1BA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double-arrowhead-pointing-to-left_45744"/>
          <p:cNvSpPr/>
          <p:nvPr/>
        </p:nvSpPr>
        <p:spPr>
          <a:xfrm rot="16200000">
            <a:off x="2357122" y="4172692"/>
            <a:ext cx="350067" cy="301457"/>
          </a:xfrm>
          <a:custGeom>
            <a:avLst/>
            <a:gdLst>
              <a:gd name="connsiteX0" fmla="*/ 608048 w 609117"/>
              <a:gd name="connsiteY0" fmla="*/ 403 h 524535"/>
              <a:gd name="connsiteX1" fmla="*/ 607788 w 609117"/>
              <a:gd name="connsiteY1" fmla="*/ 8923 h 524535"/>
              <a:gd name="connsiteX2" fmla="*/ 528103 w 609117"/>
              <a:gd name="connsiteY2" fmla="*/ 244005 h 524535"/>
              <a:gd name="connsiteX3" fmla="*/ 528017 w 609117"/>
              <a:gd name="connsiteY3" fmla="*/ 277131 h 524535"/>
              <a:gd name="connsiteX4" fmla="*/ 607875 w 609117"/>
              <a:gd name="connsiteY4" fmla="*/ 515673 h 524535"/>
              <a:gd name="connsiteX5" fmla="*/ 600080 w 609117"/>
              <a:gd name="connsiteY5" fmla="*/ 521209 h 524535"/>
              <a:gd name="connsiteX6" fmla="*/ 295457 w 609117"/>
              <a:gd name="connsiteY6" fmla="*/ 271596 h 524535"/>
              <a:gd name="connsiteX7" fmla="*/ 295544 w 609117"/>
              <a:gd name="connsiteY7" fmla="*/ 249541 h 524535"/>
              <a:gd name="connsiteX8" fmla="*/ 599993 w 609117"/>
              <a:gd name="connsiteY8" fmla="*/ 3301 h 524535"/>
              <a:gd name="connsiteX9" fmla="*/ 608048 w 609117"/>
              <a:gd name="connsiteY9" fmla="*/ 403 h 524535"/>
              <a:gd name="connsiteX10" fmla="*/ 318231 w 609117"/>
              <a:gd name="connsiteY10" fmla="*/ 403 h 524535"/>
              <a:gd name="connsiteX11" fmla="*/ 317961 w 609117"/>
              <a:gd name="connsiteY11" fmla="*/ 8923 h 524535"/>
              <a:gd name="connsiteX12" fmla="*/ 238275 w 609117"/>
              <a:gd name="connsiteY12" fmla="*/ 244005 h 524535"/>
              <a:gd name="connsiteX13" fmla="*/ 238275 w 609117"/>
              <a:gd name="connsiteY13" fmla="*/ 277131 h 524535"/>
              <a:gd name="connsiteX14" fmla="*/ 318047 w 609117"/>
              <a:gd name="connsiteY14" fmla="*/ 515673 h 524535"/>
              <a:gd name="connsiteX15" fmla="*/ 310339 w 609117"/>
              <a:gd name="connsiteY15" fmla="*/ 521209 h 524535"/>
              <a:gd name="connsiteX16" fmla="*/ 5716 w 609117"/>
              <a:gd name="connsiteY16" fmla="*/ 271596 h 524535"/>
              <a:gd name="connsiteX17" fmla="*/ 5716 w 609117"/>
              <a:gd name="connsiteY17" fmla="*/ 249541 h 524535"/>
              <a:gd name="connsiteX18" fmla="*/ 310252 w 609117"/>
              <a:gd name="connsiteY18" fmla="*/ 3301 h 524535"/>
              <a:gd name="connsiteX19" fmla="*/ 318231 w 609117"/>
              <a:gd name="connsiteY19" fmla="*/ 403 h 52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117" h="524535">
                <a:moveTo>
                  <a:pt x="608048" y="403"/>
                </a:moveTo>
                <a:cubicBezTo>
                  <a:pt x="609456" y="1419"/>
                  <a:pt x="609477" y="4339"/>
                  <a:pt x="607788" y="8923"/>
                </a:cubicBezTo>
                <a:lnTo>
                  <a:pt x="528103" y="244005"/>
                </a:lnTo>
                <a:cubicBezTo>
                  <a:pt x="524725" y="253087"/>
                  <a:pt x="524725" y="267963"/>
                  <a:pt x="528017" y="277131"/>
                </a:cubicBezTo>
                <a:lnTo>
                  <a:pt x="607875" y="515673"/>
                </a:lnTo>
                <a:cubicBezTo>
                  <a:pt x="611166" y="524841"/>
                  <a:pt x="607702" y="527263"/>
                  <a:pt x="600080" y="521209"/>
                </a:cubicBezTo>
                <a:lnTo>
                  <a:pt x="295457" y="271596"/>
                </a:lnTo>
                <a:cubicBezTo>
                  <a:pt x="287835" y="265455"/>
                  <a:pt x="287922" y="255595"/>
                  <a:pt x="295544" y="249541"/>
                </a:cubicBezTo>
                <a:lnTo>
                  <a:pt x="599993" y="3301"/>
                </a:lnTo>
                <a:cubicBezTo>
                  <a:pt x="603847" y="274"/>
                  <a:pt x="606641" y="-613"/>
                  <a:pt x="608048" y="403"/>
                </a:cubicBezTo>
                <a:close/>
                <a:moveTo>
                  <a:pt x="318231" y="403"/>
                </a:moveTo>
                <a:cubicBezTo>
                  <a:pt x="319628" y="1419"/>
                  <a:pt x="319650" y="4339"/>
                  <a:pt x="317961" y="8923"/>
                </a:cubicBezTo>
                <a:lnTo>
                  <a:pt x="238275" y="244005"/>
                </a:lnTo>
                <a:cubicBezTo>
                  <a:pt x="234897" y="253087"/>
                  <a:pt x="234897" y="267963"/>
                  <a:pt x="238275" y="277131"/>
                </a:cubicBezTo>
                <a:lnTo>
                  <a:pt x="318047" y="515673"/>
                </a:lnTo>
                <a:cubicBezTo>
                  <a:pt x="321425" y="524841"/>
                  <a:pt x="317874" y="527263"/>
                  <a:pt x="310339" y="521209"/>
                </a:cubicBezTo>
                <a:lnTo>
                  <a:pt x="5716" y="271596"/>
                </a:lnTo>
                <a:cubicBezTo>
                  <a:pt x="-1906" y="265455"/>
                  <a:pt x="-1906" y="255595"/>
                  <a:pt x="5716" y="249541"/>
                </a:cubicBezTo>
                <a:lnTo>
                  <a:pt x="310252" y="3301"/>
                </a:lnTo>
                <a:cubicBezTo>
                  <a:pt x="314063" y="274"/>
                  <a:pt x="316835" y="-613"/>
                  <a:pt x="318231" y="403"/>
                </a:cubicBezTo>
                <a:close/>
              </a:path>
            </a:pathLst>
          </a:custGeom>
          <a:solidFill>
            <a:srgbClr val="745181"/>
          </a:solidFill>
          <a:ln>
            <a:noFill/>
          </a:ln>
          <a:effectLst>
            <a:glow rad="101600">
              <a:srgbClr val="B3A1BA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double-arrowhead-pointing-to-left_45744"/>
          <p:cNvSpPr/>
          <p:nvPr/>
        </p:nvSpPr>
        <p:spPr>
          <a:xfrm rot="16200000">
            <a:off x="2357122" y="5712320"/>
            <a:ext cx="350067" cy="301457"/>
          </a:xfrm>
          <a:custGeom>
            <a:avLst/>
            <a:gdLst>
              <a:gd name="connsiteX0" fmla="*/ 608048 w 609117"/>
              <a:gd name="connsiteY0" fmla="*/ 403 h 524535"/>
              <a:gd name="connsiteX1" fmla="*/ 607788 w 609117"/>
              <a:gd name="connsiteY1" fmla="*/ 8923 h 524535"/>
              <a:gd name="connsiteX2" fmla="*/ 528103 w 609117"/>
              <a:gd name="connsiteY2" fmla="*/ 244005 h 524535"/>
              <a:gd name="connsiteX3" fmla="*/ 528017 w 609117"/>
              <a:gd name="connsiteY3" fmla="*/ 277131 h 524535"/>
              <a:gd name="connsiteX4" fmla="*/ 607875 w 609117"/>
              <a:gd name="connsiteY4" fmla="*/ 515673 h 524535"/>
              <a:gd name="connsiteX5" fmla="*/ 600080 w 609117"/>
              <a:gd name="connsiteY5" fmla="*/ 521209 h 524535"/>
              <a:gd name="connsiteX6" fmla="*/ 295457 w 609117"/>
              <a:gd name="connsiteY6" fmla="*/ 271596 h 524535"/>
              <a:gd name="connsiteX7" fmla="*/ 295544 w 609117"/>
              <a:gd name="connsiteY7" fmla="*/ 249541 h 524535"/>
              <a:gd name="connsiteX8" fmla="*/ 599993 w 609117"/>
              <a:gd name="connsiteY8" fmla="*/ 3301 h 524535"/>
              <a:gd name="connsiteX9" fmla="*/ 608048 w 609117"/>
              <a:gd name="connsiteY9" fmla="*/ 403 h 524535"/>
              <a:gd name="connsiteX10" fmla="*/ 318231 w 609117"/>
              <a:gd name="connsiteY10" fmla="*/ 403 h 524535"/>
              <a:gd name="connsiteX11" fmla="*/ 317961 w 609117"/>
              <a:gd name="connsiteY11" fmla="*/ 8923 h 524535"/>
              <a:gd name="connsiteX12" fmla="*/ 238275 w 609117"/>
              <a:gd name="connsiteY12" fmla="*/ 244005 h 524535"/>
              <a:gd name="connsiteX13" fmla="*/ 238275 w 609117"/>
              <a:gd name="connsiteY13" fmla="*/ 277131 h 524535"/>
              <a:gd name="connsiteX14" fmla="*/ 318047 w 609117"/>
              <a:gd name="connsiteY14" fmla="*/ 515673 h 524535"/>
              <a:gd name="connsiteX15" fmla="*/ 310339 w 609117"/>
              <a:gd name="connsiteY15" fmla="*/ 521209 h 524535"/>
              <a:gd name="connsiteX16" fmla="*/ 5716 w 609117"/>
              <a:gd name="connsiteY16" fmla="*/ 271596 h 524535"/>
              <a:gd name="connsiteX17" fmla="*/ 5716 w 609117"/>
              <a:gd name="connsiteY17" fmla="*/ 249541 h 524535"/>
              <a:gd name="connsiteX18" fmla="*/ 310252 w 609117"/>
              <a:gd name="connsiteY18" fmla="*/ 3301 h 524535"/>
              <a:gd name="connsiteX19" fmla="*/ 318231 w 609117"/>
              <a:gd name="connsiteY19" fmla="*/ 403 h 524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09117" h="524535">
                <a:moveTo>
                  <a:pt x="608048" y="403"/>
                </a:moveTo>
                <a:cubicBezTo>
                  <a:pt x="609456" y="1419"/>
                  <a:pt x="609477" y="4339"/>
                  <a:pt x="607788" y="8923"/>
                </a:cubicBezTo>
                <a:lnTo>
                  <a:pt x="528103" y="244005"/>
                </a:lnTo>
                <a:cubicBezTo>
                  <a:pt x="524725" y="253087"/>
                  <a:pt x="524725" y="267963"/>
                  <a:pt x="528017" y="277131"/>
                </a:cubicBezTo>
                <a:lnTo>
                  <a:pt x="607875" y="515673"/>
                </a:lnTo>
                <a:cubicBezTo>
                  <a:pt x="611166" y="524841"/>
                  <a:pt x="607702" y="527263"/>
                  <a:pt x="600080" y="521209"/>
                </a:cubicBezTo>
                <a:lnTo>
                  <a:pt x="295457" y="271596"/>
                </a:lnTo>
                <a:cubicBezTo>
                  <a:pt x="287835" y="265455"/>
                  <a:pt x="287922" y="255595"/>
                  <a:pt x="295544" y="249541"/>
                </a:cubicBezTo>
                <a:lnTo>
                  <a:pt x="599993" y="3301"/>
                </a:lnTo>
                <a:cubicBezTo>
                  <a:pt x="603847" y="274"/>
                  <a:pt x="606641" y="-613"/>
                  <a:pt x="608048" y="403"/>
                </a:cubicBezTo>
                <a:close/>
                <a:moveTo>
                  <a:pt x="318231" y="403"/>
                </a:moveTo>
                <a:cubicBezTo>
                  <a:pt x="319628" y="1419"/>
                  <a:pt x="319650" y="4339"/>
                  <a:pt x="317961" y="8923"/>
                </a:cubicBezTo>
                <a:lnTo>
                  <a:pt x="238275" y="244005"/>
                </a:lnTo>
                <a:cubicBezTo>
                  <a:pt x="234897" y="253087"/>
                  <a:pt x="234897" y="267963"/>
                  <a:pt x="238275" y="277131"/>
                </a:cubicBezTo>
                <a:lnTo>
                  <a:pt x="318047" y="515673"/>
                </a:lnTo>
                <a:cubicBezTo>
                  <a:pt x="321425" y="524841"/>
                  <a:pt x="317874" y="527263"/>
                  <a:pt x="310339" y="521209"/>
                </a:cubicBezTo>
                <a:lnTo>
                  <a:pt x="5716" y="271596"/>
                </a:lnTo>
                <a:cubicBezTo>
                  <a:pt x="-1906" y="265455"/>
                  <a:pt x="-1906" y="255595"/>
                  <a:pt x="5716" y="249541"/>
                </a:cubicBezTo>
                <a:lnTo>
                  <a:pt x="310252" y="3301"/>
                </a:lnTo>
                <a:cubicBezTo>
                  <a:pt x="314063" y="274"/>
                  <a:pt x="316835" y="-613"/>
                  <a:pt x="318231" y="403"/>
                </a:cubicBezTo>
                <a:close/>
              </a:path>
            </a:pathLst>
          </a:custGeom>
          <a:solidFill>
            <a:srgbClr val="745181"/>
          </a:solidFill>
          <a:ln>
            <a:noFill/>
          </a:ln>
          <a:effectLst>
            <a:glow rad="101600">
              <a:srgbClr val="B3A1BA">
                <a:alpha val="6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Bullet1"/>
          <p:cNvSpPr/>
          <p:nvPr/>
        </p:nvSpPr>
        <p:spPr bwMode="auto">
          <a:xfrm>
            <a:off x="7483903" y="765985"/>
            <a:ext cx="2099656" cy="394356"/>
          </a:xfrm>
          <a:prstGeom prst="roundRect">
            <a:avLst>
              <a:gd name="adj" fmla="val 30000"/>
            </a:avLst>
          </a:prstGeom>
          <a:gradFill flip="none" rotWithShape="1">
            <a:gsLst>
              <a:gs pos="27000">
                <a:srgbClr val="745181"/>
              </a:gs>
              <a:gs pos="100000">
                <a:schemeClr val="bg2">
                  <a:lumMod val="90000"/>
                </a:schemeClr>
              </a:gs>
            </a:gsLst>
            <a:lin ang="13500000" scaled="1"/>
            <a:tileRect/>
          </a:gradFill>
          <a:ln w="9525">
            <a:noFill/>
            <a:miter lim="800000"/>
          </a:ln>
        </p:spPr>
        <p:txBody>
          <a:bodyPr wrap="square" lIns="91440" tIns="45720" rIns="98640" bIns="7092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b="1" dirty="0">
                <a:solidFill>
                  <a:schemeClr val="bg1"/>
                </a:solidFill>
                <a:cs typeface="+mn-ea"/>
                <a:sym typeface="+mn-lt"/>
              </a:rPr>
              <a:t>xxxx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question-mark-draw_16686"/>
          <p:cNvSpPr/>
          <p:nvPr/>
        </p:nvSpPr>
        <p:spPr>
          <a:xfrm rot="892450">
            <a:off x="2731347" y="5903653"/>
            <a:ext cx="395105" cy="609685"/>
          </a:xfrm>
          <a:custGeom>
            <a:avLst/>
            <a:gdLst>
              <a:gd name="connsiteX0" fmla="*/ 148049 w 391493"/>
              <a:gd name="connsiteY0" fmla="*/ 466367 h 604111"/>
              <a:gd name="connsiteX1" fmla="*/ 196111 w 391493"/>
              <a:gd name="connsiteY1" fmla="*/ 466367 h 604111"/>
              <a:gd name="connsiteX2" fmla="*/ 251915 w 391493"/>
              <a:gd name="connsiteY2" fmla="*/ 522109 h 604111"/>
              <a:gd name="connsiteX3" fmla="*/ 251915 w 391493"/>
              <a:gd name="connsiteY3" fmla="*/ 548208 h 604111"/>
              <a:gd name="connsiteX4" fmla="*/ 196111 w 391493"/>
              <a:gd name="connsiteY4" fmla="*/ 604111 h 604111"/>
              <a:gd name="connsiteX5" fmla="*/ 148049 w 391493"/>
              <a:gd name="connsiteY5" fmla="*/ 604111 h 604111"/>
              <a:gd name="connsiteX6" fmla="*/ 92084 w 391493"/>
              <a:gd name="connsiteY6" fmla="*/ 548208 h 604111"/>
              <a:gd name="connsiteX7" fmla="*/ 92084 w 391493"/>
              <a:gd name="connsiteY7" fmla="*/ 522109 h 604111"/>
              <a:gd name="connsiteX8" fmla="*/ 148049 w 391493"/>
              <a:gd name="connsiteY8" fmla="*/ 466367 h 604111"/>
              <a:gd name="connsiteX9" fmla="*/ 188697 w 391493"/>
              <a:gd name="connsiteY9" fmla="*/ 0 h 604111"/>
              <a:gd name="connsiteX10" fmla="*/ 391493 w 391493"/>
              <a:gd name="connsiteY10" fmla="*/ 170104 h 604111"/>
              <a:gd name="connsiteX11" fmla="*/ 391493 w 391493"/>
              <a:gd name="connsiteY11" fmla="*/ 171715 h 604111"/>
              <a:gd name="connsiteX12" fmla="*/ 233387 w 391493"/>
              <a:gd name="connsiteY12" fmla="*/ 367431 h 604111"/>
              <a:gd name="connsiteX13" fmla="*/ 228385 w 391493"/>
              <a:gd name="connsiteY13" fmla="*/ 393365 h 604111"/>
              <a:gd name="connsiteX14" fmla="*/ 174500 w 391493"/>
              <a:gd name="connsiteY14" fmla="*/ 419300 h 604111"/>
              <a:gd name="connsiteX15" fmla="*/ 117065 w 391493"/>
              <a:gd name="connsiteY15" fmla="*/ 364048 h 604111"/>
              <a:gd name="connsiteX16" fmla="*/ 113355 w 391493"/>
              <a:gd name="connsiteY16" fmla="*/ 339241 h 604111"/>
              <a:gd name="connsiteX17" fmla="*/ 108353 w 391493"/>
              <a:gd name="connsiteY17" fmla="*/ 280285 h 604111"/>
              <a:gd name="connsiteX18" fmla="*/ 111580 w 391493"/>
              <a:gd name="connsiteY18" fmla="*/ 276741 h 604111"/>
              <a:gd name="connsiteX19" fmla="*/ 239033 w 391493"/>
              <a:gd name="connsiteY19" fmla="*/ 183957 h 604111"/>
              <a:gd name="connsiteX20" fmla="*/ 239033 w 391493"/>
              <a:gd name="connsiteY20" fmla="*/ 183152 h 604111"/>
              <a:gd name="connsiteX21" fmla="*/ 178211 w 391493"/>
              <a:gd name="connsiteY21" fmla="*/ 138531 h 604111"/>
              <a:gd name="connsiteX22" fmla="*/ 104965 w 391493"/>
              <a:gd name="connsiteY22" fmla="*/ 159472 h 604111"/>
              <a:gd name="connsiteX23" fmla="*/ 25911 w 391493"/>
              <a:gd name="connsiteY23" fmla="*/ 147552 h 604111"/>
              <a:gd name="connsiteX24" fmla="*/ 12198 w 391493"/>
              <a:gd name="connsiteY24" fmla="*/ 129511 h 604111"/>
              <a:gd name="connsiteX25" fmla="*/ 21394 w 391493"/>
              <a:gd name="connsiteY25" fmla="*/ 49291 h 604111"/>
              <a:gd name="connsiteX26" fmla="*/ 188697 w 391493"/>
              <a:gd name="connsiteY26" fmla="*/ 0 h 604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91493" h="604111">
                <a:moveTo>
                  <a:pt x="148049" y="466367"/>
                </a:moveTo>
                <a:lnTo>
                  <a:pt x="196111" y="466367"/>
                </a:lnTo>
                <a:cubicBezTo>
                  <a:pt x="226916" y="466367"/>
                  <a:pt x="251915" y="491338"/>
                  <a:pt x="251915" y="522109"/>
                </a:cubicBezTo>
                <a:lnTo>
                  <a:pt x="251915" y="548208"/>
                </a:lnTo>
                <a:cubicBezTo>
                  <a:pt x="251915" y="579140"/>
                  <a:pt x="226916" y="604111"/>
                  <a:pt x="196111" y="604111"/>
                </a:cubicBezTo>
                <a:lnTo>
                  <a:pt x="148049" y="604111"/>
                </a:lnTo>
                <a:cubicBezTo>
                  <a:pt x="117244" y="604111"/>
                  <a:pt x="92084" y="579140"/>
                  <a:pt x="92084" y="548208"/>
                </a:cubicBezTo>
                <a:lnTo>
                  <a:pt x="92084" y="522109"/>
                </a:lnTo>
                <a:cubicBezTo>
                  <a:pt x="92084" y="491338"/>
                  <a:pt x="117083" y="466367"/>
                  <a:pt x="148049" y="466367"/>
                </a:cubicBezTo>
                <a:close/>
                <a:moveTo>
                  <a:pt x="188697" y="0"/>
                </a:moveTo>
                <a:cubicBezTo>
                  <a:pt x="307923" y="0"/>
                  <a:pt x="391493" y="64755"/>
                  <a:pt x="391493" y="170104"/>
                </a:cubicBezTo>
                <a:lnTo>
                  <a:pt x="391493" y="171715"/>
                </a:lnTo>
                <a:cubicBezTo>
                  <a:pt x="391493" y="273841"/>
                  <a:pt x="323411" y="345524"/>
                  <a:pt x="233387" y="367431"/>
                </a:cubicBezTo>
                <a:cubicBezTo>
                  <a:pt x="233387" y="367431"/>
                  <a:pt x="231128" y="379029"/>
                  <a:pt x="228385" y="393365"/>
                </a:cubicBezTo>
                <a:cubicBezTo>
                  <a:pt x="225804" y="407702"/>
                  <a:pt x="201604" y="419300"/>
                  <a:pt x="174500" y="419300"/>
                </a:cubicBezTo>
                <a:cubicBezTo>
                  <a:pt x="147396" y="419300"/>
                  <a:pt x="121744" y="394493"/>
                  <a:pt x="117065" y="364048"/>
                </a:cubicBezTo>
                <a:lnTo>
                  <a:pt x="113355" y="339241"/>
                </a:lnTo>
                <a:cubicBezTo>
                  <a:pt x="108837" y="308635"/>
                  <a:pt x="106579" y="282379"/>
                  <a:pt x="108353" y="280285"/>
                </a:cubicBezTo>
                <a:lnTo>
                  <a:pt x="111580" y="276741"/>
                </a:lnTo>
                <a:cubicBezTo>
                  <a:pt x="205799" y="268526"/>
                  <a:pt x="239033" y="218751"/>
                  <a:pt x="239033" y="183957"/>
                </a:cubicBezTo>
                <a:lnTo>
                  <a:pt x="239033" y="183152"/>
                </a:lnTo>
                <a:cubicBezTo>
                  <a:pt x="239033" y="155606"/>
                  <a:pt x="217092" y="138531"/>
                  <a:pt x="178211" y="138531"/>
                </a:cubicBezTo>
                <a:cubicBezTo>
                  <a:pt x="154656" y="138531"/>
                  <a:pt x="129649" y="145941"/>
                  <a:pt x="104965" y="159472"/>
                </a:cubicBezTo>
                <a:cubicBezTo>
                  <a:pt x="78022" y="174453"/>
                  <a:pt x="44465" y="172037"/>
                  <a:pt x="25911" y="147552"/>
                </a:cubicBezTo>
                <a:lnTo>
                  <a:pt x="12198" y="129511"/>
                </a:lnTo>
                <a:cubicBezTo>
                  <a:pt x="-6355" y="105026"/>
                  <a:pt x="-4097" y="66849"/>
                  <a:pt x="21394" y="49291"/>
                </a:cubicBezTo>
                <a:cubicBezTo>
                  <a:pt x="65115" y="19330"/>
                  <a:pt x="119808" y="0"/>
                  <a:pt x="18869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C00000"/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468694" y="1510378"/>
            <a:ext cx="3843742" cy="1007201"/>
            <a:chOff x="468694" y="1355242"/>
            <a:chExt cx="3843742" cy="1007201"/>
          </a:xfrm>
        </p:grpSpPr>
        <p:grpSp>
          <p:nvGrpSpPr>
            <p:cNvPr id="5" name="组合 4"/>
            <p:cNvGrpSpPr/>
            <p:nvPr/>
          </p:nvGrpSpPr>
          <p:grpSpPr>
            <a:xfrm>
              <a:off x="2820287" y="1355242"/>
              <a:ext cx="1492149" cy="1007201"/>
              <a:chOff x="7483727" y="944848"/>
              <a:chExt cx="1492149" cy="1007201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3727" y="944848"/>
                <a:ext cx="1492149" cy="1007201"/>
              </a:xfrm>
              <a:prstGeom prst="rect">
                <a:avLst/>
              </a:prstGeom>
            </p:spPr>
          </p:pic>
          <p:sp>
            <p:nvSpPr>
              <p:cNvPr id="7" name="矩形 6"/>
              <p:cNvSpPr/>
              <p:nvPr/>
            </p:nvSpPr>
            <p:spPr bwMode="auto">
              <a:xfrm>
                <a:off x="7483728" y="1570114"/>
                <a:ext cx="1490456" cy="381935"/>
              </a:xfrm>
              <a:prstGeom prst="rect">
                <a:avLst/>
              </a:prstGeom>
              <a:gradFill>
                <a:gsLst>
                  <a:gs pos="1000">
                    <a:schemeClr val="tx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</a:gradFill>
              <a:ln w="38100" cap="flat" cmpd="sng" algn="ctr">
                <a:noFill/>
                <a:prstDash val="solid"/>
                <a:miter lim="800000"/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R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xxx</a:t>
                </a:r>
                <a:endPara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8" name="Bullet1"/>
            <p:cNvSpPr>
              <a:spLocks noChangeArrowheads="1"/>
            </p:cNvSpPr>
            <p:nvPr/>
          </p:nvSpPr>
          <p:spPr bwMode="auto">
            <a:xfrm>
              <a:off x="468694" y="1649635"/>
              <a:ext cx="1931143" cy="4184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254000" dist="1270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xxx</a:t>
              </a:r>
              <a:endParaRPr lang="en-US" sz="14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88191" y="3050006"/>
            <a:ext cx="3694414" cy="1007201"/>
            <a:chOff x="688191" y="2926940"/>
            <a:chExt cx="3694414" cy="1007201"/>
          </a:xfrm>
        </p:grpSpPr>
        <p:grpSp>
          <p:nvGrpSpPr>
            <p:cNvPr id="8" name="组合 7"/>
            <p:cNvGrpSpPr/>
            <p:nvPr/>
          </p:nvGrpSpPr>
          <p:grpSpPr>
            <a:xfrm>
              <a:off x="688191" y="2926940"/>
              <a:ext cx="1492149" cy="1007201"/>
              <a:chOff x="7482034" y="2495324"/>
              <a:chExt cx="1490456" cy="1021549"/>
            </a:xfrm>
          </p:grpSpPr>
          <p:pic>
            <p:nvPicPr>
              <p:cNvPr id="9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7105"/>
              <a:stretch>
                <a:fillRect/>
              </a:stretch>
            </p:blipFill>
            <p:spPr bwMode="auto">
              <a:xfrm>
                <a:off x="7482035" y="2495324"/>
                <a:ext cx="1490455" cy="10215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0" name="矩形 9"/>
              <p:cNvSpPr/>
              <p:nvPr/>
            </p:nvSpPr>
            <p:spPr bwMode="auto">
              <a:xfrm>
                <a:off x="7482034" y="3134938"/>
                <a:ext cx="1490456" cy="381935"/>
              </a:xfrm>
              <a:prstGeom prst="rect">
                <a:avLst/>
              </a:prstGeom>
              <a:gradFill>
                <a:gsLst>
                  <a:gs pos="1000">
                    <a:schemeClr val="tx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</a:gradFill>
              <a:ln w="38100" cap="flat" cmpd="sng" algn="ctr">
                <a:noFill/>
                <a:prstDash val="solid"/>
                <a:miter lim="800000"/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R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</a:pPr>
                <a:r>
                  <a:rPr lang="en-US" altLang="zh-CN" sz="1100" b="1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xxx</a:t>
                </a:r>
                <a:endPara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9" name="Bullet1"/>
            <p:cNvSpPr>
              <a:spLocks noChangeArrowheads="1"/>
            </p:cNvSpPr>
            <p:nvPr/>
          </p:nvSpPr>
          <p:spPr bwMode="auto">
            <a:xfrm>
              <a:off x="2750117" y="3221333"/>
              <a:ext cx="1632488" cy="4184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254000" dist="1270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xxx</a:t>
              </a:r>
              <a:endParaRPr lang="en-US" sz="14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18021" y="4589634"/>
            <a:ext cx="3694415" cy="1007201"/>
            <a:chOff x="618021" y="4462069"/>
            <a:chExt cx="3694415" cy="1007201"/>
          </a:xfrm>
        </p:grpSpPr>
        <p:grpSp>
          <p:nvGrpSpPr>
            <p:cNvPr id="11" name="组合 10"/>
            <p:cNvGrpSpPr/>
            <p:nvPr/>
          </p:nvGrpSpPr>
          <p:grpSpPr>
            <a:xfrm>
              <a:off x="2820287" y="4462069"/>
              <a:ext cx="1492149" cy="1007201"/>
              <a:chOff x="7480340" y="3878158"/>
              <a:chExt cx="1492150" cy="1007201"/>
            </a:xfrm>
          </p:grpSpPr>
          <p:pic>
            <p:nvPicPr>
              <p:cNvPr id="12" name="图片 11"/>
              <p:cNvPicPr>
                <a:picLocks noChangeAspect="1"/>
              </p:cNvPicPr>
              <p:nvPr/>
            </p:nvPicPr>
            <p:blipFill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676"/>
              <a:stretch>
                <a:fillRect/>
              </a:stretch>
            </p:blipFill>
            <p:spPr>
              <a:xfrm>
                <a:off x="7480340" y="3878158"/>
                <a:ext cx="1492150" cy="1007201"/>
              </a:xfrm>
              <a:prstGeom prst="rect">
                <a:avLst/>
              </a:prstGeom>
            </p:spPr>
          </p:pic>
          <p:sp>
            <p:nvSpPr>
              <p:cNvPr id="13" name="矩形 12"/>
              <p:cNvSpPr/>
              <p:nvPr/>
            </p:nvSpPr>
            <p:spPr bwMode="auto">
              <a:xfrm>
                <a:off x="7482034" y="4502043"/>
                <a:ext cx="1490456" cy="381935"/>
              </a:xfrm>
              <a:prstGeom prst="rect">
                <a:avLst/>
              </a:prstGeom>
              <a:gradFill>
                <a:gsLst>
                  <a:gs pos="1000">
                    <a:schemeClr val="tx1"/>
                  </a:gs>
                  <a:gs pos="10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16200000" scaled="1"/>
              </a:gradFill>
              <a:ln w="38100" cap="flat" cmpd="sng" algn="ctr">
                <a:noFill/>
                <a:prstDash val="solid"/>
                <a:miter lim="800000"/>
              </a:ln>
              <a:effectLst>
                <a:outerShdw blurRad="190500" dist="88900" dir="2700000" algn="tl" rotWithShape="0">
                  <a:prstClr val="black">
                    <a:alpha val="35000"/>
                  </a:prstClr>
                </a:outerShdw>
              </a:effectLst>
            </p:spPr>
            <p:txBody>
              <a:bodyPr rtlCol="0" anchor="ctr"/>
              <a:lstStyle/>
              <a:p>
                <a:pPr marR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</a:pPr>
                <a:r>
                  <a:rPr kumimoji="0" lang="en-US" altLang="zh-CN" sz="1100" b="1" i="0" u="none" strike="noStrike" kern="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cs typeface="+mn-ea"/>
                    <a:sym typeface="+mn-lt"/>
                  </a:rPr>
                  <a:t>xxx</a:t>
                </a:r>
                <a:endPara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42" name="Bullet1"/>
            <p:cNvSpPr>
              <a:spLocks noChangeArrowheads="1"/>
            </p:cNvSpPr>
            <p:nvPr/>
          </p:nvSpPr>
          <p:spPr bwMode="auto">
            <a:xfrm>
              <a:off x="618021" y="4756462"/>
              <a:ext cx="1632488" cy="418414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254000" dist="1270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effectLst/>
                  <a:cs typeface="+mn-ea"/>
                  <a:sym typeface="+mn-lt"/>
                </a:rPr>
                <a:t>xxx</a:t>
              </a:r>
              <a:endParaRPr lang="en-US" sz="1400" b="1" dirty="0">
                <a:solidFill>
                  <a:schemeClr val="bg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 flipH="1">
            <a:off x="4675424" y="101678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i="0" dirty="0">
                <a:ln w="28575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xxxx</a:t>
            </a:r>
            <a:endParaRPr kumimoji="1" lang="en-US" altLang="zh-CN" sz="2400" b="1" i="0" dirty="0">
              <a:ln w="28575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4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8" name="Picture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" y="0"/>
              <a:ext cx="12191999" cy="6857999"/>
            </a:xfrm>
            <a:prstGeom prst="rect">
              <a:avLst/>
            </a:prstGeom>
            <a:gradFill flip="none" rotWithShape="1">
              <a:gsLst>
                <a:gs pos="19000">
                  <a:schemeClr val="accent1">
                    <a:lumMod val="20000"/>
                    <a:lumOff val="80000"/>
                    <a:alpha val="92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1" name="任意多边形: 形状 80"/>
            <p:cNvSpPr/>
            <p:nvPr/>
          </p:nvSpPr>
          <p:spPr>
            <a:xfrm>
              <a:off x="0" y="5956300"/>
              <a:ext cx="12192000" cy="901700"/>
            </a:xfrm>
            <a:custGeom>
              <a:avLst/>
              <a:gdLst>
                <a:gd name="connsiteX0" fmla="*/ 0 w 12192000"/>
                <a:gd name="connsiteY0" fmla="*/ 0 h 901700"/>
                <a:gd name="connsiteX1" fmla="*/ 113619 w 12192000"/>
                <a:gd name="connsiteY1" fmla="*/ 27365 h 901700"/>
                <a:gd name="connsiteX2" fmla="*/ 6096000 w 12192000"/>
                <a:gd name="connsiteY2" fmla="*/ 578634 h 901700"/>
                <a:gd name="connsiteX3" fmla="*/ 12078382 w 12192000"/>
                <a:gd name="connsiteY3" fmla="*/ 27365 h 901700"/>
                <a:gd name="connsiteX4" fmla="*/ 12192000 w 12192000"/>
                <a:gd name="connsiteY4" fmla="*/ 0 h 901700"/>
                <a:gd name="connsiteX5" fmla="*/ 12192000 w 12192000"/>
                <a:gd name="connsiteY5" fmla="*/ 636181 h 901700"/>
                <a:gd name="connsiteX6" fmla="*/ 12192000 w 12192000"/>
                <a:gd name="connsiteY6" fmla="*/ 689546 h 901700"/>
                <a:gd name="connsiteX7" fmla="*/ 12192000 w 12192000"/>
                <a:gd name="connsiteY7" fmla="*/ 901700 h 901700"/>
                <a:gd name="connsiteX8" fmla="*/ 0 w 12192000"/>
                <a:gd name="connsiteY8" fmla="*/ 901700 h 901700"/>
                <a:gd name="connsiteX9" fmla="*/ 0 w 12192000"/>
                <a:gd name="connsiteY9" fmla="*/ 689546 h 901700"/>
                <a:gd name="connsiteX10" fmla="*/ 0 w 12192000"/>
                <a:gd name="connsiteY10" fmla="*/ 636181 h 901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192000" h="901700">
                  <a:moveTo>
                    <a:pt x="0" y="0"/>
                  </a:moveTo>
                  <a:lnTo>
                    <a:pt x="113619" y="27365"/>
                  </a:lnTo>
                  <a:cubicBezTo>
                    <a:pt x="1598808" y="366267"/>
                    <a:pt x="3729248" y="578634"/>
                    <a:pt x="6096000" y="578634"/>
                  </a:cubicBezTo>
                  <a:cubicBezTo>
                    <a:pt x="8462754" y="578634"/>
                    <a:pt x="10593193" y="366267"/>
                    <a:pt x="12078382" y="27365"/>
                  </a:cubicBezTo>
                  <a:lnTo>
                    <a:pt x="12192000" y="0"/>
                  </a:lnTo>
                  <a:lnTo>
                    <a:pt x="12192000" y="636181"/>
                  </a:lnTo>
                  <a:lnTo>
                    <a:pt x="12192000" y="689546"/>
                  </a:lnTo>
                  <a:lnTo>
                    <a:pt x="12192000" y="901700"/>
                  </a:lnTo>
                  <a:lnTo>
                    <a:pt x="0" y="901700"/>
                  </a:lnTo>
                  <a:lnTo>
                    <a:pt x="0" y="689546"/>
                  </a:lnTo>
                  <a:lnTo>
                    <a:pt x="0" y="636181"/>
                  </a:lnTo>
                  <a:close/>
                </a:path>
              </a:pathLst>
            </a:custGeom>
            <a:gradFill flip="none" rotWithShape="1">
              <a:gsLst>
                <a:gs pos="50000">
                  <a:schemeClr val="accent1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1259061" y="1725676"/>
              <a:ext cx="9203194" cy="3937022"/>
              <a:chOff x="-167805" y="1896968"/>
              <a:chExt cx="7446063" cy="3185342"/>
            </a:xfrm>
          </p:grpSpPr>
          <p:sp>
            <p:nvSpPr>
              <p:cNvPr id="29" name="Shape1"/>
              <p:cNvSpPr>
                <a:spLocks noChangeAspect="1"/>
              </p:cNvSpPr>
              <p:nvPr/>
            </p:nvSpPr>
            <p:spPr>
              <a:xfrm rot="21374455" flipH="1">
                <a:off x="-167805" y="1919359"/>
                <a:ext cx="7350287" cy="3162951"/>
              </a:xfrm>
              <a:prstGeom prst="roundRect">
                <a:avLst>
                  <a:gd name="adj" fmla="val 5391"/>
                </a:avLst>
              </a:prstGeom>
              <a:solidFill>
                <a:schemeClr val="accent1"/>
              </a:solidFill>
              <a:ln w="6350">
                <a:noFill/>
              </a:ln>
              <a:effectLst>
                <a:outerShdw blurRad="152400" dist="38100" dir="8100000" algn="tr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ComponentBackground1"/>
              <p:cNvSpPr>
                <a:spLocks noChangeAspect="1"/>
              </p:cNvSpPr>
              <p:nvPr/>
            </p:nvSpPr>
            <p:spPr>
              <a:xfrm flipH="1">
                <a:off x="-72028" y="1896968"/>
                <a:ext cx="7350286" cy="3162951"/>
              </a:xfrm>
              <a:prstGeom prst="roundRect">
                <a:avLst>
                  <a:gd name="adj" fmla="val 5391"/>
                </a:avLst>
              </a:prstGeom>
              <a:gradFill flip="none" rotWithShape="1">
                <a:gsLst>
                  <a:gs pos="0">
                    <a:srgbClr val="FFFFFF"/>
                  </a:gs>
                  <a:gs pos="100000">
                    <a:schemeClr val="accent1">
                      <a:lumMod val="40000"/>
                      <a:lumOff val="60000"/>
                    </a:schemeClr>
                  </a:gs>
                </a:gsLst>
                <a:lin ang="8100000" scaled="1"/>
                <a:tileRect/>
              </a:gradFill>
              <a:ln w="12700">
                <a:solidFill>
                  <a:srgbClr val="FFFFFF"/>
                </a:solidFill>
              </a:ln>
              <a:effectLst>
                <a:outerShdw blurRad="152400" dist="38100" dir="8100000" algn="tr" rotWithShape="0">
                  <a:schemeClr val="accent1">
                    <a:alpha val="26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2" name="文本框 11"/>
          <p:cNvSpPr txBox="1"/>
          <p:nvPr/>
        </p:nvSpPr>
        <p:spPr>
          <a:xfrm>
            <a:off x="1531741" y="2315213"/>
            <a:ext cx="8776212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US" sz="2000" b="1" i="0" dirty="0">
                <a:effectLst/>
                <a:cs typeface="+mn-ea"/>
                <a:sym typeface="+mn-lt"/>
              </a:rPr>
              <a:t>xxxxxx</a:t>
            </a:r>
            <a:endParaRPr lang="en-US" sz="2000" b="1" i="0" dirty="0">
              <a:solidFill>
                <a:srgbClr val="745181"/>
              </a:solidFill>
              <a:effectLst/>
              <a:cs typeface="+mn-ea"/>
              <a:sym typeface="+mn-lt"/>
            </a:endParaRPr>
          </a:p>
        </p:txBody>
      </p:sp>
      <p:sp>
        <p:nvSpPr>
          <p:cNvPr id="13" name="Bullet1"/>
          <p:cNvSpPr/>
          <p:nvPr/>
        </p:nvSpPr>
        <p:spPr bwMode="auto">
          <a:xfrm>
            <a:off x="1947657" y="1402062"/>
            <a:ext cx="3651471" cy="64722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7000">
                <a:schemeClr val="accent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3500000" scaled="1"/>
            <a:tileRect/>
          </a:gradFill>
          <a:ln w="9525">
            <a:noFill/>
            <a:miter lim="800000"/>
          </a:ln>
        </p:spPr>
        <p:txBody>
          <a:bodyPr wrap="square" lIns="91440" tIns="45720" rIns="98640" bIns="70920" anchor="ctr" anchorCtr="0">
            <a:normAutofit fontScale="9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FFFF"/>
                </a:solidFill>
                <a:cs typeface="+mn-ea"/>
                <a:sym typeface="+mn-lt"/>
              </a:rPr>
              <a:t>xxxxx</a:t>
            </a:r>
            <a:endParaRPr lang="en-US" altLang="zh-CN" sz="24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i="0" dirty="0">
                <a:ln w="28575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xxx</a:t>
            </a:r>
            <a:endParaRPr kumimoji="1" lang="en-US" sz="2400" b="1" dirty="0">
              <a:ln w="28575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4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3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32" name="组合 231"/>
          <p:cNvGrpSpPr/>
          <p:nvPr>
            <p:custDataLst>
              <p:tags r:id="rId2"/>
            </p:custDataLst>
          </p:nvPr>
        </p:nvGrpSpPr>
        <p:grpSpPr>
          <a:xfrm>
            <a:off x="-39665" y="0"/>
            <a:ext cx="15322042" cy="6858001"/>
            <a:chOff x="-39665" y="0"/>
            <a:chExt cx="15322042" cy="6858001"/>
          </a:xfrm>
        </p:grpSpPr>
        <p:grpSp>
          <p:nvGrpSpPr>
            <p:cNvPr id="229" name="组合 228"/>
            <p:cNvGrpSpPr/>
            <p:nvPr/>
          </p:nvGrpSpPr>
          <p:grpSpPr>
            <a:xfrm>
              <a:off x="-39665" y="0"/>
              <a:ext cx="15322042" cy="6858001"/>
              <a:chOff x="-39665" y="0"/>
              <a:chExt cx="15322042" cy="6858001"/>
            </a:xfrm>
          </p:grpSpPr>
          <p:sp>
            <p:nvSpPr>
              <p:cNvPr id="63" name="矩形: 圆角 62"/>
              <p:cNvSpPr/>
              <p:nvPr/>
            </p:nvSpPr>
            <p:spPr>
              <a:xfrm>
                <a:off x="3090377" y="0"/>
                <a:ext cx="12192000" cy="6858000"/>
              </a:xfrm>
              <a:prstGeom prst="roundRect">
                <a:avLst>
                  <a:gd name="adj" fmla="val 0"/>
                </a:avLst>
              </a:prstGeom>
              <a:gradFill flip="none" rotWithShape="1">
                <a:gsLst>
                  <a:gs pos="100000">
                    <a:schemeClr val="accent1">
                      <a:lumMod val="10000"/>
                      <a:lumOff val="90000"/>
                    </a:schemeClr>
                  </a:gs>
                  <a:gs pos="18000">
                    <a:schemeClr val="accent2">
                      <a:lumMod val="20000"/>
                      <a:lumOff val="80000"/>
                      <a:alpha val="0"/>
                    </a:schemeClr>
                  </a:gs>
                  <a:gs pos="76000">
                    <a:schemeClr val="bg1">
                      <a:alpha val="0"/>
                    </a:schemeClr>
                  </a:gs>
                  <a:gs pos="0">
                    <a:schemeClr val="accent1">
                      <a:lumMod val="60000"/>
                      <a:lumOff val="40000"/>
                      <a:alpha val="36000"/>
                    </a:schemeClr>
                  </a:gs>
                </a:gsLst>
                <a:lin ang="5400000" scaled="0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7" name="Title"/>
              <p:cNvSpPr/>
              <p:nvPr/>
            </p:nvSpPr>
            <p:spPr>
              <a:xfrm>
                <a:off x="660400" y="924294"/>
                <a:ext cx="7434542" cy="738023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b" anchorCtr="0">
                <a:noAutofit/>
              </a:bodyPr>
              <a:lstStyle/>
              <a:p>
                <a:pPr>
                  <a:buSzPct val="25000"/>
                </a:pPr>
                <a:r>
                  <a:rPr lang="en-US" altLang="zh-CN" sz="2800" b="1" dirty="0">
                    <a:gradFill>
                      <a:gsLst>
                        <a:gs pos="68000">
                          <a:schemeClr val="accent1">
                            <a:lumMod val="75000"/>
                          </a:schemeClr>
                        </a:gs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2700000" scaled="1"/>
                    </a:gradFill>
                    <a:cs typeface="+mn-ea"/>
                    <a:sym typeface="+mn-lt"/>
                  </a:rPr>
                  <a:t>xxxxxx</a:t>
                </a:r>
                <a:endParaRPr lang="en-US" altLang="zh-CN" sz="2800" b="1" dirty="0">
                  <a:gradFill>
                    <a:gsLst>
                      <a:gs pos="68000">
                        <a:schemeClr val="accent1">
                          <a:lumMod val="75000"/>
                        </a:schemeClr>
                      </a:gs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</a:gsLst>
                    <a:lin ang="2700000" scaled="1"/>
                  </a:gradFill>
                  <a:cs typeface="+mn-ea"/>
                  <a:sym typeface="+mn-lt"/>
                </a:endParaRPr>
              </a:p>
            </p:txBody>
          </p:sp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3" t="37742" r="2940" b="25688"/>
              <a:stretch>
                <a:fillRect/>
              </a:stretch>
            </p:blipFill>
            <p:spPr>
              <a:xfrm>
                <a:off x="-39665" y="4531089"/>
                <a:ext cx="12192000" cy="2326912"/>
              </a:xfrm>
              <a:custGeom>
                <a:avLst/>
                <a:gdLst>
                  <a:gd name="connsiteX0" fmla="*/ 0 w 12192000"/>
                  <a:gd name="connsiteY0" fmla="*/ 0 h 2326912"/>
                  <a:gd name="connsiteX1" fmla="*/ 12192000 w 12192000"/>
                  <a:gd name="connsiteY1" fmla="*/ 0 h 2326912"/>
                  <a:gd name="connsiteX2" fmla="*/ 12192000 w 12192000"/>
                  <a:gd name="connsiteY2" fmla="*/ 2326912 h 2326912"/>
                  <a:gd name="connsiteX3" fmla="*/ 0 w 12192000"/>
                  <a:gd name="connsiteY3" fmla="*/ 2326912 h 232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2326912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2326912"/>
                    </a:lnTo>
                    <a:lnTo>
                      <a:pt x="0" y="2326912"/>
                    </a:lnTo>
                    <a:close/>
                  </a:path>
                </a:pathLst>
              </a:custGeom>
            </p:spPr>
          </p:pic>
          <p:sp>
            <p:nvSpPr>
              <p:cNvPr id="106" name="任意多边形: 形状 105"/>
              <p:cNvSpPr/>
              <p:nvPr/>
            </p:nvSpPr>
            <p:spPr>
              <a:xfrm flipH="1">
                <a:off x="0" y="3350045"/>
                <a:ext cx="12192000" cy="3507955"/>
              </a:xfrm>
              <a:custGeom>
                <a:avLst/>
                <a:gdLst>
                  <a:gd name="connsiteX0" fmla="*/ 0 w 12192000"/>
                  <a:gd name="connsiteY0" fmla="*/ 0 h 3507955"/>
                  <a:gd name="connsiteX1" fmla="*/ 0 w 12192000"/>
                  <a:gd name="connsiteY1" fmla="*/ 3507955 h 3507955"/>
                  <a:gd name="connsiteX2" fmla="*/ 12192000 w 12192000"/>
                  <a:gd name="connsiteY2" fmla="*/ 3507955 h 3507955"/>
                  <a:gd name="connsiteX3" fmla="*/ 12192000 w 12192000"/>
                  <a:gd name="connsiteY3" fmla="*/ 1582517 h 3507955"/>
                  <a:gd name="connsiteX4" fmla="*/ 12022680 w 12192000"/>
                  <a:gd name="connsiteY4" fmla="*/ 1633068 h 3507955"/>
                  <a:gd name="connsiteX5" fmla="*/ 251292 w 12192000"/>
                  <a:gd name="connsiteY5" fmla="*/ 7274 h 350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2000" h="3507955">
                    <a:moveTo>
                      <a:pt x="0" y="0"/>
                    </a:moveTo>
                    <a:lnTo>
                      <a:pt x="0" y="3507955"/>
                    </a:lnTo>
                    <a:lnTo>
                      <a:pt x="12192000" y="3507955"/>
                    </a:lnTo>
                    <a:lnTo>
                      <a:pt x="12192000" y="1582517"/>
                    </a:lnTo>
                    <a:lnTo>
                      <a:pt x="12022680" y="1633068"/>
                    </a:lnTo>
                    <a:cubicBezTo>
                      <a:pt x="8098884" y="2719094"/>
                      <a:pt x="4175088" y="177101"/>
                      <a:pt x="251292" y="7274"/>
                    </a:cubicBezTo>
                    <a:close/>
                  </a:path>
                </a:pathLst>
              </a:custGeom>
              <a:blipFill>
                <a:blip r:embed="rId1"/>
                <a:srcRect/>
                <a:stretch>
                  <a:fillRect t="-75545" b="-56157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0" name="任意多边形: 形状 79"/>
              <p:cNvSpPr/>
              <p:nvPr/>
            </p:nvSpPr>
            <p:spPr>
              <a:xfrm flipH="1">
                <a:off x="-38623" y="3045291"/>
                <a:ext cx="12231665" cy="3812709"/>
              </a:xfrm>
              <a:custGeom>
                <a:avLst/>
                <a:gdLst>
                  <a:gd name="connsiteX0" fmla="*/ 0 w 12192000"/>
                  <a:gd name="connsiteY0" fmla="*/ 0 h 3812709"/>
                  <a:gd name="connsiteX1" fmla="*/ 0 w 12192000"/>
                  <a:gd name="connsiteY1" fmla="*/ 3812709 h 3812709"/>
                  <a:gd name="connsiteX2" fmla="*/ 12192000 w 12192000"/>
                  <a:gd name="connsiteY2" fmla="*/ 3812709 h 3812709"/>
                  <a:gd name="connsiteX3" fmla="*/ 12192000 w 12192000"/>
                  <a:gd name="connsiteY3" fmla="*/ 1582517 h 3812709"/>
                  <a:gd name="connsiteX4" fmla="*/ 12022680 w 12192000"/>
                  <a:gd name="connsiteY4" fmla="*/ 1633068 h 3812709"/>
                  <a:gd name="connsiteX5" fmla="*/ 251292 w 12192000"/>
                  <a:gd name="connsiteY5" fmla="*/ 7274 h 38127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192000" h="3812709">
                    <a:moveTo>
                      <a:pt x="0" y="0"/>
                    </a:moveTo>
                    <a:lnTo>
                      <a:pt x="0" y="3812709"/>
                    </a:lnTo>
                    <a:lnTo>
                      <a:pt x="12192000" y="3812709"/>
                    </a:lnTo>
                    <a:lnTo>
                      <a:pt x="12192000" y="1582517"/>
                    </a:lnTo>
                    <a:lnTo>
                      <a:pt x="12022680" y="1633068"/>
                    </a:lnTo>
                    <a:cubicBezTo>
                      <a:pt x="8098884" y="2719094"/>
                      <a:pt x="4175088" y="177101"/>
                      <a:pt x="251292" y="727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/>
                  </a:gs>
                  <a:gs pos="33000">
                    <a:schemeClr val="accent2">
                      <a:alpha val="40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200" name="组合 199"/>
              <p:cNvGrpSpPr/>
              <p:nvPr/>
            </p:nvGrpSpPr>
            <p:grpSpPr>
              <a:xfrm>
                <a:off x="469944" y="3144169"/>
                <a:ext cx="3382739" cy="2177437"/>
                <a:chOff x="701776" y="3199346"/>
                <a:chExt cx="3382739" cy="2177437"/>
              </a:xfrm>
            </p:grpSpPr>
            <p:grpSp>
              <p:nvGrpSpPr>
                <p:cNvPr id="130" name="组合 129"/>
                <p:cNvGrpSpPr/>
                <p:nvPr/>
              </p:nvGrpSpPr>
              <p:grpSpPr>
                <a:xfrm>
                  <a:off x="701776" y="4614836"/>
                  <a:ext cx="761947" cy="761947"/>
                  <a:chOff x="1195373" y="3954031"/>
                  <a:chExt cx="268030" cy="268030"/>
                </a:xfrm>
              </p:grpSpPr>
              <p:sp>
                <p:nvSpPr>
                  <p:cNvPr id="124" name="椭圆 123"/>
                  <p:cNvSpPr/>
                  <p:nvPr>
                    <p:custDataLst>
                      <p:tags r:id="rId4"/>
                    </p:custDataLst>
                  </p:nvPr>
                </p:nvSpPr>
                <p:spPr>
                  <a:xfrm>
                    <a:off x="1195373" y="3954031"/>
                    <a:ext cx="268030" cy="26803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5" name="矩形: 圆角 124"/>
                  <p:cNvSpPr/>
                  <p:nvPr>
                    <p:custDataLst>
                      <p:tags r:id="rId5"/>
                    </p:custDataLst>
                  </p:nvPr>
                </p:nvSpPr>
                <p:spPr>
                  <a:xfrm>
                    <a:off x="1227565" y="3986223"/>
                    <a:ext cx="203646" cy="203646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7000">
                        <a:schemeClr val="accent1">
                          <a:lumMod val="60000"/>
                          <a:lumOff val="40000"/>
                        </a:schemeClr>
                      </a:gs>
                      <a:gs pos="57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38100">
                    <a:solidFill>
                      <a:schemeClr val="bg1"/>
                    </a:solidFill>
                  </a:ln>
                  <a:effectLst>
                    <a:outerShdw blurRad="190500" dist="25400" dir="5400000" algn="tl" rotWithShape="0">
                      <a:schemeClr val="accent1">
                        <a:lumMod val="50000"/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r>
                      <a:rPr lang="en-US" altLang="zh-CN" dirty="0">
                        <a:cs typeface="+mn-ea"/>
                        <a:sym typeface="+mn-lt"/>
                      </a:rPr>
                      <a:t>01</a:t>
                    </a: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126" name="组合 125"/>
                <p:cNvGrpSpPr/>
                <p:nvPr/>
              </p:nvGrpSpPr>
              <p:grpSpPr>
                <a:xfrm>
                  <a:off x="1154743" y="3199346"/>
                  <a:ext cx="2929772" cy="1708057"/>
                  <a:chOff x="3996572" y="4890443"/>
                  <a:chExt cx="2450346" cy="1708057"/>
                </a:xfrm>
              </p:grpSpPr>
              <p:sp>
                <p:nvSpPr>
                  <p:cNvPr id="128" name="Bullet1"/>
                  <p:cNvSpPr txBox="1"/>
                  <p:nvPr>
                    <p:custDataLst>
                      <p:tags r:id="rId6"/>
                    </p:custDataLst>
                  </p:nvPr>
                </p:nvSpPr>
                <p:spPr>
                  <a:xfrm flipH="1">
                    <a:off x="3996572" y="4890443"/>
                    <a:ext cx="2450346" cy="527013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 anchorCtr="0">
                    <a:normAutofit/>
                  </a:bodyPr>
                  <a:lstStyle>
                    <a:defPPr>
                      <a:defRPr lang="zh-CN"/>
                    </a:defPPr>
                    <a:lvl1pPr>
                      <a:lnSpc>
                        <a:spcPct val="130000"/>
                      </a:lnSpc>
                      <a:defRPr sz="1600">
                        <a:gradFill flip="none" rotWithShape="1">
                          <a:gsLst>
                            <a:gs pos="50000">
                              <a:schemeClr val="accent1"/>
                            </a:gs>
                            <a:gs pos="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2700000" scaled="1"/>
                          <a:tileRect/>
                        </a:gradFill>
                        <a:latin typeface="+mj-lt"/>
                        <a:ea typeface="+mj-ea"/>
                      </a:defRPr>
                    </a:lvl1pPr>
                  </a:lstStyle>
                  <a:p>
                    <a:pPr>
                      <a:lnSpc>
                        <a:spcPct val="100000"/>
                      </a:lnSpc>
                    </a:pPr>
                    <a:r>
                      <a:rPr lang="en-US" altLang="zh-CN" sz="1800" b="1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xxx</a:t>
                    </a:r>
                    <a:endParaRPr lang="en-US" altLang="zh-CN" sz="18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29" name="Text1"/>
                  <p:cNvSpPr txBox="1"/>
                  <p:nvPr>
                    <p:custDataLst>
                      <p:tags r:id="rId7"/>
                    </p:custDataLst>
                  </p:nvPr>
                </p:nvSpPr>
                <p:spPr>
                  <a:xfrm flipH="1">
                    <a:off x="3996572" y="5417456"/>
                    <a:ext cx="2450346" cy="11810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rm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1200" dirty="0">
                        <a:cs typeface="+mn-ea"/>
                        <a:sym typeface="+mn-lt"/>
                      </a:rPr>
                      <a:t>xxxxx</a:t>
                    </a:r>
                    <a:endParaRPr lang="en-US" altLang="zh-CN" sz="1200" dirty="0"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198" name="直接连接符 197"/>
                <p:cNvCxnSpPr/>
                <p:nvPr>
                  <p:custDataLst>
                    <p:tags r:id="rId8"/>
                  </p:custDataLst>
                </p:nvPr>
              </p:nvCxnSpPr>
              <p:spPr>
                <a:xfrm>
                  <a:off x="1082749" y="3199346"/>
                  <a:ext cx="0" cy="1419126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dash"/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1" name="组合 200"/>
              <p:cNvGrpSpPr/>
              <p:nvPr/>
            </p:nvGrpSpPr>
            <p:grpSpPr>
              <a:xfrm>
                <a:off x="3894439" y="2513335"/>
                <a:ext cx="3438717" cy="2643529"/>
                <a:chOff x="701776" y="2733254"/>
                <a:chExt cx="3438717" cy="2643529"/>
              </a:xfrm>
            </p:grpSpPr>
            <p:grpSp>
              <p:nvGrpSpPr>
                <p:cNvPr id="202" name="组合 201"/>
                <p:cNvGrpSpPr/>
                <p:nvPr/>
              </p:nvGrpSpPr>
              <p:grpSpPr>
                <a:xfrm>
                  <a:off x="701776" y="4614836"/>
                  <a:ext cx="761947" cy="761947"/>
                  <a:chOff x="1195373" y="3954031"/>
                  <a:chExt cx="268030" cy="268030"/>
                </a:xfrm>
              </p:grpSpPr>
              <p:sp>
                <p:nvSpPr>
                  <p:cNvPr id="207" name="椭圆 206"/>
                  <p:cNvSpPr/>
                  <p:nvPr>
                    <p:custDataLst>
                      <p:tags r:id="rId9"/>
                    </p:custDataLst>
                  </p:nvPr>
                </p:nvSpPr>
                <p:spPr>
                  <a:xfrm>
                    <a:off x="1195373" y="3954031"/>
                    <a:ext cx="268030" cy="26803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8" name="矩形: 圆角 207"/>
                  <p:cNvSpPr/>
                  <p:nvPr>
                    <p:custDataLst>
                      <p:tags r:id="rId10"/>
                    </p:custDataLst>
                  </p:nvPr>
                </p:nvSpPr>
                <p:spPr>
                  <a:xfrm>
                    <a:off x="1227565" y="3986223"/>
                    <a:ext cx="203646" cy="203646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7000">
                        <a:schemeClr val="accent1">
                          <a:lumMod val="60000"/>
                          <a:lumOff val="40000"/>
                        </a:schemeClr>
                      </a:gs>
                      <a:gs pos="57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38100">
                    <a:solidFill>
                      <a:schemeClr val="bg1"/>
                    </a:solidFill>
                  </a:ln>
                  <a:effectLst>
                    <a:outerShdw blurRad="190500" dist="25400" dir="5400000" algn="tl" rotWithShape="0">
                      <a:schemeClr val="accent1">
                        <a:lumMod val="50000"/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r>
                      <a:rPr lang="en-US" altLang="zh-CN" dirty="0">
                        <a:cs typeface="+mn-ea"/>
                        <a:sym typeface="+mn-lt"/>
                      </a:rPr>
                      <a:t>02</a:t>
                    </a: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03" name="组合 202"/>
                <p:cNvGrpSpPr/>
                <p:nvPr/>
              </p:nvGrpSpPr>
              <p:grpSpPr>
                <a:xfrm>
                  <a:off x="1210719" y="2766948"/>
                  <a:ext cx="2929774" cy="1708057"/>
                  <a:chOff x="4043387" y="4458045"/>
                  <a:chExt cx="2450347" cy="1708057"/>
                </a:xfrm>
              </p:grpSpPr>
              <p:sp>
                <p:nvSpPr>
                  <p:cNvPr id="205" name="Bullet1"/>
                  <p:cNvSpPr txBox="1"/>
                  <p:nvPr>
                    <p:custDataLst>
                      <p:tags r:id="rId11"/>
                    </p:custDataLst>
                  </p:nvPr>
                </p:nvSpPr>
                <p:spPr>
                  <a:xfrm flipH="1">
                    <a:off x="4043388" y="4458045"/>
                    <a:ext cx="2450346" cy="527013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 anchorCtr="0">
                    <a:normAutofit/>
                  </a:bodyPr>
                  <a:lstStyle>
                    <a:defPPr>
                      <a:defRPr lang="zh-CN"/>
                    </a:defPPr>
                    <a:lvl1pPr>
                      <a:lnSpc>
                        <a:spcPct val="130000"/>
                      </a:lnSpc>
                      <a:defRPr sz="1600">
                        <a:gradFill flip="none" rotWithShape="1">
                          <a:gsLst>
                            <a:gs pos="50000">
                              <a:schemeClr val="accent1"/>
                            </a:gs>
                            <a:gs pos="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2700000" scaled="1"/>
                          <a:tileRect/>
                        </a:gradFill>
                        <a:latin typeface="+mj-lt"/>
                        <a:ea typeface="+mj-ea"/>
                      </a:defRPr>
                    </a:lvl1pPr>
                  </a:lstStyle>
                  <a:p>
                    <a:pPr>
                      <a:lnSpc>
                        <a:spcPct val="100000"/>
                      </a:lnSpc>
                    </a:pPr>
                    <a:r>
                      <a:rPr lang="en-US" altLang="zh-CN" sz="1800" b="1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xxx</a:t>
                    </a:r>
                    <a:endParaRPr lang="en-US" altLang="zh-CN" sz="18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6" name="Text1"/>
                  <p:cNvSpPr txBox="1"/>
                  <p:nvPr>
                    <p:custDataLst>
                      <p:tags r:id="rId12"/>
                    </p:custDataLst>
                  </p:nvPr>
                </p:nvSpPr>
                <p:spPr>
                  <a:xfrm flipH="1">
                    <a:off x="4043387" y="4985058"/>
                    <a:ext cx="2450346" cy="11810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rm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1200" dirty="0">
                        <a:cs typeface="+mn-ea"/>
                        <a:sym typeface="+mn-lt"/>
                      </a:rPr>
                      <a:t>xxxxxx</a:t>
                    </a:r>
                    <a:endParaRPr lang="en-US" altLang="zh-CN" sz="1200" dirty="0"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204" name="直接连接符 203"/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1082749" y="2733254"/>
                  <a:ext cx="0" cy="1885218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dash"/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0" name="组合 209"/>
              <p:cNvGrpSpPr/>
              <p:nvPr/>
            </p:nvGrpSpPr>
            <p:grpSpPr>
              <a:xfrm>
                <a:off x="7374912" y="1569194"/>
                <a:ext cx="3480549" cy="2709815"/>
                <a:chOff x="701776" y="2666968"/>
                <a:chExt cx="3480549" cy="2709815"/>
              </a:xfrm>
            </p:grpSpPr>
            <p:grpSp>
              <p:nvGrpSpPr>
                <p:cNvPr id="211" name="组合 210"/>
                <p:cNvGrpSpPr/>
                <p:nvPr/>
              </p:nvGrpSpPr>
              <p:grpSpPr>
                <a:xfrm>
                  <a:off x="701776" y="4614836"/>
                  <a:ext cx="761947" cy="761947"/>
                  <a:chOff x="1195373" y="3954031"/>
                  <a:chExt cx="268030" cy="268030"/>
                </a:xfrm>
              </p:grpSpPr>
              <p:sp>
                <p:nvSpPr>
                  <p:cNvPr id="216" name="椭圆 215"/>
                  <p:cNvSpPr/>
                  <p:nvPr>
                    <p:custDataLst>
                      <p:tags r:id="rId14"/>
                    </p:custDataLst>
                  </p:nvPr>
                </p:nvSpPr>
                <p:spPr>
                  <a:xfrm>
                    <a:off x="1195373" y="3954031"/>
                    <a:ext cx="268030" cy="268030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gradFill>
                      <a:gsLst>
                        <a:gs pos="0">
                          <a:schemeClr val="accent2"/>
                        </a:gs>
                        <a:gs pos="100000">
                          <a:schemeClr val="accent1"/>
                        </a:gs>
                      </a:gsLst>
                      <a:lin ang="2700000" scaled="0"/>
                    </a:gradFill>
                    <a:prstDash val="sysDash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7" name="矩形: 圆角 216"/>
                  <p:cNvSpPr/>
                  <p:nvPr>
                    <p:custDataLst>
                      <p:tags r:id="rId15"/>
                    </p:custDataLst>
                  </p:nvPr>
                </p:nvSpPr>
                <p:spPr>
                  <a:xfrm>
                    <a:off x="1227565" y="3986223"/>
                    <a:ext cx="203646" cy="203646"/>
                  </a:xfrm>
                  <a:prstGeom prst="roundRect">
                    <a:avLst>
                      <a:gd name="adj" fmla="val 50000"/>
                    </a:avLst>
                  </a:prstGeom>
                  <a:gradFill flip="none" rotWithShape="1">
                    <a:gsLst>
                      <a:gs pos="7000">
                        <a:schemeClr val="accent1">
                          <a:lumMod val="60000"/>
                          <a:lumOff val="40000"/>
                        </a:schemeClr>
                      </a:gs>
                      <a:gs pos="57000">
                        <a:schemeClr val="accent1"/>
                      </a:gs>
                    </a:gsLst>
                    <a:path path="circle">
                      <a:fillToRect r="100000" b="100000"/>
                    </a:path>
                    <a:tileRect l="-100000" t="-100000"/>
                  </a:gradFill>
                  <a:ln w="38100">
                    <a:solidFill>
                      <a:schemeClr val="bg1"/>
                    </a:solidFill>
                  </a:ln>
                  <a:effectLst>
                    <a:outerShdw blurRad="190500" dist="25400" dir="5400000" algn="tl" rotWithShape="0">
                      <a:schemeClr val="accent1">
                        <a:lumMod val="50000"/>
                        <a:alpha val="32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      <a:noAutofit/>
                  </a:bodyPr>
                  <a:lstStyle/>
                  <a:p>
                    <a:pPr algn="ctr"/>
                    <a:r>
                      <a:rPr lang="en-US" altLang="zh-CN" dirty="0">
                        <a:cs typeface="+mn-ea"/>
                        <a:sym typeface="+mn-lt"/>
                      </a:rPr>
                      <a:t>03</a:t>
                    </a:r>
                    <a:endParaRPr lang="zh-CN" altLang="en-US" dirty="0">
                      <a:cs typeface="+mn-ea"/>
                      <a:sym typeface="+mn-lt"/>
                    </a:endParaRPr>
                  </a:p>
                </p:txBody>
              </p:sp>
            </p:grpSp>
            <p:grpSp>
              <p:nvGrpSpPr>
                <p:cNvPr id="212" name="组合 211"/>
                <p:cNvGrpSpPr/>
                <p:nvPr/>
              </p:nvGrpSpPr>
              <p:grpSpPr>
                <a:xfrm>
                  <a:off x="1252551" y="2666968"/>
                  <a:ext cx="2929774" cy="1708057"/>
                  <a:chOff x="4078374" y="4358065"/>
                  <a:chExt cx="2450347" cy="1708057"/>
                </a:xfrm>
              </p:grpSpPr>
              <p:sp>
                <p:nvSpPr>
                  <p:cNvPr id="214" name="Bullet1"/>
                  <p:cNvSpPr txBox="1"/>
                  <p:nvPr>
                    <p:custDataLst>
                      <p:tags r:id="rId16"/>
                    </p:custDataLst>
                  </p:nvPr>
                </p:nvSpPr>
                <p:spPr>
                  <a:xfrm flipH="1">
                    <a:off x="4078375" y="4358065"/>
                    <a:ext cx="2450346" cy="527013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 anchorCtr="0">
                    <a:normAutofit/>
                  </a:bodyPr>
                  <a:lstStyle>
                    <a:defPPr>
                      <a:defRPr lang="zh-CN"/>
                    </a:defPPr>
                    <a:lvl1pPr>
                      <a:lnSpc>
                        <a:spcPct val="130000"/>
                      </a:lnSpc>
                      <a:defRPr sz="1600">
                        <a:gradFill flip="none" rotWithShape="1">
                          <a:gsLst>
                            <a:gs pos="50000">
                              <a:schemeClr val="accent1"/>
                            </a:gs>
                            <a:gs pos="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  <a:gs pos="100000">
                              <a:schemeClr val="accent1"/>
                            </a:gs>
                          </a:gsLst>
                          <a:lin ang="2700000" scaled="1"/>
                          <a:tileRect/>
                        </a:gradFill>
                        <a:latin typeface="+mj-lt"/>
                        <a:ea typeface="+mj-ea"/>
                      </a:defRPr>
                    </a:lvl1pPr>
                  </a:lstStyle>
                  <a:p>
                    <a:pPr>
                      <a:lnSpc>
                        <a:spcPct val="100000"/>
                      </a:lnSpc>
                    </a:pPr>
                    <a:r>
                      <a:rPr lang="en-US" altLang="zh-CN" sz="1800" b="1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xxx</a:t>
                    </a:r>
                    <a:endParaRPr lang="en-US" altLang="zh-CN" sz="1800" b="1" dirty="0">
                      <a:solidFill>
                        <a:schemeClr val="accent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5" name="Text1"/>
                  <p:cNvSpPr txBox="1"/>
                  <p:nvPr>
                    <p:custDataLst>
                      <p:tags r:id="rId17"/>
                    </p:custDataLst>
                  </p:nvPr>
                </p:nvSpPr>
                <p:spPr>
                  <a:xfrm flipH="1">
                    <a:off x="4078374" y="4885078"/>
                    <a:ext cx="2450346" cy="1181044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normAutofit/>
                  </a:bodyPr>
                  <a:lstStyle/>
                  <a:p>
                    <a:pPr>
                      <a:lnSpc>
                        <a:spcPct val="150000"/>
                      </a:lnSpc>
                    </a:pPr>
                    <a:r>
                      <a:rPr lang="en-US" altLang="zh-CN" sz="1200" dirty="0">
                        <a:cs typeface="+mn-ea"/>
                        <a:sym typeface="+mn-lt"/>
                      </a:rPr>
                      <a:t>xxxxx</a:t>
                    </a:r>
                    <a:endParaRPr lang="en-US" altLang="zh-CN" sz="1200" dirty="0">
                      <a:cs typeface="+mn-ea"/>
                      <a:sym typeface="+mn-lt"/>
                    </a:endParaRPr>
                  </a:p>
                </p:txBody>
              </p:sp>
            </p:grpSp>
            <p:cxnSp>
              <p:nvCxnSpPr>
                <p:cNvPr id="213" name="直接连接符 212"/>
                <p:cNvCxnSpPr/>
                <p:nvPr>
                  <p:custDataLst>
                    <p:tags r:id="rId18"/>
                  </p:custDataLst>
                </p:nvPr>
              </p:nvCxnSpPr>
              <p:spPr>
                <a:xfrm>
                  <a:off x="1082749" y="2760091"/>
                  <a:ext cx="0" cy="1858381"/>
                </a:xfrm>
                <a:prstGeom prst="line">
                  <a:avLst/>
                </a:prstGeom>
                <a:ln>
                  <a:solidFill>
                    <a:schemeClr val="accent1"/>
                  </a:solidFill>
                  <a:prstDash val="dash"/>
                  <a:head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30" name="任意多边形: 形状 229"/>
            <p:cNvSpPr/>
            <p:nvPr>
              <p:custDataLst>
                <p:tags r:id="rId19"/>
              </p:custDataLst>
            </p:nvPr>
          </p:nvSpPr>
          <p:spPr>
            <a:xfrm>
              <a:off x="2221277" y="5039203"/>
              <a:ext cx="382923" cy="178051"/>
            </a:xfrm>
            <a:custGeom>
              <a:avLst/>
              <a:gdLst>
                <a:gd name="connsiteX0" fmla="*/ 217299 w 382923"/>
                <a:gd name="connsiteY0" fmla="*/ 0 h 178051"/>
                <a:gd name="connsiteX1" fmla="*/ 301424 w 382923"/>
                <a:gd name="connsiteY1" fmla="*/ 0 h 178051"/>
                <a:gd name="connsiteX2" fmla="*/ 382923 w 382923"/>
                <a:gd name="connsiteY2" fmla="*/ 89026 h 178051"/>
                <a:gd name="connsiteX3" fmla="*/ 301424 w 382923"/>
                <a:gd name="connsiteY3" fmla="*/ 178051 h 178051"/>
                <a:gd name="connsiteX4" fmla="*/ 217299 w 382923"/>
                <a:gd name="connsiteY4" fmla="*/ 178051 h 178051"/>
                <a:gd name="connsiteX5" fmla="*/ 298798 w 382923"/>
                <a:gd name="connsiteY5" fmla="*/ 89026 h 178051"/>
                <a:gd name="connsiteX6" fmla="*/ 108650 w 382923"/>
                <a:gd name="connsiteY6" fmla="*/ 0 h 178051"/>
                <a:gd name="connsiteX7" fmla="*/ 192775 w 382923"/>
                <a:gd name="connsiteY7" fmla="*/ 0 h 178051"/>
                <a:gd name="connsiteX8" fmla="*/ 274274 w 382923"/>
                <a:gd name="connsiteY8" fmla="*/ 89026 h 178051"/>
                <a:gd name="connsiteX9" fmla="*/ 192775 w 382923"/>
                <a:gd name="connsiteY9" fmla="*/ 178051 h 178051"/>
                <a:gd name="connsiteX10" fmla="*/ 108650 w 382923"/>
                <a:gd name="connsiteY10" fmla="*/ 178051 h 178051"/>
                <a:gd name="connsiteX11" fmla="*/ 190149 w 382923"/>
                <a:gd name="connsiteY11" fmla="*/ 89026 h 178051"/>
                <a:gd name="connsiteX12" fmla="*/ 0 w 382923"/>
                <a:gd name="connsiteY12" fmla="*/ 0 h 178051"/>
                <a:gd name="connsiteX13" fmla="*/ 84125 w 382923"/>
                <a:gd name="connsiteY13" fmla="*/ 0 h 178051"/>
                <a:gd name="connsiteX14" fmla="*/ 165624 w 382923"/>
                <a:gd name="connsiteY14" fmla="*/ 89026 h 178051"/>
                <a:gd name="connsiteX15" fmla="*/ 84125 w 382923"/>
                <a:gd name="connsiteY15" fmla="*/ 178051 h 178051"/>
                <a:gd name="connsiteX16" fmla="*/ 0 w 382923"/>
                <a:gd name="connsiteY16" fmla="*/ 178051 h 178051"/>
                <a:gd name="connsiteX17" fmla="*/ 81499 w 382923"/>
                <a:gd name="connsiteY17" fmla="*/ 89026 h 17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2923" h="178051">
                  <a:moveTo>
                    <a:pt x="217299" y="0"/>
                  </a:moveTo>
                  <a:lnTo>
                    <a:pt x="301424" y="0"/>
                  </a:lnTo>
                  <a:lnTo>
                    <a:pt x="382923" y="89026"/>
                  </a:lnTo>
                  <a:lnTo>
                    <a:pt x="301424" y="178051"/>
                  </a:lnTo>
                  <a:lnTo>
                    <a:pt x="217299" y="178051"/>
                  </a:lnTo>
                  <a:lnTo>
                    <a:pt x="298798" y="89026"/>
                  </a:lnTo>
                  <a:close/>
                  <a:moveTo>
                    <a:pt x="108650" y="0"/>
                  </a:moveTo>
                  <a:lnTo>
                    <a:pt x="192775" y="0"/>
                  </a:lnTo>
                  <a:lnTo>
                    <a:pt x="274274" y="89026"/>
                  </a:lnTo>
                  <a:lnTo>
                    <a:pt x="192775" y="178051"/>
                  </a:lnTo>
                  <a:lnTo>
                    <a:pt x="108650" y="178051"/>
                  </a:lnTo>
                  <a:lnTo>
                    <a:pt x="190149" y="89026"/>
                  </a:lnTo>
                  <a:close/>
                  <a:moveTo>
                    <a:pt x="0" y="0"/>
                  </a:moveTo>
                  <a:lnTo>
                    <a:pt x="84125" y="0"/>
                  </a:lnTo>
                  <a:lnTo>
                    <a:pt x="165624" y="89026"/>
                  </a:lnTo>
                  <a:lnTo>
                    <a:pt x="84125" y="178051"/>
                  </a:lnTo>
                  <a:lnTo>
                    <a:pt x="0" y="178051"/>
                  </a:lnTo>
                  <a:lnTo>
                    <a:pt x="81499" y="8902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1" name="任意多边形: 形状 230"/>
            <p:cNvSpPr/>
            <p:nvPr>
              <p:custDataLst>
                <p:tags r:id="rId20"/>
              </p:custDataLst>
            </p:nvPr>
          </p:nvSpPr>
          <p:spPr>
            <a:xfrm rot="20541002">
              <a:off x="5864874" y="4381741"/>
              <a:ext cx="382923" cy="178051"/>
            </a:xfrm>
            <a:custGeom>
              <a:avLst/>
              <a:gdLst>
                <a:gd name="connsiteX0" fmla="*/ 217299 w 382923"/>
                <a:gd name="connsiteY0" fmla="*/ 0 h 178051"/>
                <a:gd name="connsiteX1" fmla="*/ 301424 w 382923"/>
                <a:gd name="connsiteY1" fmla="*/ 0 h 178051"/>
                <a:gd name="connsiteX2" fmla="*/ 382923 w 382923"/>
                <a:gd name="connsiteY2" fmla="*/ 89026 h 178051"/>
                <a:gd name="connsiteX3" fmla="*/ 301424 w 382923"/>
                <a:gd name="connsiteY3" fmla="*/ 178051 h 178051"/>
                <a:gd name="connsiteX4" fmla="*/ 217299 w 382923"/>
                <a:gd name="connsiteY4" fmla="*/ 178051 h 178051"/>
                <a:gd name="connsiteX5" fmla="*/ 298798 w 382923"/>
                <a:gd name="connsiteY5" fmla="*/ 89026 h 178051"/>
                <a:gd name="connsiteX6" fmla="*/ 108650 w 382923"/>
                <a:gd name="connsiteY6" fmla="*/ 0 h 178051"/>
                <a:gd name="connsiteX7" fmla="*/ 192775 w 382923"/>
                <a:gd name="connsiteY7" fmla="*/ 0 h 178051"/>
                <a:gd name="connsiteX8" fmla="*/ 274274 w 382923"/>
                <a:gd name="connsiteY8" fmla="*/ 89026 h 178051"/>
                <a:gd name="connsiteX9" fmla="*/ 192775 w 382923"/>
                <a:gd name="connsiteY9" fmla="*/ 178051 h 178051"/>
                <a:gd name="connsiteX10" fmla="*/ 108650 w 382923"/>
                <a:gd name="connsiteY10" fmla="*/ 178051 h 178051"/>
                <a:gd name="connsiteX11" fmla="*/ 190149 w 382923"/>
                <a:gd name="connsiteY11" fmla="*/ 89026 h 178051"/>
                <a:gd name="connsiteX12" fmla="*/ 0 w 382923"/>
                <a:gd name="connsiteY12" fmla="*/ 0 h 178051"/>
                <a:gd name="connsiteX13" fmla="*/ 84125 w 382923"/>
                <a:gd name="connsiteY13" fmla="*/ 0 h 178051"/>
                <a:gd name="connsiteX14" fmla="*/ 165624 w 382923"/>
                <a:gd name="connsiteY14" fmla="*/ 89026 h 178051"/>
                <a:gd name="connsiteX15" fmla="*/ 84125 w 382923"/>
                <a:gd name="connsiteY15" fmla="*/ 178051 h 178051"/>
                <a:gd name="connsiteX16" fmla="*/ 0 w 382923"/>
                <a:gd name="connsiteY16" fmla="*/ 178051 h 178051"/>
                <a:gd name="connsiteX17" fmla="*/ 81499 w 382923"/>
                <a:gd name="connsiteY17" fmla="*/ 89026 h 178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82923" h="178051">
                  <a:moveTo>
                    <a:pt x="217299" y="0"/>
                  </a:moveTo>
                  <a:lnTo>
                    <a:pt x="301424" y="0"/>
                  </a:lnTo>
                  <a:lnTo>
                    <a:pt x="382923" y="89026"/>
                  </a:lnTo>
                  <a:lnTo>
                    <a:pt x="301424" y="178051"/>
                  </a:lnTo>
                  <a:lnTo>
                    <a:pt x="217299" y="178051"/>
                  </a:lnTo>
                  <a:lnTo>
                    <a:pt x="298798" y="89026"/>
                  </a:lnTo>
                  <a:close/>
                  <a:moveTo>
                    <a:pt x="108650" y="0"/>
                  </a:moveTo>
                  <a:lnTo>
                    <a:pt x="192775" y="0"/>
                  </a:lnTo>
                  <a:lnTo>
                    <a:pt x="274274" y="89026"/>
                  </a:lnTo>
                  <a:lnTo>
                    <a:pt x="192775" y="178051"/>
                  </a:lnTo>
                  <a:lnTo>
                    <a:pt x="108650" y="178051"/>
                  </a:lnTo>
                  <a:lnTo>
                    <a:pt x="190149" y="89026"/>
                  </a:lnTo>
                  <a:close/>
                  <a:moveTo>
                    <a:pt x="0" y="0"/>
                  </a:moveTo>
                  <a:lnTo>
                    <a:pt x="84125" y="0"/>
                  </a:lnTo>
                  <a:lnTo>
                    <a:pt x="165624" y="89026"/>
                  </a:lnTo>
                  <a:lnTo>
                    <a:pt x="84125" y="178051"/>
                  </a:lnTo>
                  <a:lnTo>
                    <a:pt x="0" y="178051"/>
                  </a:lnTo>
                  <a:lnTo>
                    <a:pt x="81499" y="8902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i="0" dirty="0">
                <a:ln w="28575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xxxx</a:t>
            </a:r>
            <a:endParaRPr kumimoji="1" lang="en-US" sz="2400" b="1" dirty="0">
              <a:ln w="28575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40" name="任意多边形: 形状 39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4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-6350" y="0"/>
            <a:ext cx="12191999" cy="6378822"/>
          </a:xfrm>
          <a:prstGeom prst="rect">
            <a:avLst/>
          </a:prstGeom>
          <a:gradFill flip="none" rotWithShape="1">
            <a:gsLst>
              <a:gs pos="81000">
                <a:srgbClr val="FFFFFF">
                  <a:alpha val="50000"/>
                </a:srgbClr>
              </a:gs>
              <a:gs pos="18000">
                <a:schemeClr val="accent1">
                  <a:lumMod val="20000"/>
                  <a:lumOff val="80000"/>
                  <a:alpha val="53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876906" y="1659741"/>
            <a:ext cx="6306425" cy="5060211"/>
            <a:chOff x="5885575" y="1620621"/>
            <a:chExt cx="6306425" cy="5060211"/>
          </a:xfrm>
        </p:grpSpPr>
        <p:sp>
          <p:nvSpPr>
            <p:cNvPr id="180" name="任意多边形: 形状 179"/>
            <p:cNvSpPr/>
            <p:nvPr/>
          </p:nvSpPr>
          <p:spPr>
            <a:xfrm>
              <a:off x="7025894" y="2836420"/>
              <a:ext cx="5166106" cy="3844412"/>
            </a:xfrm>
            <a:custGeom>
              <a:avLst/>
              <a:gdLst>
                <a:gd name="connsiteX0" fmla="*/ 6179984 w 8666314"/>
                <a:gd name="connsiteY0" fmla="*/ 0 h 4350711"/>
                <a:gd name="connsiteX1" fmla="*/ 8436678 w 8666314"/>
                <a:gd name="connsiteY1" fmla="*/ 398262 h 4350711"/>
                <a:gd name="connsiteX2" fmla="*/ 8666314 w 8666314"/>
                <a:gd name="connsiteY2" fmla="*/ 488804 h 4350711"/>
                <a:gd name="connsiteX3" fmla="*/ 8666314 w 8666314"/>
                <a:gd name="connsiteY3" fmla="*/ 4350711 h 4350711"/>
                <a:gd name="connsiteX4" fmla="*/ 0 w 8666314"/>
                <a:gd name="connsiteY4" fmla="*/ 4350711 h 4350711"/>
                <a:gd name="connsiteX5" fmla="*/ 14913 w 8666314"/>
                <a:gd name="connsiteY5" fmla="*/ 4306639 h 4350711"/>
                <a:gd name="connsiteX6" fmla="*/ 6179984 w 8666314"/>
                <a:gd name="connsiteY6" fmla="*/ 0 h 4350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66314" h="4350711">
                  <a:moveTo>
                    <a:pt x="6179984" y="0"/>
                  </a:moveTo>
                  <a:cubicBezTo>
                    <a:pt x="6972915" y="0"/>
                    <a:pt x="7733005" y="140612"/>
                    <a:pt x="8436678" y="398262"/>
                  </a:cubicBezTo>
                  <a:lnTo>
                    <a:pt x="8666314" y="488804"/>
                  </a:lnTo>
                  <a:lnTo>
                    <a:pt x="8666314" y="4350711"/>
                  </a:lnTo>
                  <a:lnTo>
                    <a:pt x="0" y="4350711"/>
                  </a:lnTo>
                  <a:lnTo>
                    <a:pt x="14913" y="4306639"/>
                  </a:lnTo>
                  <a:cubicBezTo>
                    <a:pt x="935089" y="1793521"/>
                    <a:pt x="3348086" y="0"/>
                    <a:pt x="6179984" y="0"/>
                  </a:cubicBezTo>
                  <a:close/>
                </a:path>
              </a:pathLst>
            </a:custGeom>
            <a:gradFill flip="none" rotWithShape="1">
              <a:gsLst>
                <a:gs pos="51000">
                  <a:schemeClr val="accent1">
                    <a:alpha val="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</a:ln>
            <a:effectLst>
              <a:outerShdw blurRad="533400" dist="50800" dir="5400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9" name="任意多边形: 形状 178"/>
            <p:cNvSpPr/>
            <p:nvPr/>
          </p:nvSpPr>
          <p:spPr>
            <a:xfrm>
              <a:off x="6020572" y="1918626"/>
              <a:ext cx="6171428" cy="4705637"/>
            </a:xfrm>
            <a:custGeom>
              <a:avLst/>
              <a:gdLst>
                <a:gd name="connsiteX0" fmla="*/ 7866444 w 10352774"/>
                <a:gd name="connsiteY0" fmla="*/ 0 h 5779965"/>
                <a:gd name="connsiteX1" fmla="*/ 10316844 w 10352774"/>
                <a:gd name="connsiteY1" fmla="*/ 370466 h 5779965"/>
                <a:gd name="connsiteX2" fmla="*/ 10352774 w 10352774"/>
                <a:gd name="connsiteY2" fmla="*/ 382623 h 5779965"/>
                <a:gd name="connsiteX3" fmla="*/ 10352774 w 10352774"/>
                <a:gd name="connsiteY3" fmla="*/ 5779965 h 5779965"/>
                <a:gd name="connsiteX4" fmla="*/ 0 w 10352774"/>
                <a:gd name="connsiteY4" fmla="*/ 5779965 h 5779965"/>
                <a:gd name="connsiteX5" fmla="*/ 126206 w 10352774"/>
                <a:gd name="connsiteY5" fmla="*/ 5406977 h 5779965"/>
                <a:gd name="connsiteX6" fmla="*/ 7866444 w 10352774"/>
                <a:gd name="connsiteY6" fmla="*/ 0 h 577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52774" h="5779965">
                  <a:moveTo>
                    <a:pt x="7866444" y="0"/>
                  </a:moveTo>
                  <a:cubicBezTo>
                    <a:pt x="8719751" y="0"/>
                    <a:pt x="9542763" y="129702"/>
                    <a:pt x="10316844" y="370466"/>
                  </a:cubicBezTo>
                  <a:lnTo>
                    <a:pt x="10352774" y="382623"/>
                  </a:lnTo>
                  <a:lnTo>
                    <a:pt x="10352774" y="5779965"/>
                  </a:lnTo>
                  <a:lnTo>
                    <a:pt x="0" y="5779965"/>
                  </a:lnTo>
                  <a:lnTo>
                    <a:pt x="126206" y="5406977"/>
                  </a:lnTo>
                  <a:cubicBezTo>
                    <a:pt x="1281485" y="2251762"/>
                    <a:pt x="4311001" y="0"/>
                    <a:pt x="7866444" y="0"/>
                  </a:cubicBezTo>
                  <a:close/>
                </a:path>
              </a:pathLst>
            </a:custGeom>
            <a:noFill/>
            <a:ln w="12700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36000"/>
                    </a:schemeClr>
                  </a:gs>
                </a:gsLst>
                <a:lin ang="16200000" scaled="1"/>
                <a:tileRect/>
              </a:gradFill>
            </a:ln>
            <a:effectLst>
              <a:outerShdw blurRad="533400" dist="50800" dir="5400000" algn="ctr" rotWithShape="0">
                <a:schemeClr val="accent1">
                  <a:alpha val="15000"/>
                </a:scheme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1" name="组合 180"/>
            <p:cNvGrpSpPr/>
            <p:nvPr/>
          </p:nvGrpSpPr>
          <p:grpSpPr>
            <a:xfrm>
              <a:off x="5941680" y="4466558"/>
              <a:ext cx="1829403" cy="976963"/>
              <a:chOff x="1706882" y="4081489"/>
              <a:chExt cx="3068884" cy="1105627"/>
            </a:xfrm>
          </p:grpSpPr>
          <p:sp>
            <p:nvSpPr>
              <p:cNvPr id="193" name="Bullet1"/>
              <p:cNvSpPr txBox="1"/>
              <p:nvPr/>
            </p:nvSpPr>
            <p:spPr>
              <a:xfrm>
                <a:off x="1706882" y="4081489"/>
                <a:ext cx="2389414" cy="523878"/>
              </a:xfrm>
              <a:prstGeom prst="plaqu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b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endParaRPr lang="zh-CN" altLang="en-US" sz="11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4" name="Number1"/>
              <p:cNvSpPr/>
              <p:nvPr/>
            </p:nvSpPr>
            <p:spPr>
              <a:xfrm>
                <a:off x="4131894" y="4750596"/>
                <a:ext cx="643872" cy="4365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381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b="1" dirty="0">
                    <a:solidFill>
                      <a:srgbClr val="FFFFFF"/>
                    </a:solidFill>
                    <a:cs typeface="+mn-ea"/>
                    <a:sym typeface="+mn-lt"/>
                  </a:rPr>
                  <a:t>01</a:t>
                </a:r>
                <a:endParaRPr lang="zh-CN" altLang="en-US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2" name="组合 181"/>
            <p:cNvGrpSpPr/>
            <p:nvPr/>
          </p:nvGrpSpPr>
          <p:grpSpPr>
            <a:xfrm>
              <a:off x="6807134" y="3237765"/>
              <a:ext cx="1691793" cy="1001850"/>
              <a:chOff x="2200767" y="3855358"/>
              <a:chExt cx="2838038" cy="1133791"/>
            </a:xfrm>
          </p:grpSpPr>
          <p:sp>
            <p:nvSpPr>
              <p:cNvPr id="191" name="Bullet2"/>
              <p:cNvSpPr txBox="1"/>
              <p:nvPr/>
            </p:nvSpPr>
            <p:spPr>
              <a:xfrm>
                <a:off x="2200767" y="3855358"/>
                <a:ext cx="2389415" cy="523876"/>
              </a:xfrm>
              <a:prstGeom prst="plaqu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38100">
                <a:noFill/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 fontScale="87500"/>
              </a:bodyPr>
              <a:lstStyle>
                <a:defPPr>
                  <a:defRPr lang="en-US"/>
                </a:defPPr>
                <a:lvl1pPr algn="ctr">
                  <a:defRPr sz="2400" b="1">
                    <a:solidFill>
                      <a:srgbClr val="FFFFFF"/>
                    </a:solidFill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800" dirty="0">
                    <a:sym typeface="+mn-lt"/>
                  </a:rPr>
                  <a:t>xxx</a:t>
                </a:r>
                <a:endParaRPr lang="en-US" altLang="zh-CN" sz="1800" dirty="0">
                  <a:sym typeface="+mn-lt"/>
                </a:endParaRPr>
              </a:p>
            </p:txBody>
          </p:sp>
          <p:sp>
            <p:nvSpPr>
              <p:cNvPr id="192" name="Number2"/>
              <p:cNvSpPr/>
              <p:nvPr/>
            </p:nvSpPr>
            <p:spPr>
              <a:xfrm>
                <a:off x="4394933" y="4552628"/>
                <a:ext cx="643872" cy="43652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381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b="1" dirty="0">
                    <a:solidFill>
                      <a:srgbClr val="FFFFFF"/>
                    </a:solidFill>
                    <a:cs typeface="+mn-ea"/>
                    <a:sym typeface="+mn-lt"/>
                  </a:rPr>
                  <a:t>02</a:t>
                </a:r>
                <a:endParaRPr lang="zh-CN" altLang="en-US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3" name="组合 182"/>
            <p:cNvGrpSpPr/>
            <p:nvPr/>
          </p:nvGrpSpPr>
          <p:grpSpPr>
            <a:xfrm>
              <a:off x="7925166" y="2180176"/>
              <a:ext cx="1632647" cy="1171726"/>
              <a:chOff x="2354448" y="3822977"/>
              <a:chExt cx="2738818" cy="1326039"/>
            </a:xfrm>
          </p:grpSpPr>
          <p:sp>
            <p:nvSpPr>
              <p:cNvPr id="189" name="Bullet3"/>
              <p:cNvSpPr txBox="1"/>
              <p:nvPr/>
            </p:nvSpPr>
            <p:spPr>
              <a:xfrm>
                <a:off x="2354448" y="3822977"/>
                <a:ext cx="2389415" cy="523878"/>
              </a:xfrm>
              <a:prstGeom prst="plaqu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50000">
                    <a:schemeClr val="accent1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50800" dist="50800" dir="5400000" algn="ctr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en-US"/>
                </a:defPPr>
                <a:lvl1pPr algn="ctr">
                  <a:defRPr kumimoji="1" b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400" dirty="0">
                    <a:latin typeface="+mn-lt"/>
                    <a:ea typeface="+mn-ea"/>
                    <a:cs typeface="+mn-ea"/>
                    <a:sym typeface="+mn-lt"/>
                  </a:rPr>
                  <a:t>xxx</a:t>
                </a:r>
                <a:endParaRPr lang="en-US" altLang="zh-CN" sz="1400" dirty="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0" name="Number3"/>
              <p:cNvSpPr/>
              <p:nvPr/>
            </p:nvSpPr>
            <p:spPr>
              <a:xfrm>
                <a:off x="4449394" y="4712496"/>
                <a:ext cx="643872" cy="4365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5000">
                    <a:schemeClr val="accent1"/>
                  </a:gs>
                </a:gsLst>
                <a:lin ang="2700000" scaled="1"/>
                <a:tileRect/>
              </a:gradFill>
              <a:ln w="381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1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b="1" dirty="0">
                    <a:solidFill>
                      <a:srgbClr val="FFFFFF"/>
                    </a:solidFill>
                    <a:cs typeface="+mn-ea"/>
                    <a:sym typeface="+mn-lt"/>
                  </a:rPr>
                  <a:t>03</a:t>
                </a:r>
                <a:endParaRPr lang="zh-CN" altLang="en-US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84" name="组合 183"/>
            <p:cNvGrpSpPr/>
            <p:nvPr/>
          </p:nvGrpSpPr>
          <p:grpSpPr>
            <a:xfrm>
              <a:off x="9869395" y="1620621"/>
              <a:ext cx="1424362" cy="1293457"/>
              <a:chOff x="3415871" y="4719383"/>
              <a:chExt cx="2389415" cy="1463802"/>
            </a:xfrm>
          </p:grpSpPr>
          <p:sp>
            <p:nvSpPr>
              <p:cNvPr id="186" name="Bullet4"/>
              <p:cNvSpPr txBox="1"/>
              <p:nvPr/>
            </p:nvSpPr>
            <p:spPr>
              <a:xfrm>
                <a:off x="3415871" y="4719383"/>
                <a:ext cx="2389415" cy="523877"/>
              </a:xfrm>
              <a:prstGeom prst="plaqu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38100">
                <a:noFill/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en-US"/>
                </a:defPPr>
                <a:lvl1pPr algn="ctr">
                  <a:defRPr b="1">
                    <a:solidFill>
                      <a:srgbClr val="FFFFFF"/>
                    </a:solidFill>
                    <a:cs typeface="+mn-ea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r>
                  <a:rPr lang="en-US" altLang="zh-CN" sz="1400" dirty="0">
                    <a:sym typeface="+mn-lt"/>
                  </a:rPr>
                  <a:t>xxxx</a:t>
                </a:r>
                <a:endParaRPr lang="en-US" altLang="zh-CN" sz="1400" dirty="0">
                  <a:sym typeface="+mn-lt"/>
                </a:endParaRPr>
              </a:p>
            </p:txBody>
          </p:sp>
          <p:sp>
            <p:nvSpPr>
              <p:cNvPr id="188" name="Number4"/>
              <p:cNvSpPr/>
              <p:nvPr/>
            </p:nvSpPr>
            <p:spPr>
              <a:xfrm>
                <a:off x="4394155" y="5746665"/>
                <a:ext cx="643873" cy="436520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75000">
                    <a:schemeClr val="accent2"/>
                  </a:gs>
                </a:gsLst>
                <a:lin ang="2700000" scaled="1"/>
                <a:tileRect/>
              </a:gradFill>
              <a:ln w="38100">
                <a:solidFill>
                  <a:schemeClr val="bg1"/>
                </a:solidFill>
              </a:ln>
              <a:effectLst>
                <a:outerShdw blurRad="127000" dist="63500" dir="2700000" algn="tl" rotWithShape="0">
                  <a:schemeClr val="accent2">
                    <a:alpha val="1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91440" tIns="45720" rIns="91440" bIns="45720" rtlCol="0" anchor="ctr"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b="1" dirty="0">
                    <a:solidFill>
                      <a:srgbClr val="FFFFFF"/>
                    </a:solidFill>
                    <a:cs typeface="+mn-ea"/>
                    <a:sym typeface="+mn-lt"/>
                  </a:rPr>
                  <a:t>04</a:t>
                </a:r>
                <a:endParaRPr lang="zh-CN" altLang="en-US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9" name="文本框 198"/>
            <p:cNvSpPr txBox="1"/>
            <p:nvPr/>
          </p:nvSpPr>
          <p:spPr>
            <a:xfrm>
              <a:off x="6880828" y="3638058"/>
              <a:ext cx="1225554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en-US" altLang="zh-CN" sz="2000" b="1" dirty="0">
                  <a:solidFill>
                    <a:srgbClr val="745181"/>
                  </a:solidFill>
                  <a:cs typeface="+mn-ea"/>
                  <a:sym typeface="+mn-lt"/>
                </a:rPr>
                <a:t>2 </a:t>
              </a:r>
              <a:r>
                <a:rPr kumimoji="1" lang="en-US" altLang="zh-CN" sz="1200" b="1" dirty="0">
                  <a:solidFill>
                    <a:schemeClr val="tx1"/>
                  </a:solidFill>
                  <a:cs typeface="+mn-ea"/>
                  <a:sym typeface="+mn-lt"/>
                </a:rPr>
                <a:t>years of MD</a:t>
              </a:r>
              <a:endParaRPr kumimoji="1" lang="zh-CN" altLang="en-US" sz="1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8145591" y="2634496"/>
              <a:ext cx="1152294" cy="4370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en-US" altLang="zh-CN" sz="2000" b="1" dirty="0">
                  <a:solidFill>
                    <a:srgbClr val="745181"/>
                  </a:solidFill>
                  <a:cs typeface="+mn-ea"/>
                  <a:sym typeface="+mn-lt"/>
                </a:rPr>
                <a:t>3-5 </a:t>
              </a:r>
              <a:r>
                <a:rPr kumimoji="1" lang="en-US" altLang="zh-CN" sz="1200" b="1" dirty="0">
                  <a:solidFill>
                    <a:schemeClr val="tx1"/>
                  </a:solidFill>
                  <a:cs typeface="+mn-ea"/>
                  <a:sym typeface="+mn-lt"/>
                </a:rPr>
                <a:t>years</a:t>
              </a:r>
              <a:endParaRPr kumimoji="1" lang="zh-CN" altLang="en-US" sz="1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1" name="文本框 200"/>
            <p:cNvSpPr txBox="1"/>
            <p:nvPr/>
          </p:nvSpPr>
          <p:spPr>
            <a:xfrm>
              <a:off x="10173739" y="2045796"/>
              <a:ext cx="1370438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en-US" altLang="zh-CN" sz="2000" b="1" dirty="0">
                  <a:solidFill>
                    <a:srgbClr val="745181"/>
                  </a:solidFill>
                  <a:cs typeface="+mn-ea"/>
                  <a:sym typeface="+mn-lt"/>
                </a:rPr>
                <a:t>2 </a:t>
              </a:r>
              <a:r>
                <a:rPr kumimoji="1" lang="en-US" altLang="zh-CN" sz="1200" b="1" dirty="0">
                  <a:solidFill>
                    <a:schemeClr val="tx1"/>
                  </a:solidFill>
                  <a:cs typeface="+mn-ea"/>
                  <a:sym typeface="+mn-lt"/>
                </a:rPr>
                <a:t>years in MD</a:t>
              </a:r>
              <a:endParaRPr kumimoji="1" lang="zh-CN" altLang="en-US" sz="1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2" name="文本框 201"/>
            <p:cNvSpPr txBox="1"/>
            <p:nvPr/>
          </p:nvSpPr>
          <p:spPr>
            <a:xfrm>
              <a:off x="6298613" y="4925094"/>
              <a:ext cx="815675" cy="4370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en-US" altLang="zh-CN" sz="2000" b="1" dirty="0">
                  <a:solidFill>
                    <a:srgbClr val="745181"/>
                  </a:solidFill>
                  <a:cs typeface="+mn-ea"/>
                  <a:sym typeface="+mn-lt"/>
                </a:rPr>
                <a:t>4 </a:t>
              </a:r>
              <a:r>
                <a:rPr kumimoji="1" lang="en-US" altLang="zh-CN" sz="1200" b="1" dirty="0">
                  <a:solidFill>
                    <a:schemeClr val="tx1"/>
                  </a:solidFill>
                  <a:cs typeface="+mn-ea"/>
                  <a:sym typeface="+mn-lt"/>
                </a:rPr>
                <a:t>years</a:t>
              </a:r>
              <a:endParaRPr kumimoji="1" lang="zh-CN" altLang="en-US" sz="1800" b="1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5885575" y="4439905"/>
              <a:ext cx="1424363" cy="3067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xxx</a:t>
              </a:r>
              <a:endParaRPr lang="en-US" sz="1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Title"/>
          <p:cNvSpPr/>
          <p:nvPr/>
        </p:nvSpPr>
        <p:spPr>
          <a:xfrm>
            <a:off x="1525479" y="736862"/>
            <a:ext cx="9128342" cy="6120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noAutofit/>
          </a:bodyPr>
          <a:lstStyle/>
          <a:p>
            <a:pPr algn="ctr">
              <a:buSzPct val="25000"/>
            </a:pPr>
            <a:r>
              <a:rPr lang="en-US" altLang="zh-CN" sz="2800" b="1" dirty="0">
                <a:gradFill>
                  <a:gsLst>
                    <a:gs pos="52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</a:gsLst>
                  <a:lin ang="2700000" scaled="1"/>
                </a:gradFill>
                <a:cs typeface="+mn-ea"/>
                <a:sym typeface="+mn-lt"/>
              </a:rPr>
              <a:t>xxxxxx</a:t>
            </a:r>
            <a:endParaRPr lang="en-US" altLang="zh-CN" sz="2800" b="1" dirty="0">
              <a:gradFill>
                <a:gsLst>
                  <a:gs pos="52000">
                    <a:schemeClr val="accent1">
                      <a:lumMod val="75000"/>
                    </a:schemeClr>
                  </a:gs>
                  <a:gs pos="0">
                    <a:schemeClr val="accent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27252" y="1503844"/>
            <a:ext cx="5149115" cy="4720084"/>
            <a:chOff x="660399" y="1700925"/>
            <a:chExt cx="5171985" cy="4375122"/>
          </a:xfrm>
        </p:grpSpPr>
        <p:grpSp>
          <p:nvGrpSpPr>
            <p:cNvPr id="24" name="组合 23"/>
            <p:cNvGrpSpPr/>
            <p:nvPr/>
          </p:nvGrpSpPr>
          <p:grpSpPr>
            <a:xfrm>
              <a:off x="660399" y="1700925"/>
              <a:ext cx="5171985" cy="4375122"/>
              <a:chOff x="660399" y="1700925"/>
              <a:chExt cx="5171985" cy="4375122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660399" y="1700925"/>
                <a:ext cx="5171985" cy="4375122"/>
                <a:chOff x="660399" y="1700925"/>
                <a:chExt cx="5171985" cy="4375122"/>
              </a:xfrm>
            </p:grpSpPr>
            <p:grpSp>
              <p:nvGrpSpPr>
                <p:cNvPr id="6" name="组合 5"/>
                <p:cNvGrpSpPr/>
                <p:nvPr/>
              </p:nvGrpSpPr>
              <p:grpSpPr>
                <a:xfrm>
                  <a:off x="660399" y="1700925"/>
                  <a:ext cx="5171985" cy="4375122"/>
                  <a:chOff x="660399" y="1700924"/>
                  <a:chExt cx="5171985" cy="4375122"/>
                </a:xfrm>
              </p:grpSpPr>
              <p:grpSp>
                <p:nvGrpSpPr>
                  <p:cNvPr id="11" name="组合 10"/>
                  <p:cNvGrpSpPr/>
                  <p:nvPr/>
                </p:nvGrpSpPr>
                <p:grpSpPr>
                  <a:xfrm>
                    <a:off x="660399" y="1785260"/>
                    <a:ext cx="5171985" cy="4290786"/>
                    <a:chOff x="660400" y="1944914"/>
                    <a:chExt cx="5120068" cy="4290786"/>
                  </a:xfrm>
                </p:grpSpPr>
                <p:sp>
                  <p:nvSpPr>
                    <p:cNvPr id="3" name="矩形: 圆角 2"/>
                    <p:cNvSpPr/>
                    <p:nvPr/>
                  </p:nvSpPr>
                  <p:spPr>
                    <a:xfrm>
                      <a:off x="660400" y="1944914"/>
                      <a:ext cx="5120068" cy="4290786"/>
                    </a:xfrm>
                    <a:prstGeom prst="roundRect">
                      <a:avLst>
                        <a:gd name="adj" fmla="val 4957"/>
                      </a:avLst>
                    </a:prstGeom>
                    <a:gradFill>
                      <a:gsLst>
                        <a:gs pos="50000">
                          <a:schemeClr val="accent1"/>
                        </a:gs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</a:gsLst>
                      <a:lin ang="2700000" scaled="1"/>
                    </a:grad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  <p:sp>
                  <p:nvSpPr>
                    <p:cNvPr id="8" name="矩形: 圆角 7"/>
                    <p:cNvSpPr/>
                    <p:nvPr/>
                  </p:nvSpPr>
                  <p:spPr>
                    <a:xfrm>
                      <a:off x="660400" y="1944914"/>
                      <a:ext cx="5120068" cy="4290785"/>
                    </a:xfrm>
                    <a:prstGeom prst="roundRect">
                      <a:avLst>
                        <a:gd name="adj" fmla="val 4601"/>
                      </a:avLst>
                    </a:prstGeom>
                    <a:blipFill dpi="0" rotWithShape="1">
                      <a:blip r:embed="rId1">
                        <a:alphaModFix amt="15000"/>
                      </a:blip>
                      <a:srcRect/>
                      <a:stretch>
                        <a:fillRect t="-34355" b="-34355"/>
                      </a:stretch>
                    </a:blipFill>
                    <a:ln>
                      <a:noFill/>
                    </a:ln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5" name="矩形: 圆角 4"/>
                  <p:cNvSpPr/>
                  <p:nvPr/>
                </p:nvSpPr>
                <p:spPr>
                  <a:xfrm>
                    <a:off x="880563" y="2743203"/>
                    <a:ext cx="4731657" cy="3099939"/>
                  </a:xfrm>
                  <a:prstGeom prst="roundRect">
                    <a:avLst>
                      <a:gd name="adj" fmla="val 5991"/>
                    </a:avLst>
                  </a:prstGeom>
                  <a:gradFill flip="none" rotWithShape="1">
                    <a:gsLst>
                      <a:gs pos="100000">
                        <a:schemeClr val="bg1"/>
                      </a:gs>
                      <a:gs pos="0">
                        <a:schemeClr val="accent1">
                          <a:lumMod val="20000"/>
                          <a:lumOff val="80000"/>
                          <a:alpha val="89000"/>
                        </a:schemeClr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7" name="文本框 120"/>
                  <p:cNvSpPr txBox="1"/>
                  <p:nvPr/>
                </p:nvSpPr>
                <p:spPr>
                  <a:xfrm>
                    <a:off x="763899" y="1700924"/>
                    <a:ext cx="4964984" cy="957943"/>
                  </a:xfrm>
                  <a:prstGeom prst="rect">
                    <a:avLst/>
                  </a:prstGeom>
                  <a:noFill/>
                </p:spPr>
                <p:txBody>
                  <a:bodyPr wrap="square" rtlCol="0" anchor="b">
                    <a:normAutofit fontScale="90000" lnSpcReduction="20000"/>
                  </a:bodyPr>
                  <a:lstStyle>
                    <a:defPPr>
                      <a:defRPr lang="zh-CN"/>
                    </a:defPPr>
                    <a:lvl1pPr algn="ctr">
                      <a:defRPr sz="2800" b="1">
                        <a:gradFill>
                          <a:gsLst>
                            <a:gs pos="71000">
                              <a:schemeClr val="accent1"/>
                            </a:gs>
                            <a:gs pos="100000">
                              <a:schemeClr val="accent1">
                                <a:lumMod val="60000"/>
                                <a:lumOff val="40000"/>
                              </a:schemeClr>
                            </a:gs>
                          </a:gsLst>
                          <a:lin ang="8100000" scaled="1"/>
                        </a:gradFill>
                        <a:latin typeface="微软雅黑" panose="020B0503020204020204" pitchFamily="34" charset="-122"/>
                        <a:ea typeface="微软雅黑" panose="020B0503020204020204" pitchFamily="34" charset="-122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l">
                      <a:lnSpc>
                        <a:spcPct val="170000"/>
                      </a:lnSpc>
                    </a:pPr>
                    <a:r>
                      <a:rPr lang="en-US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xxx</a:t>
                    </a:r>
                    <a:endParaRPr lang="en-US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  <a:p>
                    <a:pPr algn="l">
                      <a:lnSpc>
                        <a:spcPct val="170000"/>
                      </a:lnSpc>
                    </a:pPr>
                    <a:r>
                      <a:rPr lang="en-US" sz="18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rPr>
                      <a:t>xxx</a:t>
                    </a:r>
                    <a:endParaRPr lang="en-US" sz="1800" dirty="0">
                      <a:solidFill>
                        <a:schemeClr val="bg1"/>
                      </a:solidFill>
                      <a:latin typeface="+mn-lt"/>
                      <a:ea typeface="+mn-ea"/>
                      <a:cs typeface="+mn-ea"/>
                      <a:sym typeface="+mn-lt"/>
                    </a:endParaRPr>
                  </a:p>
                </p:txBody>
              </p:sp>
              <p:grpSp>
                <p:nvGrpSpPr>
                  <p:cNvPr id="109" name="组合 108"/>
                  <p:cNvGrpSpPr/>
                  <p:nvPr/>
                </p:nvGrpSpPr>
                <p:grpSpPr>
                  <a:xfrm>
                    <a:off x="1004593" y="2980212"/>
                    <a:ext cx="4607625" cy="350582"/>
                    <a:chOff x="1003307" y="2999552"/>
                    <a:chExt cx="4607625" cy="350582"/>
                  </a:xfrm>
                </p:grpSpPr>
                <p:grpSp>
                  <p:nvGrpSpPr>
                    <p:cNvPr id="18" name="组合 17"/>
                    <p:cNvGrpSpPr/>
                    <p:nvPr/>
                  </p:nvGrpSpPr>
                  <p:grpSpPr>
                    <a:xfrm>
                      <a:off x="1003307" y="3051516"/>
                      <a:ext cx="298619" cy="298618"/>
                      <a:chOff x="1827710" y="477881"/>
                      <a:chExt cx="1098846" cy="1098844"/>
                    </a:xfrm>
                  </p:grpSpPr>
                  <p:sp>
                    <p:nvSpPr>
                      <p:cNvPr id="29" name="矩形: 圆角 28"/>
                      <p:cNvSpPr/>
                      <p:nvPr/>
                    </p:nvSpPr>
                    <p:spPr>
                      <a:xfrm>
                        <a:off x="1827710" y="477881"/>
                        <a:ext cx="1098846" cy="1098844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chemeClr val="bg1"/>
                      </a:solidFill>
                      <a:ln w="12700" cap="flat" cmpd="sng" algn="ctr">
                        <a:gradFill>
                          <a:gsLst>
                            <a:gs pos="10000">
                              <a:schemeClr val="bg1"/>
                            </a:gs>
                            <a:gs pos="90000">
                              <a:schemeClr val="bg1"/>
                            </a:gs>
                            <a:gs pos="55000">
                              <a:schemeClr val="accent1"/>
                            </a:gs>
                          </a:gsLst>
                          <a:lin ang="2700000" scaled="0"/>
                        </a:gradFill>
                        <a:prstDash val="solid"/>
                        <a:miter lim="800000"/>
                      </a:ln>
                      <a:effectLst/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  <p:sp>
                    <p:nvSpPr>
                      <p:cNvPr id="30" name="椭圆 29"/>
                      <p:cNvSpPr/>
                      <p:nvPr/>
                    </p:nvSpPr>
                    <p:spPr>
                      <a:xfrm>
                        <a:off x="2065717" y="715888"/>
                        <a:ext cx="622832" cy="622833"/>
                      </a:xfrm>
                      <a:prstGeom prst="ellipse">
                        <a:avLst/>
                      </a:prstGeom>
                      <a:gradFill flip="none" rotWithShape="1">
                        <a:gsLst>
                          <a:gs pos="100000">
                            <a:schemeClr val="accent1">
                              <a:lumMod val="75000"/>
                            </a:schemeClr>
                          </a:gs>
                          <a:gs pos="79000">
                            <a:schemeClr val="accent1"/>
                          </a:gs>
                          <a:gs pos="18000">
                            <a:schemeClr val="accent1">
                              <a:lumMod val="60000"/>
                              <a:lumOff val="40000"/>
                            </a:schemeClr>
                          </a:gs>
                        </a:gsLst>
                        <a:path path="circle">
                          <a:fillToRect l="100000" b="100000"/>
                        </a:path>
                        <a:tileRect t="-100000" r="-100000"/>
                      </a:gradFill>
                      <a:ln>
                        <a:noFill/>
                      </a:ln>
                      <a:effectLst>
                        <a:outerShdw blurRad="330200" dist="38100" dir="5400000" algn="t" rotWithShape="0">
                          <a:schemeClr val="accent1">
                            <a:lumMod val="50000"/>
                            <a:alpha val="40000"/>
                          </a:schemeClr>
                        </a:outerShdw>
                      </a:effectLst>
                    </p:spPr>
                    <p:style>
                      <a:lnRef idx="2">
                        <a:schemeClr val="accent1">
                          <a:shade val="50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noAutofit/>
                      </a:bodyPr>
                      <a:lstStyle/>
                      <a:p>
                        <a:pPr algn="ctr"/>
                        <a:endParaRPr lang="zh-CN" altLang="en-US">
                          <a:cs typeface="+mn-ea"/>
                          <a:sym typeface="+mn-lt"/>
                        </a:endParaRPr>
                      </a:p>
                    </p:txBody>
                  </p:sp>
                </p:grpSp>
                <p:sp>
                  <p:nvSpPr>
                    <p:cNvPr id="73" name="文本框 72"/>
                    <p:cNvSpPr txBox="1"/>
                    <p:nvPr/>
                  </p:nvSpPr>
                  <p:spPr>
                    <a:xfrm>
                      <a:off x="1431360" y="2999552"/>
                      <a:ext cx="4179572" cy="107998"/>
                    </a:xfrm>
                    <a:prstGeom prst="rect">
                      <a:avLst/>
                    </a:prstGeom>
                    <a:noFill/>
                  </p:spPr>
                  <p:txBody>
                    <a:bodyPr wrap="square">
                      <a:spAutoFit/>
                    </a:bodyPr>
                    <a:lstStyle>
                      <a:defPPr>
                        <a:defRPr lang="zh-CN"/>
                      </a:defPPr>
                      <a:lvl1pPr>
                        <a:lnSpc>
                          <a:spcPct val="120000"/>
                        </a:lnSpc>
                        <a:defRPr sz="1500" b="1">
                          <a:gradFill flip="none" rotWithShape="1">
                            <a:gsLst>
                              <a:gs pos="30000">
                                <a:schemeClr val="accent2"/>
                              </a:gs>
                              <a:gs pos="78000">
                                <a:schemeClr val="accent1"/>
                              </a:gs>
                            </a:gsLst>
                            <a:lin ang="2700000" scaled="1"/>
                            <a:tileRect/>
                          </a:gradFill>
                          <a:latin typeface="+mn-ea"/>
                        </a:defRPr>
                      </a:lvl1pPr>
                    </a:lstStyle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  <a:latin typeface="+mn-lt"/>
                          <a:cs typeface="+mn-ea"/>
                          <a:sym typeface="+mn-lt"/>
                        </a:rPr>
                        <a:t>xxxxx</a:t>
                      </a:r>
                      <a:endParaRPr lang="en-US" sz="1600" dirty="0">
                        <a:solidFill>
                          <a:srgbClr val="745181"/>
                        </a:solidFill>
                        <a:latin typeface="+mn-lt"/>
                        <a:cs typeface="+mn-ea"/>
                        <a:sym typeface="+mn-lt"/>
                      </a:endParaRPr>
                    </a:p>
                  </p:txBody>
                </p:sp>
              </p:grpSp>
              <p:sp>
                <p:nvSpPr>
                  <p:cNvPr id="156" name="箭头: 右 155"/>
                  <p:cNvSpPr/>
                  <p:nvPr/>
                </p:nvSpPr>
                <p:spPr>
                  <a:xfrm>
                    <a:off x="4749271" y="2018677"/>
                    <a:ext cx="770284" cy="580775"/>
                  </a:xfrm>
                  <a:prstGeom prst="rightArrow">
                    <a:avLst/>
                  </a:prstGeom>
                  <a:gradFill flip="none" rotWithShape="1">
                    <a:gsLst>
                      <a:gs pos="67000">
                        <a:schemeClr val="accent1">
                          <a:lumMod val="20000"/>
                          <a:lumOff val="80000"/>
                          <a:alpha val="4500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  <a:gs pos="0">
                        <a:schemeClr val="accent1">
                          <a:lumMod val="20000"/>
                          <a:lumOff val="80000"/>
                        </a:schemeClr>
                      </a:gs>
                    </a:gsLst>
                    <a:lin ang="10800000" scaled="1"/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63" name="文本框 62"/>
                <p:cNvSpPr txBox="1"/>
                <p:nvPr/>
              </p:nvSpPr>
              <p:spPr>
                <a:xfrm>
                  <a:off x="1431455" y="4130122"/>
                  <a:ext cx="3138914" cy="3696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2400"/>
                    </a:lnSpc>
                  </a:pPr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矩形: 圆角 25"/>
                <p:cNvSpPr/>
                <p:nvPr/>
              </p:nvSpPr>
              <p:spPr>
                <a:xfrm>
                  <a:off x="1004593" y="4165479"/>
                  <a:ext cx="298619" cy="29861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2700" cap="flat" cmpd="sng" algn="ctr">
                  <a:gradFill>
                    <a:gsLst>
                      <a:gs pos="10000">
                        <a:schemeClr val="bg1"/>
                      </a:gs>
                      <a:gs pos="90000">
                        <a:schemeClr val="bg1"/>
                      </a:gs>
                      <a:gs pos="55000">
                        <a:schemeClr val="accent1"/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1069273" y="4230159"/>
                  <a:ext cx="169259" cy="16925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79000">
                      <a:schemeClr val="accent1"/>
                    </a:gs>
                    <a:gs pos="18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302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文本框 30"/>
                <p:cNvSpPr txBox="1"/>
                <p:nvPr/>
              </p:nvSpPr>
              <p:spPr>
                <a:xfrm>
                  <a:off x="1431455" y="4749952"/>
                  <a:ext cx="2738701" cy="36963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pPr>
                    <a:lnSpc>
                      <a:spcPts val="2400"/>
                    </a:lnSpc>
                  </a:pPr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矩形: 圆角 31"/>
                <p:cNvSpPr/>
                <p:nvPr/>
              </p:nvSpPr>
              <p:spPr>
                <a:xfrm>
                  <a:off x="1004593" y="4785309"/>
                  <a:ext cx="298619" cy="298618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/>
                </a:solidFill>
                <a:ln w="12700" cap="flat" cmpd="sng" algn="ctr">
                  <a:gradFill>
                    <a:gsLst>
                      <a:gs pos="10000">
                        <a:schemeClr val="bg1"/>
                      </a:gs>
                      <a:gs pos="90000">
                        <a:schemeClr val="bg1"/>
                      </a:gs>
                      <a:gs pos="55000">
                        <a:schemeClr val="accent1"/>
                      </a:gs>
                    </a:gsLst>
                    <a:lin ang="2700000" scaled="0"/>
                  </a:gradFill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1069273" y="4849989"/>
                  <a:ext cx="169259" cy="169259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accent1">
                        <a:lumMod val="75000"/>
                      </a:schemeClr>
                    </a:gs>
                    <a:gs pos="79000">
                      <a:schemeClr val="accent1"/>
                    </a:gs>
                    <a:gs pos="18000">
                      <a:schemeClr val="accent1">
                        <a:lumMod val="60000"/>
                        <a:lumOff val="40000"/>
                      </a:scheme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>
                  <a:noFill/>
                </a:ln>
                <a:effectLst>
                  <a:outerShdw blurRad="330200" dist="38100" dir="5400000" algn="t" rotWithShape="0">
                    <a:schemeClr val="accent1">
                      <a:lumMod val="50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noAutofit/>
                </a:bodyPr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Shapes1"/>
              <p:cNvSpPr>
                <a:spLocks noChangeAspect="1"/>
              </p:cNvSpPr>
              <p:nvPr/>
            </p:nvSpPr>
            <p:spPr>
              <a:xfrm>
                <a:off x="4370055" y="4749952"/>
                <a:ext cx="964628" cy="883754"/>
              </a:xfrm>
              <a:prstGeom prst="ellipse">
                <a:avLst/>
              </a:prstGeom>
              <a:noFill/>
              <a:ln w="152400">
                <a:solidFill>
                  <a:schemeClr val="accent1">
                    <a:alpha val="2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370055" y="4749954"/>
              <a:ext cx="964628" cy="883754"/>
              <a:chOff x="4370055" y="4749954"/>
              <a:chExt cx="964628" cy="883754"/>
            </a:xfrm>
          </p:grpSpPr>
          <p:sp>
            <p:nvSpPr>
              <p:cNvPr id="41" name="Shapee1"/>
              <p:cNvSpPr>
                <a:spLocks noChangeAspect="1"/>
              </p:cNvSpPr>
              <p:nvPr/>
            </p:nvSpPr>
            <p:spPr>
              <a:xfrm>
                <a:off x="4370055" y="4749954"/>
                <a:ext cx="964628" cy="883754"/>
              </a:xfrm>
              <a:prstGeom prst="arc">
                <a:avLst>
                  <a:gd name="adj1" fmla="val 16200000"/>
                  <a:gd name="adj2" fmla="val 12041795"/>
                </a:avLst>
              </a:prstGeom>
              <a:noFill/>
              <a:ln w="190500" cap="rnd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16200000" scaled="1"/>
                  <a:tileRect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2" name="Shapess1"/>
              <p:cNvSpPr/>
              <p:nvPr/>
            </p:nvSpPr>
            <p:spPr>
              <a:xfrm>
                <a:off x="4456227" y="4965100"/>
                <a:ext cx="844050" cy="48231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 anchorCtr="0">
                <a:noAutofit/>
              </a:bodyPr>
              <a:lstStyle/>
              <a:p>
                <a:pPr algn="ctr"/>
                <a:r>
                  <a:rPr kumimoji="1" lang="en-US" altLang="zh-CN" sz="2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80</a:t>
                </a:r>
                <a:r>
                  <a:rPr kumimoji="1" lang="en-US" altLang="zh-CN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%</a:t>
                </a:r>
                <a:endParaRPr kumimoji="1" lang="en-US" altLang="zh-CN" sz="44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i="0" dirty="0">
                <a:ln w="28575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xxxx</a:t>
            </a:r>
            <a:endParaRPr kumimoji="1" lang="en-US" sz="2400" b="1" dirty="0">
              <a:ln w="28575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任意多边形: 形状 13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4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  <p:sp>
        <p:nvSpPr>
          <p:cNvPr id="185" name="PictureMisc"/>
          <p:cNvSpPr/>
          <p:nvPr/>
        </p:nvSpPr>
        <p:spPr>
          <a:xfrm>
            <a:off x="7964612" y="3691324"/>
            <a:ext cx="4227388" cy="3013869"/>
          </a:xfrm>
          <a:custGeom>
            <a:avLst/>
            <a:gdLst>
              <a:gd name="connsiteX0" fmla="*/ 6179984 w 8666314"/>
              <a:gd name="connsiteY0" fmla="*/ 0 h 4350711"/>
              <a:gd name="connsiteX1" fmla="*/ 8436678 w 8666314"/>
              <a:gd name="connsiteY1" fmla="*/ 398262 h 4350711"/>
              <a:gd name="connsiteX2" fmla="*/ 8666314 w 8666314"/>
              <a:gd name="connsiteY2" fmla="*/ 488804 h 4350711"/>
              <a:gd name="connsiteX3" fmla="*/ 8666314 w 8666314"/>
              <a:gd name="connsiteY3" fmla="*/ 4350711 h 4350711"/>
              <a:gd name="connsiteX4" fmla="*/ 0 w 8666314"/>
              <a:gd name="connsiteY4" fmla="*/ 4350711 h 4350711"/>
              <a:gd name="connsiteX5" fmla="*/ 14913 w 8666314"/>
              <a:gd name="connsiteY5" fmla="*/ 4306639 h 4350711"/>
              <a:gd name="connsiteX6" fmla="*/ 6179984 w 8666314"/>
              <a:gd name="connsiteY6" fmla="*/ 0 h 4350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666314" h="4350711">
                <a:moveTo>
                  <a:pt x="6179984" y="0"/>
                </a:moveTo>
                <a:cubicBezTo>
                  <a:pt x="6972915" y="0"/>
                  <a:pt x="7733005" y="140612"/>
                  <a:pt x="8436678" y="398262"/>
                </a:cubicBezTo>
                <a:lnTo>
                  <a:pt x="8666314" y="488804"/>
                </a:lnTo>
                <a:lnTo>
                  <a:pt x="8666314" y="4350711"/>
                </a:lnTo>
                <a:lnTo>
                  <a:pt x="0" y="4350711"/>
                </a:lnTo>
                <a:lnTo>
                  <a:pt x="14913" y="4306639"/>
                </a:lnTo>
                <a:cubicBezTo>
                  <a:pt x="935089" y="1793521"/>
                  <a:pt x="3348086" y="0"/>
                  <a:pt x="6179984" y="0"/>
                </a:cubicBezTo>
                <a:close/>
              </a:path>
            </a:pathLst>
          </a:custGeom>
          <a:blipFill>
            <a:blip r:embed="rId2">
              <a:alphaModFix amt="20000"/>
              <a:duotone>
                <a:prstClr val="black"/>
                <a:schemeClr val="accent3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a:blip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 flipV="1">
            <a:off x="-8668" y="6705570"/>
            <a:ext cx="12191999" cy="155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-171450" y="-102198"/>
            <a:ext cx="12363450" cy="6960197"/>
          </a:xfrm>
          <a:prstGeom prst="rect">
            <a:avLst/>
          </a:prstGeom>
          <a:solidFill>
            <a:schemeClr val="tx2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2" name="矩形: 圆角 12"/>
          <p:cNvSpPr/>
          <p:nvPr/>
        </p:nvSpPr>
        <p:spPr>
          <a:xfrm>
            <a:off x="193500" y="1874802"/>
            <a:ext cx="6523630" cy="3708834"/>
          </a:xfrm>
          <a:prstGeom prst="roundRect">
            <a:avLst>
              <a:gd name="adj" fmla="val 7433"/>
            </a:avLst>
          </a:prstGeom>
          <a:gradFill flip="none" rotWithShape="1">
            <a:gsLst>
              <a:gs pos="24000">
                <a:sysClr val="window" lastClr="FFFFFF"/>
              </a:gs>
              <a:gs pos="100000">
                <a:srgbClr val="4A66AC">
                  <a:lumMod val="20000"/>
                  <a:lumOff val="80000"/>
                </a:srgbClr>
              </a:gs>
            </a:gsLst>
            <a:lin ang="5400000" scaled="1"/>
            <a:tileRect/>
          </a:gradFill>
          <a:ln w="12700" cap="flat" cmpd="sng" algn="ctr">
            <a:gradFill flip="none" rotWithShape="1">
              <a:gsLst>
                <a:gs pos="0">
                  <a:srgbClr val="4A66AC">
                    <a:alpha val="0"/>
                  </a:srgbClr>
                </a:gs>
                <a:gs pos="100000">
                  <a:srgbClr val="4A66AC">
                    <a:alpha val="24000"/>
                  </a:srgbClr>
                </a:gs>
              </a:gsLst>
              <a:lin ang="16200000" scaled="1"/>
              <a:tileRect/>
            </a:gradFill>
            <a:prstDash val="solid"/>
            <a:miter lim="800000"/>
          </a:ln>
          <a:effectLst>
            <a:outerShdw blurRad="533400" dist="50800" dir="5400000" algn="ctr" rotWithShape="0">
              <a:srgbClr val="4A66AC">
                <a:alpha val="15000"/>
              </a:srgbClr>
            </a:outerShdw>
          </a:effectLst>
        </p:spPr>
        <p:txBody>
          <a:bodyPr wrap="square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defRPr/>
            </a:pPr>
            <a:endParaRPr kumimoji="0" lang="en-US" altLang="zh-CN" sz="1200" b="0" i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3" name="ComponentBackground6"/>
          <p:cNvSpPr>
            <a:spLocks noChangeAspect="1"/>
          </p:cNvSpPr>
          <p:nvPr>
            <p:custDataLst>
              <p:tags r:id="rId1"/>
            </p:custDataLst>
          </p:nvPr>
        </p:nvSpPr>
        <p:spPr>
          <a:xfrm flipH="1">
            <a:off x="6982498" y="1866346"/>
            <a:ext cx="4999708" cy="3717290"/>
          </a:xfrm>
          <a:prstGeom prst="roundRect">
            <a:avLst>
              <a:gd name="adj" fmla="val 5391"/>
            </a:avLst>
          </a:prstGeom>
          <a:gradFill flip="none" rotWithShape="1">
            <a:gsLst>
              <a:gs pos="0">
                <a:srgbClr val="FFFFFF"/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8100000" scaled="1"/>
            <a:tileRect/>
          </a:gradFill>
          <a:ln w="12700">
            <a:solidFill>
              <a:srgbClr val="FFFFFF"/>
            </a:solidFill>
          </a:ln>
          <a:effectLst>
            <a:outerShdw blurRad="152400" dist="38100" dir="8100000" algn="tr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2" name="Bullet2"/>
          <p:cNvSpPr/>
          <p:nvPr/>
        </p:nvSpPr>
        <p:spPr bwMode="auto">
          <a:xfrm>
            <a:off x="1755659" y="1509726"/>
            <a:ext cx="3375959" cy="470150"/>
          </a:xfrm>
          <a:custGeom>
            <a:avLst/>
            <a:gdLst>
              <a:gd name="connsiteX0" fmla="*/ 1871018 w 1879475"/>
              <a:gd name="connsiteY0" fmla="*/ 279476 h 344249"/>
              <a:gd name="connsiteX1" fmla="*/ 1853484 w 1879475"/>
              <a:gd name="connsiteY1" fmla="*/ 270709 h 344249"/>
              <a:gd name="connsiteX2" fmla="*/ 1879784 w 1879475"/>
              <a:gd name="connsiteY2" fmla="*/ 266219 h 344249"/>
              <a:gd name="connsiteX3" fmla="*/ 1844718 w 1879475"/>
              <a:gd name="connsiteY3" fmla="*/ 252962 h 344249"/>
              <a:gd name="connsiteX4" fmla="*/ 1849208 w 1879475"/>
              <a:gd name="connsiteY4" fmla="*/ 248472 h 344249"/>
              <a:gd name="connsiteX5" fmla="*/ 1840442 w 1879475"/>
              <a:gd name="connsiteY5" fmla="*/ 239705 h 344249"/>
              <a:gd name="connsiteX6" fmla="*/ 1844718 w 1879475"/>
              <a:gd name="connsiteY6" fmla="*/ 235215 h 344249"/>
              <a:gd name="connsiteX7" fmla="*/ 1827185 w 1879475"/>
              <a:gd name="connsiteY7" fmla="*/ 226448 h 344249"/>
              <a:gd name="connsiteX8" fmla="*/ 1862251 w 1879475"/>
              <a:gd name="connsiteY8" fmla="*/ 226448 h 344249"/>
              <a:gd name="connsiteX9" fmla="*/ 1831461 w 1879475"/>
              <a:gd name="connsiteY9" fmla="*/ 217682 h 344249"/>
              <a:gd name="connsiteX10" fmla="*/ 1866527 w 1879475"/>
              <a:gd name="connsiteY10" fmla="*/ 213192 h 344249"/>
              <a:gd name="connsiteX11" fmla="*/ 1840228 w 1879475"/>
              <a:gd name="connsiteY11" fmla="*/ 204425 h 344249"/>
              <a:gd name="connsiteX12" fmla="*/ 1871018 w 1879475"/>
              <a:gd name="connsiteY12" fmla="*/ 204425 h 344249"/>
              <a:gd name="connsiteX13" fmla="*/ 1848995 w 1879475"/>
              <a:gd name="connsiteY13" fmla="*/ 195658 h 344249"/>
              <a:gd name="connsiteX14" fmla="*/ 1857760 w 1879475"/>
              <a:gd name="connsiteY14" fmla="*/ 195658 h 344249"/>
              <a:gd name="connsiteX15" fmla="*/ 1853271 w 1879475"/>
              <a:gd name="connsiteY15" fmla="*/ 191168 h 344249"/>
              <a:gd name="connsiteX16" fmla="*/ 1857760 w 1879475"/>
              <a:gd name="connsiteY16" fmla="*/ 186678 h 344249"/>
              <a:gd name="connsiteX17" fmla="*/ 1822694 w 1879475"/>
              <a:gd name="connsiteY17" fmla="*/ 173421 h 344249"/>
              <a:gd name="connsiteX18" fmla="*/ 1848995 w 1879475"/>
              <a:gd name="connsiteY18" fmla="*/ 173421 h 344249"/>
              <a:gd name="connsiteX19" fmla="*/ 1831461 w 1879475"/>
              <a:gd name="connsiteY19" fmla="*/ 160164 h 344249"/>
              <a:gd name="connsiteX20" fmla="*/ 1717495 w 1879475"/>
              <a:gd name="connsiteY20" fmla="*/ 124884 h 344249"/>
              <a:gd name="connsiteX21" fmla="*/ 1743795 w 1879475"/>
              <a:gd name="connsiteY21" fmla="*/ 124884 h 344249"/>
              <a:gd name="connsiteX22" fmla="*/ 1726261 w 1879475"/>
              <a:gd name="connsiteY22" fmla="*/ 116117 h 344249"/>
              <a:gd name="connsiteX23" fmla="*/ 1739518 w 1879475"/>
              <a:gd name="connsiteY23" fmla="*/ 116117 h 344249"/>
              <a:gd name="connsiteX24" fmla="*/ 1673662 w 1879475"/>
              <a:gd name="connsiteY24" fmla="*/ 102861 h 344249"/>
              <a:gd name="connsiteX25" fmla="*/ 1708729 w 1879475"/>
              <a:gd name="connsiteY25" fmla="*/ 102861 h 344249"/>
              <a:gd name="connsiteX26" fmla="*/ 1708729 w 1879475"/>
              <a:gd name="connsiteY26" fmla="*/ 98370 h 344249"/>
              <a:gd name="connsiteX27" fmla="*/ 1735028 w 1879475"/>
              <a:gd name="connsiteY27" fmla="*/ 102861 h 344249"/>
              <a:gd name="connsiteX28" fmla="*/ 1713005 w 1879475"/>
              <a:gd name="connsiteY28" fmla="*/ 89604 h 344249"/>
              <a:gd name="connsiteX29" fmla="*/ 1721772 w 1879475"/>
              <a:gd name="connsiteY29" fmla="*/ 89604 h 344249"/>
              <a:gd name="connsiteX30" fmla="*/ 1515649 w 1879475"/>
              <a:gd name="connsiteY30" fmla="*/ 58814 h 344249"/>
              <a:gd name="connsiteX31" fmla="*/ 1511159 w 1879475"/>
              <a:gd name="connsiteY31" fmla="*/ 58814 h 344249"/>
              <a:gd name="connsiteX32" fmla="*/ 1686492 w 1879475"/>
              <a:gd name="connsiteY32" fmla="*/ 72071 h 344249"/>
              <a:gd name="connsiteX33" fmla="*/ 1423493 w 1879475"/>
              <a:gd name="connsiteY33" fmla="*/ 50047 h 344249"/>
              <a:gd name="connsiteX34" fmla="*/ 1463050 w 1879475"/>
              <a:gd name="connsiteY34" fmla="*/ 54537 h 344249"/>
              <a:gd name="connsiteX35" fmla="*/ 1270184 w 1879475"/>
              <a:gd name="connsiteY35" fmla="*/ 41280 h 344249"/>
              <a:gd name="connsiteX36" fmla="*/ 1261417 w 1879475"/>
              <a:gd name="connsiteY36" fmla="*/ 36790 h 344249"/>
              <a:gd name="connsiteX37" fmla="*/ 1261417 w 1879475"/>
              <a:gd name="connsiteY37" fmla="*/ 41280 h 344249"/>
              <a:gd name="connsiteX38" fmla="*/ 1112385 w 1879475"/>
              <a:gd name="connsiteY38" fmla="*/ 32514 h 344249"/>
              <a:gd name="connsiteX39" fmla="*/ 1125642 w 1879475"/>
              <a:gd name="connsiteY39" fmla="*/ 32514 h 344249"/>
              <a:gd name="connsiteX40" fmla="*/ 1037976 w 1879475"/>
              <a:gd name="connsiteY40" fmla="*/ 32514 h 344249"/>
              <a:gd name="connsiteX41" fmla="*/ 1042252 w 1879475"/>
              <a:gd name="connsiteY41" fmla="*/ 32514 h 344249"/>
              <a:gd name="connsiteX42" fmla="*/ 998419 w 1879475"/>
              <a:gd name="connsiteY42" fmla="*/ 32514 h 344249"/>
              <a:gd name="connsiteX43" fmla="*/ 1015953 w 1879475"/>
              <a:gd name="connsiteY43" fmla="*/ 28024 h 344249"/>
              <a:gd name="connsiteX44" fmla="*/ 730931 w 1879475"/>
              <a:gd name="connsiteY44" fmla="*/ 28024 h 344249"/>
              <a:gd name="connsiteX45" fmla="*/ 717674 w 1879475"/>
              <a:gd name="connsiteY45" fmla="*/ 32514 h 344249"/>
              <a:gd name="connsiteX46" fmla="*/ 529085 w 1879475"/>
              <a:gd name="connsiteY46" fmla="*/ 32514 h 344249"/>
              <a:gd name="connsiteX47" fmla="*/ 730717 w 1879475"/>
              <a:gd name="connsiteY47" fmla="*/ 19257 h 344249"/>
              <a:gd name="connsiteX48" fmla="*/ 1147238 w 1879475"/>
              <a:gd name="connsiteY48" fmla="*/ 19257 h 344249"/>
              <a:gd name="connsiteX49" fmla="*/ 1633892 w 1879475"/>
              <a:gd name="connsiteY49" fmla="*/ 58814 h 344249"/>
              <a:gd name="connsiteX50" fmla="*/ 1625125 w 1879475"/>
              <a:gd name="connsiteY50" fmla="*/ 50047 h 344249"/>
              <a:gd name="connsiteX51" fmla="*/ 1028995 w 1879475"/>
              <a:gd name="connsiteY51" fmla="*/ 14767 h 344249"/>
              <a:gd name="connsiteX52" fmla="*/ 511766 w 1879475"/>
              <a:gd name="connsiteY52" fmla="*/ 19257 h 344249"/>
              <a:gd name="connsiteX53" fmla="*/ 1270184 w 1879475"/>
              <a:gd name="connsiteY53" fmla="*/ 14767 h 344249"/>
              <a:gd name="connsiteX54" fmla="*/ 1599038 w 1879475"/>
              <a:gd name="connsiteY54" fmla="*/ 41067 h 344249"/>
              <a:gd name="connsiteX55" fmla="*/ 1708729 w 1879475"/>
              <a:gd name="connsiteY55" fmla="*/ 58600 h 344249"/>
              <a:gd name="connsiteX56" fmla="*/ 1708729 w 1879475"/>
              <a:gd name="connsiteY56" fmla="*/ 54110 h 344249"/>
              <a:gd name="connsiteX57" fmla="*/ 1410664 w 1879475"/>
              <a:gd name="connsiteY57" fmla="*/ 18829 h 344249"/>
              <a:gd name="connsiteX58" fmla="*/ 1353574 w 1879475"/>
              <a:gd name="connsiteY58" fmla="*/ 18829 h 344249"/>
              <a:gd name="connsiteX59" fmla="*/ 1011676 w 1879475"/>
              <a:gd name="connsiteY59" fmla="*/ 1296 h 344249"/>
              <a:gd name="connsiteX60" fmla="*/ 853877 w 1879475"/>
              <a:gd name="connsiteY60" fmla="*/ 1296 h 344249"/>
              <a:gd name="connsiteX61" fmla="*/ 717888 w 1879475"/>
              <a:gd name="connsiteY61" fmla="*/ 1296 h 344249"/>
              <a:gd name="connsiteX62" fmla="*/ 577622 w 1879475"/>
              <a:gd name="connsiteY62" fmla="*/ 10063 h 344249"/>
              <a:gd name="connsiteX63" fmla="*/ 34092 w 1879475"/>
              <a:gd name="connsiteY63" fmla="*/ 36363 h 344249"/>
              <a:gd name="connsiteX64" fmla="*/ 7793 w 1879475"/>
              <a:gd name="connsiteY64" fmla="*/ 49619 h 344249"/>
              <a:gd name="connsiteX65" fmla="*/ 3302 w 1879475"/>
              <a:gd name="connsiteY65" fmla="*/ 58386 h 344249"/>
              <a:gd name="connsiteX66" fmla="*/ 7793 w 1879475"/>
              <a:gd name="connsiteY66" fmla="*/ 67153 h 344249"/>
              <a:gd name="connsiteX67" fmla="*/ 16559 w 1879475"/>
              <a:gd name="connsiteY67" fmla="*/ 67153 h 344249"/>
              <a:gd name="connsiteX68" fmla="*/ 3302 w 1879475"/>
              <a:gd name="connsiteY68" fmla="*/ 75919 h 344249"/>
              <a:gd name="connsiteX69" fmla="*/ 12069 w 1879475"/>
              <a:gd name="connsiteY69" fmla="*/ 89176 h 344249"/>
              <a:gd name="connsiteX70" fmla="*/ 12069 w 1879475"/>
              <a:gd name="connsiteY70" fmla="*/ 89176 h 344249"/>
              <a:gd name="connsiteX71" fmla="*/ 25326 w 1879475"/>
              <a:gd name="connsiteY71" fmla="*/ 89176 h 344249"/>
              <a:gd name="connsiteX72" fmla="*/ 7793 w 1879475"/>
              <a:gd name="connsiteY72" fmla="*/ 106709 h 344249"/>
              <a:gd name="connsiteX73" fmla="*/ 7793 w 1879475"/>
              <a:gd name="connsiteY73" fmla="*/ 163799 h 344249"/>
              <a:gd name="connsiteX74" fmla="*/ 16559 w 1879475"/>
              <a:gd name="connsiteY74" fmla="*/ 172566 h 344249"/>
              <a:gd name="connsiteX75" fmla="*/ 7793 w 1879475"/>
              <a:gd name="connsiteY75" fmla="*/ 181332 h 344249"/>
              <a:gd name="connsiteX76" fmla="*/ 12283 w 1879475"/>
              <a:gd name="connsiteY76" fmla="*/ 185823 h 344249"/>
              <a:gd name="connsiteX77" fmla="*/ 7793 w 1879475"/>
              <a:gd name="connsiteY77" fmla="*/ 190313 h 344249"/>
              <a:gd name="connsiteX78" fmla="*/ 12283 w 1879475"/>
              <a:gd name="connsiteY78" fmla="*/ 190313 h 344249"/>
              <a:gd name="connsiteX79" fmla="*/ 7793 w 1879475"/>
              <a:gd name="connsiteY79" fmla="*/ 221103 h 344249"/>
              <a:gd name="connsiteX80" fmla="*/ 29816 w 1879475"/>
              <a:gd name="connsiteY80" fmla="*/ 251893 h 344249"/>
              <a:gd name="connsiteX81" fmla="*/ 25326 w 1879475"/>
              <a:gd name="connsiteY81" fmla="*/ 256383 h 344249"/>
              <a:gd name="connsiteX82" fmla="*/ 12069 w 1879475"/>
              <a:gd name="connsiteY82" fmla="*/ 269640 h 344249"/>
              <a:gd name="connsiteX83" fmla="*/ 34092 w 1879475"/>
              <a:gd name="connsiteY83" fmla="*/ 287173 h 344249"/>
              <a:gd name="connsiteX84" fmla="*/ 20835 w 1879475"/>
              <a:gd name="connsiteY84" fmla="*/ 291663 h 344249"/>
              <a:gd name="connsiteX85" fmla="*/ 55902 w 1879475"/>
              <a:gd name="connsiteY85" fmla="*/ 300430 h 344249"/>
              <a:gd name="connsiteX86" fmla="*/ 560089 w 1879475"/>
              <a:gd name="connsiteY86" fmla="*/ 309197 h 344249"/>
              <a:gd name="connsiteX87" fmla="*/ 866920 w 1879475"/>
              <a:gd name="connsiteY87" fmla="*/ 304706 h 344249"/>
              <a:gd name="connsiteX88" fmla="*/ 1195775 w 1879475"/>
              <a:gd name="connsiteY88" fmla="*/ 313473 h 344249"/>
              <a:gd name="connsiteX89" fmla="*/ 1673662 w 1879475"/>
              <a:gd name="connsiteY89" fmla="*/ 344263 h 344249"/>
              <a:gd name="connsiteX90" fmla="*/ 1813927 w 1879475"/>
              <a:gd name="connsiteY90" fmla="*/ 339773 h 344249"/>
              <a:gd name="connsiteX91" fmla="*/ 1761328 w 1879475"/>
              <a:gd name="connsiteY91" fmla="*/ 335283 h 344249"/>
              <a:gd name="connsiteX92" fmla="*/ 1761328 w 1879475"/>
              <a:gd name="connsiteY92" fmla="*/ 335283 h 344249"/>
              <a:gd name="connsiteX93" fmla="*/ 1857760 w 1879475"/>
              <a:gd name="connsiteY93" fmla="*/ 326516 h 344249"/>
              <a:gd name="connsiteX94" fmla="*/ 1840228 w 1879475"/>
              <a:gd name="connsiteY94" fmla="*/ 317750 h 344249"/>
              <a:gd name="connsiteX95" fmla="*/ 1871018 w 1879475"/>
              <a:gd name="connsiteY95" fmla="*/ 317750 h 344249"/>
              <a:gd name="connsiteX96" fmla="*/ 1805161 w 1879475"/>
              <a:gd name="connsiteY96" fmla="*/ 300216 h 344249"/>
              <a:gd name="connsiteX97" fmla="*/ 1831461 w 1879475"/>
              <a:gd name="connsiteY97" fmla="*/ 300216 h 344249"/>
              <a:gd name="connsiteX98" fmla="*/ 1831461 w 1879475"/>
              <a:gd name="connsiteY98" fmla="*/ 295726 h 344249"/>
              <a:gd name="connsiteX99" fmla="*/ 1831461 w 1879475"/>
              <a:gd name="connsiteY99" fmla="*/ 291236 h 344249"/>
              <a:gd name="connsiteX100" fmla="*/ 1875294 w 1879475"/>
              <a:gd name="connsiteY100" fmla="*/ 286746 h 344249"/>
              <a:gd name="connsiteX101" fmla="*/ 1853271 w 1879475"/>
              <a:gd name="connsiteY101" fmla="*/ 282255 h 344249"/>
              <a:gd name="connsiteX102" fmla="*/ 1871018 w 1879475"/>
              <a:gd name="connsiteY102" fmla="*/ 279476 h 344249"/>
              <a:gd name="connsiteX103" fmla="*/ 1871018 w 1879475"/>
              <a:gd name="connsiteY103" fmla="*/ 279476 h 344249"/>
              <a:gd name="connsiteX104" fmla="*/ 490170 w 1879475"/>
              <a:gd name="connsiteY104" fmla="*/ 33155 h 344249"/>
              <a:gd name="connsiteX105" fmla="*/ 498937 w 1879475"/>
              <a:gd name="connsiteY105" fmla="*/ 33155 h 344249"/>
              <a:gd name="connsiteX106" fmla="*/ 490170 w 1879475"/>
              <a:gd name="connsiteY106" fmla="*/ 33155 h 344249"/>
              <a:gd name="connsiteX107" fmla="*/ 490170 w 1879475"/>
              <a:gd name="connsiteY107" fmla="*/ 33155 h 34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879475" h="344249">
                <a:moveTo>
                  <a:pt x="1871018" y="279476"/>
                </a:moveTo>
                <a:cubicBezTo>
                  <a:pt x="1853484" y="270709"/>
                  <a:pt x="1853484" y="270709"/>
                  <a:pt x="1853484" y="270709"/>
                </a:cubicBezTo>
                <a:cubicBezTo>
                  <a:pt x="1857974" y="261942"/>
                  <a:pt x="1871018" y="270709"/>
                  <a:pt x="1879784" y="266219"/>
                </a:cubicBezTo>
                <a:cubicBezTo>
                  <a:pt x="1871018" y="257452"/>
                  <a:pt x="1853484" y="257452"/>
                  <a:pt x="1844718" y="252962"/>
                </a:cubicBezTo>
                <a:cubicBezTo>
                  <a:pt x="1844718" y="248472"/>
                  <a:pt x="1844718" y="248472"/>
                  <a:pt x="1849208" y="248472"/>
                </a:cubicBezTo>
                <a:cubicBezTo>
                  <a:pt x="1840442" y="239705"/>
                  <a:pt x="1840442" y="239705"/>
                  <a:pt x="1840442" y="239705"/>
                </a:cubicBezTo>
                <a:cubicBezTo>
                  <a:pt x="1840442" y="239705"/>
                  <a:pt x="1840442" y="235215"/>
                  <a:pt x="1844718" y="235215"/>
                </a:cubicBezTo>
                <a:cubicBezTo>
                  <a:pt x="1840442" y="230725"/>
                  <a:pt x="1831461" y="230725"/>
                  <a:pt x="1827185" y="226448"/>
                </a:cubicBezTo>
                <a:cubicBezTo>
                  <a:pt x="1862251" y="226448"/>
                  <a:pt x="1862251" y="226448"/>
                  <a:pt x="1862251" y="226448"/>
                </a:cubicBezTo>
                <a:cubicBezTo>
                  <a:pt x="1853484" y="221958"/>
                  <a:pt x="1840228" y="221958"/>
                  <a:pt x="1831461" y="217682"/>
                </a:cubicBezTo>
                <a:cubicBezTo>
                  <a:pt x="1840228" y="222172"/>
                  <a:pt x="1857760" y="217682"/>
                  <a:pt x="1866527" y="213192"/>
                </a:cubicBezTo>
                <a:cubicBezTo>
                  <a:pt x="1857760" y="213192"/>
                  <a:pt x="1848995" y="208701"/>
                  <a:pt x="1840228" y="204425"/>
                </a:cubicBezTo>
                <a:cubicBezTo>
                  <a:pt x="1871018" y="204425"/>
                  <a:pt x="1871018" y="204425"/>
                  <a:pt x="1871018" y="204425"/>
                </a:cubicBezTo>
                <a:cubicBezTo>
                  <a:pt x="1862251" y="204425"/>
                  <a:pt x="1853484" y="204425"/>
                  <a:pt x="1848995" y="195658"/>
                </a:cubicBezTo>
                <a:cubicBezTo>
                  <a:pt x="1857760" y="195658"/>
                  <a:pt x="1857760" y="195658"/>
                  <a:pt x="1857760" y="195658"/>
                </a:cubicBezTo>
                <a:cubicBezTo>
                  <a:pt x="1857760" y="195658"/>
                  <a:pt x="1857760" y="191168"/>
                  <a:pt x="1853271" y="191168"/>
                </a:cubicBezTo>
                <a:cubicBezTo>
                  <a:pt x="1857760" y="186678"/>
                  <a:pt x="1857760" y="186678"/>
                  <a:pt x="1857760" y="186678"/>
                </a:cubicBezTo>
                <a:cubicBezTo>
                  <a:pt x="1822694" y="173421"/>
                  <a:pt x="1822694" y="173421"/>
                  <a:pt x="1822694" y="173421"/>
                </a:cubicBezTo>
                <a:cubicBezTo>
                  <a:pt x="1831461" y="168931"/>
                  <a:pt x="1840228" y="168931"/>
                  <a:pt x="1848995" y="173421"/>
                </a:cubicBezTo>
                <a:cubicBezTo>
                  <a:pt x="1844504" y="164654"/>
                  <a:pt x="1831461" y="168931"/>
                  <a:pt x="1831461" y="160164"/>
                </a:cubicBezTo>
                <a:cubicBezTo>
                  <a:pt x="1796395" y="146907"/>
                  <a:pt x="1756838" y="138141"/>
                  <a:pt x="1717495" y="124884"/>
                </a:cubicBezTo>
                <a:cubicBezTo>
                  <a:pt x="1726261" y="120394"/>
                  <a:pt x="1739518" y="129374"/>
                  <a:pt x="1743795" y="124884"/>
                </a:cubicBezTo>
                <a:cubicBezTo>
                  <a:pt x="1726261" y="116117"/>
                  <a:pt x="1726261" y="116117"/>
                  <a:pt x="1726261" y="116117"/>
                </a:cubicBezTo>
                <a:cubicBezTo>
                  <a:pt x="1730752" y="116117"/>
                  <a:pt x="1735028" y="116117"/>
                  <a:pt x="1739518" y="116117"/>
                </a:cubicBezTo>
                <a:cubicBezTo>
                  <a:pt x="1673662" y="102861"/>
                  <a:pt x="1673662" y="102861"/>
                  <a:pt x="1673662" y="102861"/>
                </a:cubicBezTo>
                <a:cubicBezTo>
                  <a:pt x="1686919" y="94094"/>
                  <a:pt x="1699962" y="107351"/>
                  <a:pt x="1708729" y="102861"/>
                </a:cubicBezTo>
                <a:cubicBezTo>
                  <a:pt x="1708729" y="102861"/>
                  <a:pt x="1704238" y="102861"/>
                  <a:pt x="1708729" y="98370"/>
                </a:cubicBezTo>
                <a:cubicBezTo>
                  <a:pt x="1713219" y="98370"/>
                  <a:pt x="1726261" y="98370"/>
                  <a:pt x="1735028" y="102861"/>
                </a:cubicBezTo>
                <a:cubicBezTo>
                  <a:pt x="1726261" y="98370"/>
                  <a:pt x="1721772" y="98370"/>
                  <a:pt x="1713005" y="89604"/>
                </a:cubicBezTo>
                <a:cubicBezTo>
                  <a:pt x="1717495" y="89604"/>
                  <a:pt x="1717495" y="89604"/>
                  <a:pt x="1721772" y="89604"/>
                </a:cubicBezTo>
                <a:cubicBezTo>
                  <a:pt x="1655915" y="72071"/>
                  <a:pt x="1585782" y="67580"/>
                  <a:pt x="1515649" y="58814"/>
                </a:cubicBezTo>
                <a:cubicBezTo>
                  <a:pt x="1511159" y="58814"/>
                  <a:pt x="1511159" y="58814"/>
                  <a:pt x="1511159" y="58814"/>
                </a:cubicBezTo>
                <a:cubicBezTo>
                  <a:pt x="1568249" y="58814"/>
                  <a:pt x="1638382" y="67580"/>
                  <a:pt x="1686492" y="72071"/>
                </a:cubicBezTo>
                <a:cubicBezTo>
                  <a:pt x="1603102" y="54537"/>
                  <a:pt x="1511159" y="45771"/>
                  <a:pt x="1423493" y="50047"/>
                </a:cubicBezTo>
                <a:cubicBezTo>
                  <a:pt x="1463050" y="54537"/>
                  <a:pt x="1463050" y="54537"/>
                  <a:pt x="1463050" y="54537"/>
                </a:cubicBezTo>
                <a:cubicBezTo>
                  <a:pt x="1397193" y="59028"/>
                  <a:pt x="1331551" y="41280"/>
                  <a:pt x="1270184" y="41280"/>
                </a:cubicBezTo>
                <a:cubicBezTo>
                  <a:pt x="1261417" y="36790"/>
                  <a:pt x="1261417" y="36790"/>
                  <a:pt x="1261417" y="36790"/>
                </a:cubicBezTo>
                <a:cubicBezTo>
                  <a:pt x="1256927" y="36790"/>
                  <a:pt x="1265694" y="36790"/>
                  <a:pt x="1261417" y="41280"/>
                </a:cubicBezTo>
                <a:cubicBezTo>
                  <a:pt x="1112385" y="32514"/>
                  <a:pt x="1112385" y="32514"/>
                  <a:pt x="1112385" y="32514"/>
                </a:cubicBezTo>
                <a:cubicBezTo>
                  <a:pt x="1116876" y="32514"/>
                  <a:pt x="1121152" y="32514"/>
                  <a:pt x="1125642" y="32514"/>
                </a:cubicBezTo>
                <a:cubicBezTo>
                  <a:pt x="1099342" y="28024"/>
                  <a:pt x="1064276" y="32514"/>
                  <a:pt x="1037976" y="32514"/>
                </a:cubicBezTo>
                <a:cubicBezTo>
                  <a:pt x="1042252" y="32514"/>
                  <a:pt x="1042252" y="32514"/>
                  <a:pt x="1042252" y="32514"/>
                </a:cubicBezTo>
                <a:cubicBezTo>
                  <a:pt x="1028995" y="32514"/>
                  <a:pt x="1011462" y="37004"/>
                  <a:pt x="998419" y="32514"/>
                </a:cubicBezTo>
                <a:cubicBezTo>
                  <a:pt x="1002909" y="32514"/>
                  <a:pt x="1011676" y="28024"/>
                  <a:pt x="1015953" y="28024"/>
                </a:cubicBezTo>
                <a:cubicBezTo>
                  <a:pt x="919520" y="23533"/>
                  <a:pt x="831854" y="28024"/>
                  <a:pt x="730931" y="28024"/>
                </a:cubicBezTo>
                <a:cubicBezTo>
                  <a:pt x="717674" y="32514"/>
                  <a:pt x="717674" y="32514"/>
                  <a:pt x="717674" y="32514"/>
                </a:cubicBezTo>
                <a:cubicBezTo>
                  <a:pt x="656308" y="32514"/>
                  <a:pt x="594941" y="28024"/>
                  <a:pt x="529085" y="32514"/>
                </a:cubicBezTo>
                <a:cubicBezTo>
                  <a:pt x="594941" y="19257"/>
                  <a:pt x="660584" y="23747"/>
                  <a:pt x="730717" y="19257"/>
                </a:cubicBezTo>
                <a:cubicBezTo>
                  <a:pt x="1147238" y="19257"/>
                  <a:pt x="1147238" y="19257"/>
                  <a:pt x="1147238" y="19257"/>
                </a:cubicBezTo>
                <a:cubicBezTo>
                  <a:pt x="1318294" y="32514"/>
                  <a:pt x="1467326" y="36790"/>
                  <a:pt x="1633892" y="58814"/>
                </a:cubicBezTo>
                <a:cubicBezTo>
                  <a:pt x="1633892" y="54324"/>
                  <a:pt x="1629615" y="54324"/>
                  <a:pt x="1625125" y="50047"/>
                </a:cubicBezTo>
                <a:cubicBezTo>
                  <a:pt x="1423493" y="32514"/>
                  <a:pt x="1234904" y="14767"/>
                  <a:pt x="1028995" y="14767"/>
                </a:cubicBezTo>
                <a:cubicBezTo>
                  <a:pt x="857940" y="6000"/>
                  <a:pt x="682607" y="19257"/>
                  <a:pt x="511766" y="19257"/>
                </a:cubicBezTo>
                <a:cubicBezTo>
                  <a:pt x="761721" y="1724"/>
                  <a:pt x="1015953" y="6000"/>
                  <a:pt x="1270184" y="14767"/>
                </a:cubicBezTo>
                <a:cubicBezTo>
                  <a:pt x="1599038" y="41067"/>
                  <a:pt x="1599038" y="41067"/>
                  <a:pt x="1599038" y="41067"/>
                </a:cubicBezTo>
                <a:cubicBezTo>
                  <a:pt x="1708729" y="58600"/>
                  <a:pt x="1708729" y="58600"/>
                  <a:pt x="1708729" y="58600"/>
                </a:cubicBezTo>
                <a:cubicBezTo>
                  <a:pt x="1708729" y="54110"/>
                  <a:pt x="1708729" y="54110"/>
                  <a:pt x="1708729" y="54110"/>
                </a:cubicBezTo>
                <a:cubicBezTo>
                  <a:pt x="1603529" y="32086"/>
                  <a:pt x="1515863" y="32086"/>
                  <a:pt x="1410664" y="18829"/>
                </a:cubicBezTo>
                <a:cubicBezTo>
                  <a:pt x="1388640" y="27596"/>
                  <a:pt x="1371107" y="10063"/>
                  <a:pt x="1353574" y="18829"/>
                </a:cubicBezTo>
                <a:cubicBezTo>
                  <a:pt x="1243885" y="5573"/>
                  <a:pt x="1121152" y="10063"/>
                  <a:pt x="1011676" y="1296"/>
                </a:cubicBezTo>
                <a:cubicBezTo>
                  <a:pt x="959076" y="5786"/>
                  <a:pt x="906477" y="-3194"/>
                  <a:pt x="853877" y="1296"/>
                </a:cubicBezTo>
                <a:cubicBezTo>
                  <a:pt x="717888" y="1296"/>
                  <a:pt x="717888" y="1296"/>
                  <a:pt x="717888" y="1296"/>
                </a:cubicBezTo>
                <a:cubicBezTo>
                  <a:pt x="674055" y="5786"/>
                  <a:pt x="625732" y="10063"/>
                  <a:pt x="577622" y="10063"/>
                </a:cubicBezTo>
                <a:cubicBezTo>
                  <a:pt x="397800" y="18829"/>
                  <a:pt x="226958" y="10063"/>
                  <a:pt x="34092" y="36363"/>
                </a:cubicBezTo>
                <a:cubicBezTo>
                  <a:pt x="7793" y="49619"/>
                  <a:pt x="7793" y="49619"/>
                  <a:pt x="7793" y="49619"/>
                </a:cubicBezTo>
                <a:cubicBezTo>
                  <a:pt x="12283" y="54110"/>
                  <a:pt x="7793" y="54110"/>
                  <a:pt x="3302" y="58386"/>
                </a:cubicBezTo>
                <a:cubicBezTo>
                  <a:pt x="7793" y="58386"/>
                  <a:pt x="7793" y="62876"/>
                  <a:pt x="7793" y="67153"/>
                </a:cubicBezTo>
                <a:cubicBezTo>
                  <a:pt x="12283" y="67153"/>
                  <a:pt x="16559" y="62662"/>
                  <a:pt x="16559" y="67153"/>
                </a:cubicBezTo>
                <a:cubicBezTo>
                  <a:pt x="12069" y="71643"/>
                  <a:pt x="7793" y="75919"/>
                  <a:pt x="3302" y="75919"/>
                </a:cubicBezTo>
                <a:cubicBezTo>
                  <a:pt x="3302" y="84686"/>
                  <a:pt x="12069" y="84686"/>
                  <a:pt x="12069" y="89176"/>
                </a:cubicBezTo>
                <a:lnTo>
                  <a:pt x="12069" y="89176"/>
                </a:lnTo>
                <a:cubicBezTo>
                  <a:pt x="16559" y="89176"/>
                  <a:pt x="20835" y="89176"/>
                  <a:pt x="25326" y="89176"/>
                </a:cubicBezTo>
                <a:cubicBezTo>
                  <a:pt x="16559" y="93666"/>
                  <a:pt x="16559" y="102433"/>
                  <a:pt x="7793" y="106709"/>
                </a:cubicBezTo>
                <a:cubicBezTo>
                  <a:pt x="7793" y="128733"/>
                  <a:pt x="-9741" y="146266"/>
                  <a:pt x="7793" y="163799"/>
                </a:cubicBezTo>
                <a:cubicBezTo>
                  <a:pt x="3302" y="172566"/>
                  <a:pt x="16559" y="168289"/>
                  <a:pt x="16559" y="172566"/>
                </a:cubicBezTo>
                <a:cubicBezTo>
                  <a:pt x="16559" y="177056"/>
                  <a:pt x="12069" y="177056"/>
                  <a:pt x="7793" y="181332"/>
                </a:cubicBezTo>
                <a:cubicBezTo>
                  <a:pt x="12283" y="185823"/>
                  <a:pt x="12283" y="185823"/>
                  <a:pt x="12283" y="185823"/>
                </a:cubicBezTo>
                <a:cubicBezTo>
                  <a:pt x="16773" y="185823"/>
                  <a:pt x="12283" y="185823"/>
                  <a:pt x="7793" y="190313"/>
                </a:cubicBezTo>
                <a:cubicBezTo>
                  <a:pt x="12283" y="190313"/>
                  <a:pt x="12283" y="190313"/>
                  <a:pt x="12283" y="190313"/>
                </a:cubicBezTo>
                <a:cubicBezTo>
                  <a:pt x="-974" y="199080"/>
                  <a:pt x="12283" y="212336"/>
                  <a:pt x="7793" y="221103"/>
                </a:cubicBezTo>
                <a:cubicBezTo>
                  <a:pt x="7793" y="234360"/>
                  <a:pt x="12283" y="251893"/>
                  <a:pt x="29816" y="251893"/>
                </a:cubicBezTo>
                <a:cubicBezTo>
                  <a:pt x="25326" y="256383"/>
                  <a:pt x="25326" y="256383"/>
                  <a:pt x="25326" y="256383"/>
                </a:cubicBezTo>
                <a:cubicBezTo>
                  <a:pt x="16559" y="256383"/>
                  <a:pt x="12069" y="260873"/>
                  <a:pt x="12069" y="269640"/>
                </a:cubicBezTo>
                <a:cubicBezTo>
                  <a:pt x="16559" y="278407"/>
                  <a:pt x="25326" y="282897"/>
                  <a:pt x="34092" y="287173"/>
                </a:cubicBezTo>
                <a:cubicBezTo>
                  <a:pt x="20835" y="291663"/>
                  <a:pt x="20835" y="291663"/>
                  <a:pt x="20835" y="291663"/>
                </a:cubicBezTo>
                <a:cubicBezTo>
                  <a:pt x="55902" y="300430"/>
                  <a:pt x="55902" y="300430"/>
                  <a:pt x="55902" y="300430"/>
                </a:cubicBezTo>
                <a:cubicBezTo>
                  <a:pt x="218191" y="317963"/>
                  <a:pt x="397800" y="322453"/>
                  <a:pt x="560089" y="309197"/>
                </a:cubicBezTo>
                <a:cubicBezTo>
                  <a:pt x="866920" y="304706"/>
                  <a:pt x="866920" y="304706"/>
                  <a:pt x="866920" y="304706"/>
                </a:cubicBezTo>
                <a:cubicBezTo>
                  <a:pt x="1195775" y="313473"/>
                  <a:pt x="1195775" y="313473"/>
                  <a:pt x="1195775" y="313473"/>
                </a:cubicBezTo>
                <a:cubicBezTo>
                  <a:pt x="1673662" y="344263"/>
                  <a:pt x="1673662" y="344263"/>
                  <a:pt x="1673662" y="344263"/>
                </a:cubicBezTo>
                <a:cubicBezTo>
                  <a:pt x="1726261" y="348753"/>
                  <a:pt x="1765818" y="344263"/>
                  <a:pt x="1813927" y="339773"/>
                </a:cubicBezTo>
                <a:cubicBezTo>
                  <a:pt x="1796395" y="339773"/>
                  <a:pt x="1778861" y="339773"/>
                  <a:pt x="1761328" y="335283"/>
                </a:cubicBezTo>
                <a:lnTo>
                  <a:pt x="1761328" y="335283"/>
                </a:lnTo>
                <a:cubicBezTo>
                  <a:pt x="1792118" y="335283"/>
                  <a:pt x="1827185" y="330792"/>
                  <a:pt x="1857760" y="326516"/>
                </a:cubicBezTo>
                <a:cubicBezTo>
                  <a:pt x="1853271" y="322026"/>
                  <a:pt x="1844504" y="326516"/>
                  <a:pt x="1840228" y="317750"/>
                </a:cubicBezTo>
                <a:cubicBezTo>
                  <a:pt x="1848995" y="317750"/>
                  <a:pt x="1862251" y="317750"/>
                  <a:pt x="1871018" y="317750"/>
                </a:cubicBezTo>
                <a:cubicBezTo>
                  <a:pt x="1853484" y="304493"/>
                  <a:pt x="1822694" y="313259"/>
                  <a:pt x="1805161" y="300216"/>
                </a:cubicBezTo>
                <a:cubicBezTo>
                  <a:pt x="1831461" y="300216"/>
                  <a:pt x="1831461" y="300216"/>
                  <a:pt x="1831461" y="300216"/>
                </a:cubicBezTo>
                <a:cubicBezTo>
                  <a:pt x="1831461" y="295726"/>
                  <a:pt x="1831461" y="295726"/>
                  <a:pt x="1831461" y="295726"/>
                </a:cubicBezTo>
                <a:cubicBezTo>
                  <a:pt x="1831461" y="291236"/>
                  <a:pt x="1831461" y="291236"/>
                  <a:pt x="1831461" y="291236"/>
                </a:cubicBezTo>
                <a:cubicBezTo>
                  <a:pt x="1848995" y="300002"/>
                  <a:pt x="1857760" y="286746"/>
                  <a:pt x="1875294" y="286746"/>
                </a:cubicBezTo>
                <a:cubicBezTo>
                  <a:pt x="1866527" y="282255"/>
                  <a:pt x="1857760" y="282255"/>
                  <a:pt x="1853271" y="282255"/>
                </a:cubicBezTo>
                <a:cubicBezTo>
                  <a:pt x="1853484" y="274986"/>
                  <a:pt x="1871018" y="279476"/>
                  <a:pt x="1871018" y="279476"/>
                </a:cubicBezTo>
                <a:lnTo>
                  <a:pt x="1871018" y="279476"/>
                </a:lnTo>
                <a:close/>
                <a:moveTo>
                  <a:pt x="490170" y="33155"/>
                </a:moveTo>
                <a:cubicBezTo>
                  <a:pt x="494446" y="33155"/>
                  <a:pt x="494446" y="33155"/>
                  <a:pt x="498937" y="33155"/>
                </a:cubicBezTo>
                <a:cubicBezTo>
                  <a:pt x="498937" y="33155"/>
                  <a:pt x="494446" y="33155"/>
                  <a:pt x="490170" y="33155"/>
                </a:cubicBezTo>
                <a:lnTo>
                  <a:pt x="490170" y="33155"/>
                </a:lnTo>
                <a:close/>
              </a:path>
            </a:pathLst>
          </a:custGeom>
          <a:gradFill flip="none" rotWithShape="1">
            <a:gsLst>
              <a:gs pos="27000">
                <a:srgbClr val="4A66AC"/>
              </a:gs>
              <a:gs pos="100000">
                <a:srgbClr val="629DD1">
                  <a:lumMod val="60000"/>
                  <a:lumOff val="40000"/>
                </a:srgbClr>
              </a:gs>
            </a:gsLst>
            <a:lin ang="13500000" scaled="1"/>
            <a:tileRect/>
          </a:gradFill>
          <a:ln w="9525">
            <a:noFill/>
            <a:miter lim="800000"/>
          </a:ln>
        </p:spPr>
        <p:txBody>
          <a:bodyPr wrap="square" lIns="91440" tIns="45720" rIns="98640" bIns="70920" anchor="ctr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Others</a:t>
            </a:r>
            <a:endParaRPr lang="en-US" altLang="zh-CN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3" name="Bullet1"/>
          <p:cNvSpPr/>
          <p:nvPr/>
        </p:nvSpPr>
        <p:spPr bwMode="auto">
          <a:xfrm>
            <a:off x="8040634" y="1538872"/>
            <a:ext cx="3171400" cy="534150"/>
          </a:xfrm>
          <a:custGeom>
            <a:avLst/>
            <a:gdLst>
              <a:gd name="connsiteX0" fmla="*/ 1871018 w 1879475"/>
              <a:gd name="connsiteY0" fmla="*/ 279476 h 344249"/>
              <a:gd name="connsiteX1" fmla="*/ 1853484 w 1879475"/>
              <a:gd name="connsiteY1" fmla="*/ 270709 h 344249"/>
              <a:gd name="connsiteX2" fmla="*/ 1879784 w 1879475"/>
              <a:gd name="connsiteY2" fmla="*/ 266219 h 344249"/>
              <a:gd name="connsiteX3" fmla="*/ 1844718 w 1879475"/>
              <a:gd name="connsiteY3" fmla="*/ 252962 h 344249"/>
              <a:gd name="connsiteX4" fmla="*/ 1849208 w 1879475"/>
              <a:gd name="connsiteY4" fmla="*/ 248472 h 344249"/>
              <a:gd name="connsiteX5" fmla="*/ 1840442 w 1879475"/>
              <a:gd name="connsiteY5" fmla="*/ 239705 h 344249"/>
              <a:gd name="connsiteX6" fmla="*/ 1844718 w 1879475"/>
              <a:gd name="connsiteY6" fmla="*/ 235215 h 344249"/>
              <a:gd name="connsiteX7" fmla="*/ 1827185 w 1879475"/>
              <a:gd name="connsiteY7" fmla="*/ 226448 h 344249"/>
              <a:gd name="connsiteX8" fmla="*/ 1862251 w 1879475"/>
              <a:gd name="connsiteY8" fmla="*/ 226448 h 344249"/>
              <a:gd name="connsiteX9" fmla="*/ 1831461 w 1879475"/>
              <a:gd name="connsiteY9" fmla="*/ 217682 h 344249"/>
              <a:gd name="connsiteX10" fmla="*/ 1866527 w 1879475"/>
              <a:gd name="connsiteY10" fmla="*/ 213192 h 344249"/>
              <a:gd name="connsiteX11" fmla="*/ 1840228 w 1879475"/>
              <a:gd name="connsiteY11" fmla="*/ 204425 h 344249"/>
              <a:gd name="connsiteX12" fmla="*/ 1871018 w 1879475"/>
              <a:gd name="connsiteY12" fmla="*/ 204425 h 344249"/>
              <a:gd name="connsiteX13" fmla="*/ 1848995 w 1879475"/>
              <a:gd name="connsiteY13" fmla="*/ 195658 h 344249"/>
              <a:gd name="connsiteX14" fmla="*/ 1857760 w 1879475"/>
              <a:gd name="connsiteY14" fmla="*/ 195658 h 344249"/>
              <a:gd name="connsiteX15" fmla="*/ 1853271 w 1879475"/>
              <a:gd name="connsiteY15" fmla="*/ 191168 h 344249"/>
              <a:gd name="connsiteX16" fmla="*/ 1857760 w 1879475"/>
              <a:gd name="connsiteY16" fmla="*/ 186678 h 344249"/>
              <a:gd name="connsiteX17" fmla="*/ 1822694 w 1879475"/>
              <a:gd name="connsiteY17" fmla="*/ 173421 h 344249"/>
              <a:gd name="connsiteX18" fmla="*/ 1848995 w 1879475"/>
              <a:gd name="connsiteY18" fmla="*/ 173421 h 344249"/>
              <a:gd name="connsiteX19" fmla="*/ 1831461 w 1879475"/>
              <a:gd name="connsiteY19" fmla="*/ 160164 h 344249"/>
              <a:gd name="connsiteX20" fmla="*/ 1717495 w 1879475"/>
              <a:gd name="connsiteY20" fmla="*/ 124884 h 344249"/>
              <a:gd name="connsiteX21" fmla="*/ 1743795 w 1879475"/>
              <a:gd name="connsiteY21" fmla="*/ 124884 h 344249"/>
              <a:gd name="connsiteX22" fmla="*/ 1726261 w 1879475"/>
              <a:gd name="connsiteY22" fmla="*/ 116117 h 344249"/>
              <a:gd name="connsiteX23" fmla="*/ 1739518 w 1879475"/>
              <a:gd name="connsiteY23" fmla="*/ 116117 h 344249"/>
              <a:gd name="connsiteX24" fmla="*/ 1673662 w 1879475"/>
              <a:gd name="connsiteY24" fmla="*/ 102861 h 344249"/>
              <a:gd name="connsiteX25" fmla="*/ 1708729 w 1879475"/>
              <a:gd name="connsiteY25" fmla="*/ 102861 h 344249"/>
              <a:gd name="connsiteX26" fmla="*/ 1708729 w 1879475"/>
              <a:gd name="connsiteY26" fmla="*/ 98370 h 344249"/>
              <a:gd name="connsiteX27" fmla="*/ 1735028 w 1879475"/>
              <a:gd name="connsiteY27" fmla="*/ 102861 h 344249"/>
              <a:gd name="connsiteX28" fmla="*/ 1713005 w 1879475"/>
              <a:gd name="connsiteY28" fmla="*/ 89604 h 344249"/>
              <a:gd name="connsiteX29" fmla="*/ 1721772 w 1879475"/>
              <a:gd name="connsiteY29" fmla="*/ 89604 h 344249"/>
              <a:gd name="connsiteX30" fmla="*/ 1515649 w 1879475"/>
              <a:gd name="connsiteY30" fmla="*/ 58814 h 344249"/>
              <a:gd name="connsiteX31" fmla="*/ 1511159 w 1879475"/>
              <a:gd name="connsiteY31" fmla="*/ 58814 h 344249"/>
              <a:gd name="connsiteX32" fmla="*/ 1686492 w 1879475"/>
              <a:gd name="connsiteY32" fmla="*/ 72071 h 344249"/>
              <a:gd name="connsiteX33" fmla="*/ 1423493 w 1879475"/>
              <a:gd name="connsiteY33" fmla="*/ 50047 h 344249"/>
              <a:gd name="connsiteX34" fmla="*/ 1463050 w 1879475"/>
              <a:gd name="connsiteY34" fmla="*/ 54537 h 344249"/>
              <a:gd name="connsiteX35" fmla="*/ 1270184 w 1879475"/>
              <a:gd name="connsiteY35" fmla="*/ 41280 h 344249"/>
              <a:gd name="connsiteX36" fmla="*/ 1261417 w 1879475"/>
              <a:gd name="connsiteY36" fmla="*/ 36790 h 344249"/>
              <a:gd name="connsiteX37" fmla="*/ 1261417 w 1879475"/>
              <a:gd name="connsiteY37" fmla="*/ 41280 h 344249"/>
              <a:gd name="connsiteX38" fmla="*/ 1112385 w 1879475"/>
              <a:gd name="connsiteY38" fmla="*/ 32514 h 344249"/>
              <a:gd name="connsiteX39" fmla="*/ 1125642 w 1879475"/>
              <a:gd name="connsiteY39" fmla="*/ 32514 h 344249"/>
              <a:gd name="connsiteX40" fmla="*/ 1037976 w 1879475"/>
              <a:gd name="connsiteY40" fmla="*/ 32514 h 344249"/>
              <a:gd name="connsiteX41" fmla="*/ 1042252 w 1879475"/>
              <a:gd name="connsiteY41" fmla="*/ 32514 h 344249"/>
              <a:gd name="connsiteX42" fmla="*/ 998419 w 1879475"/>
              <a:gd name="connsiteY42" fmla="*/ 32514 h 344249"/>
              <a:gd name="connsiteX43" fmla="*/ 1015953 w 1879475"/>
              <a:gd name="connsiteY43" fmla="*/ 28024 h 344249"/>
              <a:gd name="connsiteX44" fmla="*/ 730931 w 1879475"/>
              <a:gd name="connsiteY44" fmla="*/ 28024 h 344249"/>
              <a:gd name="connsiteX45" fmla="*/ 717674 w 1879475"/>
              <a:gd name="connsiteY45" fmla="*/ 32514 h 344249"/>
              <a:gd name="connsiteX46" fmla="*/ 529085 w 1879475"/>
              <a:gd name="connsiteY46" fmla="*/ 32514 h 344249"/>
              <a:gd name="connsiteX47" fmla="*/ 730717 w 1879475"/>
              <a:gd name="connsiteY47" fmla="*/ 19257 h 344249"/>
              <a:gd name="connsiteX48" fmla="*/ 1147238 w 1879475"/>
              <a:gd name="connsiteY48" fmla="*/ 19257 h 344249"/>
              <a:gd name="connsiteX49" fmla="*/ 1633892 w 1879475"/>
              <a:gd name="connsiteY49" fmla="*/ 58814 h 344249"/>
              <a:gd name="connsiteX50" fmla="*/ 1625125 w 1879475"/>
              <a:gd name="connsiteY50" fmla="*/ 50047 h 344249"/>
              <a:gd name="connsiteX51" fmla="*/ 1028995 w 1879475"/>
              <a:gd name="connsiteY51" fmla="*/ 14767 h 344249"/>
              <a:gd name="connsiteX52" fmla="*/ 511766 w 1879475"/>
              <a:gd name="connsiteY52" fmla="*/ 19257 h 344249"/>
              <a:gd name="connsiteX53" fmla="*/ 1270184 w 1879475"/>
              <a:gd name="connsiteY53" fmla="*/ 14767 h 344249"/>
              <a:gd name="connsiteX54" fmla="*/ 1599038 w 1879475"/>
              <a:gd name="connsiteY54" fmla="*/ 41067 h 344249"/>
              <a:gd name="connsiteX55" fmla="*/ 1708729 w 1879475"/>
              <a:gd name="connsiteY55" fmla="*/ 58600 h 344249"/>
              <a:gd name="connsiteX56" fmla="*/ 1708729 w 1879475"/>
              <a:gd name="connsiteY56" fmla="*/ 54110 h 344249"/>
              <a:gd name="connsiteX57" fmla="*/ 1410664 w 1879475"/>
              <a:gd name="connsiteY57" fmla="*/ 18829 h 344249"/>
              <a:gd name="connsiteX58" fmla="*/ 1353574 w 1879475"/>
              <a:gd name="connsiteY58" fmla="*/ 18829 h 344249"/>
              <a:gd name="connsiteX59" fmla="*/ 1011676 w 1879475"/>
              <a:gd name="connsiteY59" fmla="*/ 1296 h 344249"/>
              <a:gd name="connsiteX60" fmla="*/ 853877 w 1879475"/>
              <a:gd name="connsiteY60" fmla="*/ 1296 h 344249"/>
              <a:gd name="connsiteX61" fmla="*/ 717888 w 1879475"/>
              <a:gd name="connsiteY61" fmla="*/ 1296 h 344249"/>
              <a:gd name="connsiteX62" fmla="*/ 577622 w 1879475"/>
              <a:gd name="connsiteY62" fmla="*/ 10063 h 344249"/>
              <a:gd name="connsiteX63" fmla="*/ 34092 w 1879475"/>
              <a:gd name="connsiteY63" fmla="*/ 36363 h 344249"/>
              <a:gd name="connsiteX64" fmla="*/ 7793 w 1879475"/>
              <a:gd name="connsiteY64" fmla="*/ 49619 h 344249"/>
              <a:gd name="connsiteX65" fmla="*/ 3302 w 1879475"/>
              <a:gd name="connsiteY65" fmla="*/ 58386 h 344249"/>
              <a:gd name="connsiteX66" fmla="*/ 7793 w 1879475"/>
              <a:gd name="connsiteY66" fmla="*/ 67153 h 344249"/>
              <a:gd name="connsiteX67" fmla="*/ 16559 w 1879475"/>
              <a:gd name="connsiteY67" fmla="*/ 67153 h 344249"/>
              <a:gd name="connsiteX68" fmla="*/ 3302 w 1879475"/>
              <a:gd name="connsiteY68" fmla="*/ 75919 h 344249"/>
              <a:gd name="connsiteX69" fmla="*/ 12069 w 1879475"/>
              <a:gd name="connsiteY69" fmla="*/ 89176 h 344249"/>
              <a:gd name="connsiteX70" fmla="*/ 12069 w 1879475"/>
              <a:gd name="connsiteY70" fmla="*/ 89176 h 344249"/>
              <a:gd name="connsiteX71" fmla="*/ 25326 w 1879475"/>
              <a:gd name="connsiteY71" fmla="*/ 89176 h 344249"/>
              <a:gd name="connsiteX72" fmla="*/ 7793 w 1879475"/>
              <a:gd name="connsiteY72" fmla="*/ 106709 h 344249"/>
              <a:gd name="connsiteX73" fmla="*/ 7793 w 1879475"/>
              <a:gd name="connsiteY73" fmla="*/ 163799 h 344249"/>
              <a:gd name="connsiteX74" fmla="*/ 16559 w 1879475"/>
              <a:gd name="connsiteY74" fmla="*/ 172566 h 344249"/>
              <a:gd name="connsiteX75" fmla="*/ 7793 w 1879475"/>
              <a:gd name="connsiteY75" fmla="*/ 181332 h 344249"/>
              <a:gd name="connsiteX76" fmla="*/ 12283 w 1879475"/>
              <a:gd name="connsiteY76" fmla="*/ 185823 h 344249"/>
              <a:gd name="connsiteX77" fmla="*/ 7793 w 1879475"/>
              <a:gd name="connsiteY77" fmla="*/ 190313 h 344249"/>
              <a:gd name="connsiteX78" fmla="*/ 12283 w 1879475"/>
              <a:gd name="connsiteY78" fmla="*/ 190313 h 344249"/>
              <a:gd name="connsiteX79" fmla="*/ 7793 w 1879475"/>
              <a:gd name="connsiteY79" fmla="*/ 221103 h 344249"/>
              <a:gd name="connsiteX80" fmla="*/ 29816 w 1879475"/>
              <a:gd name="connsiteY80" fmla="*/ 251893 h 344249"/>
              <a:gd name="connsiteX81" fmla="*/ 25326 w 1879475"/>
              <a:gd name="connsiteY81" fmla="*/ 256383 h 344249"/>
              <a:gd name="connsiteX82" fmla="*/ 12069 w 1879475"/>
              <a:gd name="connsiteY82" fmla="*/ 269640 h 344249"/>
              <a:gd name="connsiteX83" fmla="*/ 34092 w 1879475"/>
              <a:gd name="connsiteY83" fmla="*/ 287173 h 344249"/>
              <a:gd name="connsiteX84" fmla="*/ 20835 w 1879475"/>
              <a:gd name="connsiteY84" fmla="*/ 291663 h 344249"/>
              <a:gd name="connsiteX85" fmla="*/ 55902 w 1879475"/>
              <a:gd name="connsiteY85" fmla="*/ 300430 h 344249"/>
              <a:gd name="connsiteX86" fmla="*/ 560089 w 1879475"/>
              <a:gd name="connsiteY86" fmla="*/ 309197 h 344249"/>
              <a:gd name="connsiteX87" fmla="*/ 866920 w 1879475"/>
              <a:gd name="connsiteY87" fmla="*/ 304706 h 344249"/>
              <a:gd name="connsiteX88" fmla="*/ 1195775 w 1879475"/>
              <a:gd name="connsiteY88" fmla="*/ 313473 h 344249"/>
              <a:gd name="connsiteX89" fmla="*/ 1673662 w 1879475"/>
              <a:gd name="connsiteY89" fmla="*/ 344263 h 344249"/>
              <a:gd name="connsiteX90" fmla="*/ 1813927 w 1879475"/>
              <a:gd name="connsiteY90" fmla="*/ 339773 h 344249"/>
              <a:gd name="connsiteX91" fmla="*/ 1761328 w 1879475"/>
              <a:gd name="connsiteY91" fmla="*/ 335283 h 344249"/>
              <a:gd name="connsiteX92" fmla="*/ 1761328 w 1879475"/>
              <a:gd name="connsiteY92" fmla="*/ 335283 h 344249"/>
              <a:gd name="connsiteX93" fmla="*/ 1857760 w 1879475"/>
              <a:gd name="connsiteY93" fmla="*/ 326516 h 344249"/>
              <a:gd name="connsiteX94" fmla="*/ 1840228 w 1879475"/>
              <a:gd name="connsiteY94" fmla="*/ 317750 h 344249"/>
              <a:gd name="connsiteX95" fmla="*/ 1871018 w 1879475"/>
              <a:gd name="connsiteY95" fmla="*/ 317750 h 344249"/>
              <a:gd name="connsiteX96" fmla="*/ 1805161 w 1879475"/>
              <a:gd name="connsiteY96" fmla="*/ 300216 h 344249"/>
              <a:gd name="connsiteX97" fmla="*/ 1831461 w 1879475"/>
              <a:gd name="connsiteY97" fmla="*/ 300216 h 344249"/>
              <a:gd name="connsiteX98" fmla="*/ 1831461 w 1879475"/>
              <a:gd name="connsiteY98" fmla="*/ 295726 h 344249"/>
              <a:gd name="connsiteX99" fmla="*/ 1831461 w 1879475"/>
              <a:gd name="connsiteY99" fmla="*/ 291236 h 344249"/>
              <a:gd name="connsiteX100" fmla="*/ 1875294 w 1879475"/>
              <a:gd name="connsiteY100" fmla="*/ 286746 h 344249"/>
              <a:gd name="connsiteX101" fmla="*/ 1853271 w 1879475"/>
              <a:gd name="connsiteY101" fmla="*/ 282255 h 344249"/>
              <a:gd name="connsiteX102" fmla="*/ 1871018 w 1879475"/>
              <a:gd name="connsiteY102" fmla="*/ 279476 h 344249"/>
              <a:gd name="connsiteX103" fmla="*/ 1871018 w 1879475"/>
              <a:gd name="connsiteY103" fmla="*/ 279476 h 344249"/>
              <a:gd name="connsiteX104" fmla="*/ 490170 w 1879475"/>
              <a:gd name="connsiteY104" fmla="*/ 33155 h 344249"/>
              <a:gd name="connsiteX105" fmla="*/ 498937 w 1879475"/>
              <a:gd name="connsiteY105" fmla="*/ 33155 h 344249"/>
              <a:gd name="connsiteX106" fmla="*/ 490170 w 1879475"/>
              <a:gd name="connsiteY106" fmla="*/ 33155 h 344249"/>
              <a:gd name="connsiteX107" fmla="*/ 490170 w 1879475"/>
              <a:gd name="connsiteY107" fmla="*/ 33155 h 344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879475" h="344249">
                <a:moveTo>
                  <a:pt x="1871018" y="279476"/>
                </a:moveTo>
                <a:cubicBezTo>
                  <a:pt x="1853484" y="270709"/>
                  <a:pt x="1853484" y="270709"/>
                  <a:pt x="1853484" y="270709"/>
                </a:cubicBezTo>
                <a:cubicBezTo>
                  <a:pt x="1857974" y="261942"/>
                  <a:pt x="1871018" y="270709"/>
                  <a:pt x="1879784" y="266219"/>
                </a:cubicBezTo>
                <a:cubicBezTo>
                  <a:pt x="1871018" y="257452"/>
                  <a:pt x="1853484" y="257452"/>
                  <a:pt x="1844718" y="252962"/>
                </a:cubicBezTo>
                <a:cubicBezTo>
                  <a:pt x="1844718" y="248472"/>
                  <a:pt x="1844718" y="248472"/>
                  <a:pt x="1849208" y="248472"/>
                </a:cubicBezTo>
                <a:cubicBezTo>
                  <a:pt x="1840442" y="239705"/>
                  <a:pt x="1840442" y="239705"/>
                  <a:pt x="1840442" y="239705"/>
                </a:cubicBezTo>
                <a:cubicBezTo>
                  <a:pt x="1840442" y="239705"/>
                  <a:pt x="1840442" y="235215"/>
                  <a:pt x="1844718" y="235215"/>
                </a:cubicBezTo>
                <a:cubicBezTo>
                  <a:pt x="1840442" y="230725"/>
                  <a:pt x="1831461" y="230725"/>
                  <a:pt x="1827185" y="226448"/>
                </a:cubicBezTo>
                <a:cubicBezTo>
                  <a:pt x="1862251" y="226448"/>
                  <a:pt x="1862251" y="226448"/>
                  <a:pt x="1862251" y="226448"/>
                </a:cubicBezTo>
                <a:cubicBezTo>
                  <a:pt x="1853484" y="221958"/>
                  <a:pt x="1840228" y="221958"/>
                  <a:pt x="1831461" y="217682"/>
                </a:cubicBezTo>
                <a:cubicBezTo>
                  <a:pt x="1840228" y="222172"/>
                  <a:pt x="1857760" y="217682"/>
                  <a:pt x="1866527" y="213192"/>
                </a:cubicBezTo>
                <a:cubicBezTo>
                  <a:pt x="1857760" y="213192"/>
                  <a:pt x="1848995" y="208701"/>
                  <a:pt x="1840228" y="204425"/>
                </a:cubicBezTo>
                <a:cubicBezTo>
                  <a:pt x="1871018" y="204425"/>
                  <a:pt x="1871018" y="204425"/>
                  <a:pt x="1871018" y="204425"/>
                </a:cubicBezTo>
                <a:cubicBezTo>
                  <a:pt x="1862251" y="204425"/>
                  <a:pt x="1853484" y="204425"/>
                  <a:pt x="1848995" y="195658"/>
                </a:cubicBezTo>
                <a:cubicBezTo>
                  <a:pt x="1857760" y="195658"/>
                  <a:pt x="1857760" y="195658"/>
                  <a:pt x="1857760" y="195658"/>
                </a:cubicBezTo>
                <a:cubicBezTo>
                  <a:pt x="1857760" y="195658"/>
                  <a:pt x="1857760" y="191168"/>
                  <a:pt x="1853271" y="191168"/>
                </a:cubicBezTo>
                <a:cubicBezTo>
                  <a:pt x="1857760" y="186678"/>
                  <a:pt x="1857760" y="186678"/>
                  <a:pt x="1857760" y="186678"/>
                </a:cubicBezTo>
                <a:cubicBezTo>
                  <a:pt x="1822694" y="173421"/>
                  <a:pt x="1822694" y="173421"/>
                  <a:pt x="1822694" y="173421"/>
                </a:cubicBezTo>
                <a:cubicBezTo>
                  <a:pt x="1831461" y="168931"/>
                  <a:pt x="1840228" y="168931"/>
                  <a:pt x="1848995" y="173421"/>
                </a:cubicBezTo>
                <a:cubicBezTo>
                  <a:pt x="1844504" y="164654"/>
                  <a:pt x="1831461" y="168931"/>
                  <a:pt x="1831461" y="160164"/>
                </a:cubicBezTo>
                <a:cubicBezTo>
                  <a:pt x="1796395" y="146907"/>
                  <a:pt x="1756838" y="138141"/>
                  <a:pt x="1717495" y="124884"/>
                </a:cubicBezTo>
                <a:cubicBezTo>
                  <a:pt x="1726261" y="120394"/>
                  <a:pt x="1739518" y="129374"/>
                  <a:pt x="1743795" y="124884"/>
                </a:cubicBezTo>
                <a:cubicBezTo>
                  <a:pt x="1726261" y="116117"/>
                  <a:pt x="1726261" y="116117"/>
                  <a:pt x="1726261" y="116117"/>
                </a:cubicBezTo>
                <a:cubicBezTo>
                  <a:pt x="1730752" y="116117"/>
                  <a:pt x="1735028" y="116117"/>
                  <a:pt x="1739518" y="116117"/>
                </a:cubicBezTo>
                <a:cubicBezTo>
                  <a:pt x="1673662" y="102861"/>
                  <a:pt x="1673662" y="102861"/>
                  <a:pt x="1673662" y="102861"/>
                </a:cubicBezTo>
                <a:cubicBezTo>
                  <a:pt x="1686919" y="94094"/>
                  <a:pt x="1699962" y="107351"/>
                  <a:pt x="1708729" y="102861"/>
                </a:cubicBezTo>
                <a:cubicBezTo>
                  <a:pt x="1708729" y="102861"/>
                  <a:pt x="1704238" y="102861"/>
                  <a:pt x="1708729" y="98370"/>
                </a:cubicBezTo>
                <a:cubicBezTo>
                  <a:pt x="1713219" y="98370"/>
                  <a:pt x="1726261" y="98370"/>
                  <a:pt x="1735028" y="102861"/>
                </a:cubicBezTo>
                <a:cubicBezTo>
                  <a:pt x="1726261" y="98370"/>
                  <a:pt x="1721772" y="98370"/>
                  <a:pt x="1713005" y="89604"/>
                </a:cubicBezTo>
                <a:cubicBezTo>
                  <a:pt x="1717495" y="89604"/>
                  <a:pt x="1717495" y="89604"/>
                  <a:pt x="1721772" y="89604"/>
                </a:cubicBezTo>
                <a:cubicBezTo>
                  <a:pt x="1655915" y="72071"/>
                  <a:pt x="1585782" y="67580"/>
                  <a:pt x="1515649" y="58814"/>
                </a:cubicBezTo>
                <a:cubicBezTo>
                  <a:pt x="1511159" y="58814"/>
                  <a:pt x="1511159" y="58814"/>
                  <a:pt x="1511159" y="58814"/>
                </a:cubicBezTo>
                <a:cubicBezTo>
                  <a:pt x="1568249" y="58814"/>
                  <a:pt x="1638382" y="67580"/>
                  <a:pt x="1686492" y="72071"/>
                </a:cubicBezTo>
                <a:cubicBezTo>
                  <a:pt x="1603102" y="54537"/>
                  <a:pt x="1511159" y="45771"/>
                  <a:pt x="1423493" y="50047"/>
                </a:cubicBezTo>
                <a:cubicBezTo>
                  <a:pt x="1463050" y="54537"/>
                  <a:pt x="1463050" y="54537"/>
                  <a:pt x="1463050" y="54537"/>
                </a:cubicBezTo>
                <a:cubicBezTo>
                  <a:pt x="1397193" y="59028"/>
                  <a:pt x="1331551" y="41280"/>
                  <a:pt x="1270184" y="41280"/>
                </a:cubicBezTo>
                <a:cubicBezTo>
                  <a:pt x="1261417" y="36790"/>
                  <a:pt x="1261417" y="36790"/>
                  <a:pt x="1261417" y="36790"/>
                </a:cubicBezTo>
                <a:cubicBezTo>
                  <a:pt x="1256927" y="36790"/>
                  <a:pt x="1265694" y="36790"/>
                  <a:pt x="1261417" y="41280"/>
                </a:cubicBezTo>
                <a:cubicBezTo>
                  <a:pt x="1112385" y="32514"/>
                  <a:pt x="1112385" y="32514"/>
                  <a:pt x="1112385" y="32514"/>
                </a:cubicBezTo>
                <a:cubicBezTo>
                  <a:pt x="1116876" y="32514"/>
                  <a:pt x="1121152" y="32514"/>
                  <a:pt x="1125642" y="32514"/>
                </a:cubicBezTo>
                <a:cubicBezTo>
                  <a:pt x="1099342" y="28024"/>
                  <a:pt x="1064276" y="32514"/>
                  <a:pt x="1037976" y="32514"/>
                </a:cubicBezTo>
                <a:cubicBezTo>
                  <a:pt x="1042252" y="32514"/>
                  <a:pt x="1042252" y="32514"/>
                  <a:pt x="1042252" y="32514"/>
                </a:cubicBezTo>
                <a:cubicBezTo>
                  <a:pt x="1028995" y="32514"/>
                  <a:pt x="1011462" y="37004"/>
                  <a:pt x="998419" y="32514"/>
                </a:cubicBezTo>
                <a:cubicBezTo>
                  <a:pt x="1002909" y="32514"/>
                  <a:pt x="1011676" y="28024"/>
                  <a:pt x="1015953" y="28024"/>
                </a:cubicBezTo>
                <a:cubicBezTo>
                  <a:pt x="919520" y="23533"/>
                  <a:pt x="831854" y="28024"/>
                  <a:pt x="730931" y="28024"/>
                </a:cubicBezTo>
                <a:cubicBezTo>
                  <a:pt x="717674" y="32514"/>
                  <a:pt x="717674" y="32514"/>
                  <a:pt x="717674" y="32514"/>
                </a:cubicBezTo>
                <a:cubicBezTo>
                  <a:pt x="656308" y="32514"/>
                  <a:pt x="594941" y="28024"/>
                  <a:pt x="529085" y="32514"/>
                </a:cubicBezTo>
                <a:cubicBezTo>
                  <a:pt x="594941" y="19257"/>
                  <a:pt x="660584" y="23747"/>
                  <a:pt x="730717" y="19257"/>
                </a:cubicBezTo>
                <a:cubicBezTo>
                  <a:pt x="1147238" y="19257"/>
                  <a:pt x="1147238" y="19257"/>
                  <a:pt x="1147238" y="19257"/>
                </a:cubicBezTo>
                <a:cubicBezTo>
                  <a:pt x="1318294" y="32514"/>
                  <a:pt x="1467326" y="36790"/>
                  <a:pt x="1633892" y="58814"/>
                </a:cubicBezTo>
                <a:cubicBezTo>
                  <a:pt x="1633892" y="54324"/>
                  <a:pt x="1629615" y="54324"/>
                  <a:pt x="1625125" y="50047"/>
                </a:cubicBezTo>
                <a:cubicBezTo>
                  <a:pt x="1423493" y="32514"/>
                  <a:pt x="1234904" y="14767"/>
                  <a:pt x="1028995" y="14767"/>
                </a:cubicBezTo>
                <a:cubicBezTo>
                  <a:pt x="857940" y="6000"/>
                  <a:pt x="682607" y="19257"/>
                  <a:pt x="511766" y="19257"/>
                </a:cubicBezTo>
                <a:cubicBezTo>
                  <a:pt x="761721" y="1724"/>
                  <a:pt x="1015953" y="6000"/>
                  <a:pt x="1270184" y="14767"/>
                </a:cubicBezTo>
                <a:cubicBezTo>
                  <a:pt x="1599038" y="41067"/>
                  <a:pt x="1599038" y="41067"/>
                  <a:pt x="1599038" y="41067"/>
                </a:cubicBezTo>
                <a:cubicBezTo>
                  <a:pt x="1708729" y="58600"/>
                  <a:pt x="1708729" y="58600"/>
                  <a:pt x="1708729" y="58600"/>
                </a:cubicBezTo>
                <a:cubicBezTo>
                  <a:pt x="1708729" y="54110"/>
                  <a:pt x="1708729" y="54110"/>
                  <a:pt x="1708729" y="54110"/>
                </a:cubicBezTo>
                <a:cubicBezTo>
                  <a:pt x="1603529" y="32086"/>
                  <a:pt x="1515863" y="32086"/>
                  <a:pt x="1410664" y="18829"/>
                </a:cubicBezTo>
                <a:cubicBezTo>
                  <a:pt x="1388640" y="27596"/>
                  <a:pt x="1371107" y="10063"/>
                  <a:pt x="1353574" y="18829"/>
                </a:cubicBezTo>
                <a:cubicBezTo>
                  <a:pt x="1243885" y="5573"/>
                  <a:pt x="1121152" y="10063"/>
                  <a:pt x="1011676" y="1296"/>
                </a:cubicBezTo>
                <a:cubicBezTo>
                  <a:pt x="959076" y="5786"/>
                  <a:pt x="906477" y="-3194"/>
                  <a:pt x="853877" y="1296"/>
                </a:cubicBezTo>
                <a:cubicBezTo>
                  <a:pt x="717888" y="1296"/>
                  <a:pt x="717888" y="1296"/>
                  <a:pt x="717888" y="1296"/>
                </a:cubicBezTo>
                <a:cubicBezTo>
                  <a:pt x="674055" y="5786"/>
                  <a:pt x="625732" y="10063"/>
                  <a:pt x="577622" y="10063"/>
                </a:cubicBezTo>
                <a:cubicBezTo>
                  <a:pt x="397800" y="18829"/>
                  <a:pt x="226958" y="10063"/>
                  <a:pt x="34092" y="36363"/>
                </a:cubicBezTo>
                <a:cubicBezTo>
                  <a:pt x="7793" y="49619"/>
                  <a:pt x="7793" y="49619"/>
                  <a:pt x="7793" y="49619"/>
                </a:cubicBezTo>
                <a:cubicBezTo>
                  <a:pt x="12283" y="54110"/>
                  <a:pt x="7793" y="54110"/>
                  <a:pt x="3302" y="58386"/>
                </a:cubicBezTo>
                <a:cubicBezTo>
                  <a:pt x="7793" y="58386"/>
                  <a:pt x="7793" y="62876"/>
                  <a:pt x="7793" y="67153"/>
                </a:cubicBezTo>
                <a:cubicBezTo>
                  <a:pt x="12283" y="67153"/>
                  <a:pt x="16559" y="62662"/>
                  <a:pt x="16559" y="67153"/>
                </a:cubicBezTo>
                <a:cubicBezTo>
                  <a:pt x="12069" y="71643"/>
                  <a:pt x="7793" y="75919"/>
                  <a:pt x="3302" y="75919"/>
                </a:cubicBezTo>
                <a:cubicBezTo>
                  <a:pt x="3302" y="84686"/>
                  <a:pt x="12069" y="84686"/>
                  <a:pt x="12069" y="89176"/>
                </a:cubicBezTo>
                <a:lnTo>
                  <a:pt x="12069" y="89176"/>
                </a:lnTo>
                <a:cubicBezTo>
                  <a:pt x="16559" y="89176"/>
                  <a:pt x="20835" y="89176"/>
                  <a:pt x="25326" y="89176"/>
                </a:cubicBezTo>
                <a:cubicBezTo>
                  <a:pt x="16559" y="93666"/>
                  <a:pt x="16559" y="102433"/>
                  <a:pt x="7793" y="106709"/>
                </a:cubicBezTo>
                <a:cubicBezTo>
                  <a:pt x="7793" y="128733"/>
                  <a:pt x="-9741" y="146266"/>
                  <a:pt x="7793" y="163799"/>
                </a:cubicBezTo>
                <a:cubicBezTo>
                  <a:pt x="3302" y="172566"/>
                  <a:pt x="16559" y="168289"/>
                  <a:pt x="16559" y="172566"/>
                </a:cubicBezTo>
                <a:cubicBezTo>
                  <a:pt x="16559" y="177056"/>
                  <a:pt x="12069" y="177056"/>
                  <a:pt x="7793" y="181332"/>
                </a:cubicBezTo>
                <a:cubicBezTo>
                  <a:pt x="12283" y="185823"/>
                  <a:pt x="12283" y="185823"/>
                  <a:pt x="12283" y="185823"/>
                </a:cubicBezTo>
                <a:cubicBezTo>
                  <a:pt x="16773" y="185823"/>
                  <a:pt x="12283" y="185823"/>
                  <a:pt x="7793" y="190313"/>
                </a:cubicBezTo>
                <a:cubicBezTo>
                  <a:pt x="12283" y="190313"/>
                  <a:pt x="12283" y="190313"/>
                  <a:pt x="12283" y="190313"/>
                </a:cubicBezTo>
                <a:cubicBezTo>
                  <a:pt x="-974" y="199080"/>
                  <a:pt x="12283" y="212336"/>
                  <a:pt x="7793" y="221103"/>
                </a:cubicBezTo>
                <a:cubicBezTo>
                  <a:pt x="7793" y="234360"/>
                  <a:pt x="12283" y="251893"/>
                  <a:pt x="29816" y="251893"/>
                </a:cubicBezTo>
                <a:cubicBezTo>
                  <a:pt x="25326" y="256383"/>
                  <a:pt x="25326" y="256383"/>
                  <a:pt x="25326" y="256383"/>
                </a:cubicBezTo>
                <a:cubicBezTo>
                  <a:pt x="16559" y="256383"/>
                  <a:pt x="12069" y="260873"/>
                  <a:pt x="12069" y="269640"/>
                </a:cubicBezTo>
                <a:cubicBezTo>
                  <a:pt x="16559" y="278407"/>
                  <a:pt x="25326" y="282897"/>
                  <a:pt x="34092" y="287173"/>
                </a:cubicBezTo>
                <a:cubicBezTo>
                  <a:pt x="20835" y="291663"/>
                  <a:pt x="20835" y="291663"/>
                  <a:pt x="20835" y="291663"/>
                </a:cubicBezTo>
                <a:cubicBezTo>
                  <a:pt x="55902" y="300430"/>
                  <a:pt x="55902" y="300430"/>
                  <a:pt x="55902" y="300430"/>
                </a:cubicBezTo>
                <a:cubicBezTo>
                  <a:pt x="218191" y="317963"/>
                  <a:pt x="397800" y="322453"/>
                  <a:pt x="560089" y="309197"/>
                </a:cubicBezTo>
                <a:cubicBezTo>
                  <a:pt x="866920" y="304706"/>
                  <a:pt x="866920" y="304706"/>
                  <a:pt x="866920" y="304706"/>
                </a:cubicBezTo>
                <a:cubicBezTo>
                  <a:pt x="1195775" y="313473"/>
                  <a:pt x="1195775" y="313473"/>
                  <a:pt x="1195775" y="313473"/>
                </a:cubicBezTo>
                <a:cubicBezTo>
                  <a:pt x="1673662" y="344263"/>
                  <a:pt x="1673662" y="344263"/>
                  <a:pt x="1673662" y="344263"/>
                </a:cubicBezTo>
                <a:cubicBezTo>
                  <a:pt x="1726261" y="348753"/>
                  <a:pt x="1765818" y="344263"/>
                  <a:pt x="1813927" y="339773"/>
                </a:cubicBezTo>
                <a:cubicBezTo>
                  <a:pt x="1796395" y="339773"/>
                  <a:pt x="1778861" y="339773"/>
                  <a:pt x="1761328" y="335283"/>
                </a:cubicBezTo>
                <a:lnTo>
                  <a:pt x="1761328" y="335283"/>
                </a:lnTo>
                <a:cubicBezTo>
                  <a:pt x="1792118" y="335283"/>
                  <a:pt x="1827185" y="330792"/>
                  <a:pt x="1857760" y="326516"/>
                </a:cubicBezTo>
                <a:cubicBezTo>
                  <a:pt x="1853271" y="322026"/>
                  <a:pt x="1844504" y="326516"/>
                  <a:pt x="1840228" y="317750"/>
                </a:cubicBezTo>
                <a:cubicBezTo>
                  <a:pt x="1848995" y="317750"/>
                  <a:pt x="1862251" y="317750"/>
                  <a:pt x="1871018" y="317750"/>
                </a:cubicBezTo>
                <a:cubicBezTo>
                  <a:pt x="1853484" y="304493"/>
                  <a:pt x="1822694" y="313259"/>
                  <a:pt x="1805161" y="300216"/>
                </a:cubicBezTo>
                <a:cubicBezTo>
                  <a:pt x="1831461" y="300216"/>
                  <a:pt x="1831461" y="300216"/>
                  <a:pt x="1831461" y="300216"/>
                </a:cubicBezTo>
                <a:cubicBezTo>
                  <a:pt x="1831461" y="295726"/>
                  <a:pt x="1831461" y="295726"/>
                  <a:pt x="1831461" y="295726"/>
                </a:cubicBezTo>
                <a:cubicBezTo>
                  <a:pt x="1831461" y="291236"/>
                  <a:pt x="1831461" y="291236"/>
                  <a:pt x="1831461" y="291236"/>
                </a:cubicBezTo>
                <a:cubicBezTo>
                  <a:pt x="1848995" y="300002"/>
                  <a:pt x="1857760" y="286746"/>
                  <a:pt x="1875294" y="286746"/>
                </a:cubicBezTo>
                <a:cubicBezTo>
                  <a:pt x="1866527" y="282255"/>
                  <a:pt x="1857760" y="282255"/>
                  <a:pt x="1853271" y="282255"/>
                </a:cubicBezTo>
                <a:cubicBezTo>
                  <a:pt x="1853484" y="274986"/>
                  <a:pt x="1871018" y="279476"/>
                  <a:pt x="1871018" y="279476"/>
                </a:cubicBezTo>
                <a:lnTo>
                  <a:pt x="1871018" y="279476"/>
                </a:lnTo>
                <a:close/>
                <a:moveTo>
                  <a:pt x="490170" y="33155"/>
                </a:moveTo>
                <a:cubicBezTo>
                  <a:pt x="494446" y="33155"/>
                  <a:pt x="494446" y="33155"/>
                  <a:pt x="498937" y="33155"/>
                </a:cubicBezTo>
                <a:cubicBezTo>
                  <a:pt x="498937" y="33155"/>
                  <a:pt x="494446" y="33155"/>
                  <a:pt x="490170" y="33155"/>
                </a:cubicBezTo>
                <a:lnTo>
                  <a:pt x="490170" y="33155"/>
                </a:lnTo>
                <a:close/>
              </a:path>
            </a:pathLst>
          </a:custGeom>
          <a:gradFill flip="none" rotWithShape="1">
            <a:gsLst>
              <a:gs pos="27000">
                <a:srgbClr val="72507E">
                  <a:lumMod val="90000"/>
                  <a:lumOff val="10000"/>
                </a:srgbClr>
              </a:gs>
              <a:gs pos="100000">
                <a:srgbClr val="D6A7A9">
                  <a:lumMod val="70000"/>
                  <a:lumOff val="30000"/>
                </a:srgbClr>
              </a:gs>
            </a:gsLst>
            <a:lin ang="13500000" scaled="1"/>
            <a:tileRect/>
          </a:gradFill>
          <a:ln w="9525">
            <a:noFill/>
            <a:miter lim="800000"/>
          </a:ln>
        </p:spPr>
        <p:txBody>
          <a:bodyPr wrap="square" lIns="91440" tIns="45720" rIns="98640" bIns="70920" anchor="ctr" anchorCtr="0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 dirty="0">
                <a:solidFill>
                  <a:srgbClr val="FFFFFF"/>
                </a:solidFill>
                <a:cs typeface="+mn-ea"/>
                <a:sym typeface="+mn-lt"/>
              </a:rPr>
              <a:t>Westlake</a:t>
            </a:r>
            <a:endParaRPr lang="en-US" altLang="zh-CN" sz="1800" b="1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24" name="组合 123"/>
          <p:cNvGrpSpPr/>
          <p:nvPr/>
        </p:nvGrpSpPr>
        <p:grpSpPr>
          <a:xfrm>
            <a:off x="-171450" y="6146214"/>
            <a:ext cx="12363450" cy="711786"/>
            <a:chOff x="3494" y="6127032"/>
            <a:chExt cx="12192635" cy="711786"/>
          </a:xfrm>
        </p:grpSpPr>
        <p:pic>
          <p:nvPicPr>
            <p:cNvPr id="125" name="Picture 2" descr="西湖大学放大招，顶尖科学家任导师，暑期科研实习项目和2020年夏令营开启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2854"/>
            <a:stretch>
              <a:fillRect/>
            </a:stretch>
          </p:blipFill>
          <p:spPr bwMode="auto">
            <a:xfrm>
              <a:off x="3494" y="6127032"/>
              <a:ext cx="12192000" cy="711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" name="Rectangle: Diagonal Corners Rounded 3"/>
            <p:cNvSpPr/>
            <p:nvPr/>
          </p:nvSpPr>
          <p:spPr>
            <a:xfrm flipH="1" flipV="1">
              <a:off x="3494" y="6127032"/>
              <a:ext cx="12192635" cy="711786"/>
            </a:xfrm>
            <a:prstGeom prst="rect">
              <a:avLst/>
            </a:prstGeom>
            <a:gradFill>
              <a:gsLst>
                <a:gs pos="0">
                  <a:srgbClr val="745181"/>
                </a:gs>
                <a:gs pos="81000">
                  <a:srgbClr val="704E7D">
                    <a:alpha val="58000"/>
                  </a:srgbClr>
                </a:gs>
              </a:gsLst>
              <a:lin ang="7200000" scaled="0"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cs typeface="+mn-ea"/>
                <a:sym typeface="+mn-lt"/>
              </a:endParaRPr>
            </a:p>
          </p:txBody>
        </p:sp>
      </p:grpSp>
      <p:sp>
        <p:nvSpPr>
          <p:cNvPr id="2" name="Title"/>
          <p:cNvSpPr/>
          <p:nvPr/>
        </p:nvSpPr>
        <p:spPr>
          <a:xfrm>
            <a:off x="1525479" y="707874"/>
            <a:ext cx="9128342" cy="6120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noAutofit/>
          </a:bodyPr>
          <a:lstStyle/>
          <a:p>
            <a:pPr algn="ctr">
              <a:buSzPct val="25000"/>
            </a:pPr>
            <a:r>
              <a:rPr lang="en-US" sz="2800" b="1" dirty="0">
                <a:gradFill>
                  <a:gsLst>
                    <a:gs pos="52000">
                      <a:schemeClr val="accent1">
                        <a:lumMod val="75000"/>
                      </a:schemeClr>
                    </a:gs>
                    <a:gs pos="0">
                      <a:schemeClr val="accent2"/>
                    </a:gs>
                  </a:gsLst>
                  <a:lin ang="2700000" scaled="1"/>
                </a:gradFill>
                <a:cs typeface="+mn-ea"/>
                <a:sym typeface="+mn-lt"/>
              </a:rPr>
              <a:t>xxxxx</a:t>
            </a:r>
            <a:endParaRPr lang="en-US" sz="2800" b="1" dirty="0">
              <a:gradFill>
                <a:gsLst>
                  <a:gs pos="52000">
                    <a:schemeClr val="accent1">
                      <a:lumMod val="75000"/>
                    </a:schemeClr>
                  </a:gs>
                  <a:gs pos="0">
                    <a:schemeClr val="accent2"/>
                  </a:gs>
                </a:gsLst>
                <a:lin ang="2700000" scaled="1"/>
              </a:gra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i="0" dirty="0">
                <a:ln w="28575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cs typeface="+mn-ea"/>
                <a:sym typeface="+mn-lt"/>
              </a:rPr>
              <a:t>xxxx</a:t>
            </a:r>
            <a:endParaRPr kumimoji="1" lang="en-US" sz="2400" b="1" dirty="0">
              <a:ln w="28575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84000">
                <a:schemeClr val="accent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矩形: 圆角 176"/>
          <p:cNvSpPr/>
          <p:nvPr/>
        </p:nvSpPr>
        <p:spPr>
          <a:xfrm>
            <a:off x="0" y="1"/>
            <a:ext cx="12192000" cy="6857999"/>
          </a:xfrm>
          <a:prstGeom prst="roundRect">
            <a:avLst>
              <a:gd name="adj" fmla="val 0"/>
            </a:avLst>
          </a:prstGeom>
          <a:gradFill>
            <a:gsLst>
              <a:gs pos="87000">
                <a:schemeClr val="bg1"/>
              </a:gs>
              <a:gs pos="0">
                <a:schemeClr val="accent3">
                  <a:lumMod val="20000"/>
                  <a:lumOff val="8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3" name="任意多边形: 形状 82"/>
          <p:cNvSpPr/>
          <p:nvPr/>
        </p:nvSpPr>
        <p:spPr>
          <a:xfrm rot="5400000">
            <a:off x="4749546" y="-675479"/>
            <a:ext cx="2692909" cy="12192000"/>
          </a:xfrm>
          <a:custGeom>
            <a:avLst/>
            <a:gdLst>
              <a:gd name="connsiteX0" fmla="*/ 0 w 2249863"/>
              <a:gd name="connsiteY0" fmla="*/ 0 h 12192000"/>
              <a:gd name="connsiteX1" fmla="*/ 2249863 w 2249863"/>
              <a:gd name="connsiteY1" fmla="*/ 0 h 12192000"/>
              <a:gd name="connsiteX2" fmla="*/ 2249863 w 2249863"/>
              <a:gd name="connsiteY2" fmla="*/ 12192000 h 12192000"/>
              <a:gd name="connsiteX3" fmla="*/ 366719 w 2249863"/>
              <a:gd name="connsiteY3" fmla="*/ 12192000 h 12192000"/>
              <a:gd name="connsiteX4" fmla="*/ 435540 w 2249863"/>
              <a:gd name="connsiteY4" fmla="*/ 12044598 h 12192000"/>
              <a:gd name="connsiteX5" fmla="*/ 1412916 w 2249863"/>
              <a:gd name="connsiteY5" fmla="*/ 6426201 h 12192000"/>
              <a:gd name="connsiteX6" fmla="*/ 165962 w 2249863"/>
              <a:gd name="connsiteY6" fmla="*/ 264883 h 1219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49863" h="12192000">
                <a:moveTo>
                  <a:pt x="0" y="0"/>
                </a:moveTo>
                <a:lnTo>
                  <a:pt x="2249863" y="0"/>
                </a:lnTo>
                <a:lnTo>
                  <a:pt x="2249863" y="12192000"/>
                </a:lnTo>
                <a:lnTo>
                  <a:pt x="366719" y="12192000"/>
                </a:lnTo>
                <a:lnTo>
                  <a:pt x="435540" y="12044598"/>
                </a:lnTo>
                <a:cubicBezTo>
                  <a:pt x="1034213" y="10682181"/>
                  <a:pt x="1412916" y="8670377"/>
                  <a:pt x="1412916" y="6426201"/>
                </a:cubicBezTo>
                <a:cubicBezTo>
                  <a:pt x="1412918" y="3861426"/>
                  <a:pt x="918286" y="1600161"/>
                  <a:pt x="165962" y="26488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73000">
                <a:schemeClr val="accent3">
                  <a:lumMod val="60000"/>
                  <a:lumOff val="4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任意多边形: 形状 45"/>
          <p:cNvSpPr/>
          <p:nvPr/>
        </p:nvSpPr>
        <p:spPr>
          <a:xfrm>
            <a:off x="553194" y="2209179"/>
            <a:ext cx="5969000" cy="4102102"/>
          </a:xfrm>
          <a:custGeom>
            <a:avLst/>
            <a:gdLst>
              <a:gd name="connsiteX0" fmla="*/ 4603055 w 5609403"/>
              <a:gd name="connsiteY0" fmla="*/ 186108 h 4102102"/>
              <a:gd name="connsiteX1" fmla="*/ 5600002 w 5609403"/>
              <a:gd name="connsiteY1" fmla="*/ 3780210 h 4102102"/>
              <a:gd name="connsiteX2" fmla="*/ 5355244 w 5609403"/>
              <a:gd name="connsiteY2" fmla="*/ 4102102 h 4102102"/>
              <a:gd name="connsiteX3" fmla="*/ 254000 w 5609403"/>
              <a:gd name="connsiteY3" fmla="*/ 4102102 h 4102102"/>
              <a:gd name="connsiteX4" fmla="*/ 0 w 5609403"/>
              <a:gd name="connsiteY4" fmla="*/ 3848102 h 4102102"/>
              <a:gd name="connsiteX5" fmla="*/ 0 w 5609403"/>
              <a:gd name="connsiteY5" fmla="*/ 254000 h 4102102"/>
              <a:gd name="connsiteX6" fmla="*/ 254000 w 5609403"/>
              <a:gd name="connsiteY6" fmla="*/ 0 h 4102102"/>
              <a:gd name="connsiteX7" fmla="*/ 4358297 w 5609403"/>
              <a:gd name="connsiteY7" fmla="*/ 0 h 4102102"/>
              <a:gd name="connsiteX8" fmla="*/ 4603055 w 5609403"/>
              <a:gd name="connsiteY8" fmla="*/ 186108 h 4102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09403" h="4102102">
                <a:moveTo>
                  <a:pt x="4603055" y="186108"/>
                </a:moveTo>
                <a:lnTo>
                  <a:pt x="5600002" y="3780210"/>
                </a:lnTo>
                <a:cubicBezTo>
                  <a:pt x="5644914" y="3942122"/>
                  <a:pt x="5523269" y="4102102"/>
                  <a:pt x="5355244" y="4102102"/>
                </a:cubicBezTo>
                <a:lnTo>
                  <a:pt x="254000" y="4102102"/>
                </a:lnTo>
                <a:cubicBezTo>
                  <a:pt x="113792" y="4102102"/>
                  <a:pt x="0" y="3988310"/>
                  <a:pt x="0" y="3848102"/>
                </a:cubicBezTo>
                <a:lnTo>
                  <a:pt x="0" y="254000"/>
                </a:lnTo>
                <a:cubicBezTo>
                  <a:pt x="0" y="113792"/>
                  <a:pt x="113792" y="0"/>
                  <a:pt x="254000" y="0"/>
                </a:cubicBezTo>
                <a:lnTo>
                  <a:pt x="4358297" y="0"/>
                </a:lnTo>
                <a:cubicBezTo>
                  <a:pt x="4472440" y="0"/>
                  <a:pt x="4572546" y="76118"/>
                  <a:pt x="4603055" y="186108"/>
                </a:cubicBezTo>
              </a:path>
            </a:pathLst>
          </a:cu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bg1">
                  <a:alpha val="79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50800" dir="5400000" sx="102000" sy="102000" algn="ctr" rotWithShape="0">
              <a:schemeClr val="tx2">
                <a:alpha val="18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7" name="矩形: 单圆角 46"/>
          <p:cNvSpPr/>
          <p:nvPr/>
        </p:nvSpPr>
        <p:spPr>
          <a:xfrm>
            <a:off x="553192" y="2419006"/>
            <a:ext cx="4157169" cy="614702"/>
          </a:xfrm>
          <a:prstGeom prst="round1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58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101600" dist="38100" dir="4800000" sx="104000" sy="104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108349" y="2489101"/>
            <a:ext cx="3332394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xxxx</a:t>
            </a:r>
            <a:endParaRPr lang="en-US" altLang="zh-CN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212767" y="2361082"/>
            <a:ext cx="680852" cy="680852"/>
            <a:chOff x="2879696" y="1529397"/>
            <a:chExt cx="680852" cy="680852"/>
          </a:xfrm>
        </p:grpSpPr>
        <p:sp>
          <p:nvSpPr>
            <p:cNvPr id="76" name="椭圆 75"/>
            <p:cNvSpPr/>
            <p:nvPr/>
          </p:nvSpPr>
          <p:spPr>
            <a:xfrm>
              <a:off x="2879696" y="1529397"/>
              <a:ext cx="680852" cy="680852"/>
            </a:xfrm>
            <a:prstGeom prst="ellipse">
              <a:avLst/>
            </a:prstGeom>
            <a:gradFill flip="none" rotWithShape="1">
              <a:gsLst>
                <a:gs pos="41000">
                  <a:schemeClr val="bg1"/>
                </a:gs>
                <a:gs pos="90000">
                  <a:schemeClr val="accent1">
                    <a:lumMod val="40000"/>
                    <a:lumOff val="60000"/>
                  </a:schemeClr>
                </a:gs>
                <a:gs pos="0">
                  <a:schemeClr val="accent1">
                    <a:lumMod val="0"/>
                    <a:lumOff val="10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317500" dist="241300" dir="2400000" sx="96000" sy="96000" algn="tl" rotWithShape="0">
                <a:schemeClr val="accent1">
                  <a:lumMod val="50000"/>
                  <a:alpha val="4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32"/>
            <p:cNvSpPr>
              <a:spLocks noChangeAspect="1"/>
            </p:cNvSpPr>
            <p:nvPr/>
          </p:nvSpPr>
          <p:spPr bwMode="auto">
            <a:xfrm>
              <a:off x="3044680" y="1686419"/>
              <a:ext cx="350885" cy="366808"/>
            </a:xfrm>
            <a:custGeom>
              <a:avLst/>
              <a:gdLst>
                <a:gd name="T0" fmla="*/ 6062 w 11200"/>
                <a:gd name="T1" fmla="*/ 1316 h 11709"/>
                <a:gd name="T2" fmla="*/ 5656 w 11200"/>
                <a:gd name="T3" fmla="*/ 999 h 11709"/>
                <a:gd name="T4" fmla="*/ 5533 w 11200"/>
                <a:gd name="T5" fmla="*/ 999 h 11709"/>
                <a:gd name="T6" fmla="*/ 5127 w 11200"/>
                <a:gd name="T7" fmla="*/ 1316 h 11709"/>
                <a:gd name="T8" fmla="*/ 6062 w 11200"/>
                <a:gd name="T9" fmla="*/ 1316 h 11709"/>
                <a:gd name="T10" fmla="*/ 3749 w 11200"/>
                <a:gd name="T11" fmla="*/ 1316 h 11709"/>
                <a:gd name="T12" fmla="*/ 5289 w 11200"/>
                <a:gd name="T13" fmla="*/ 113 h 11709"/>
                <a:gd name="T14" fmla="*/ 5780 w 11200"/>
                <a:gd name="T15" fmla="*/ 112 h 11709"/>
                <a:gd name="T16" fmla="*/ 7333 w 11200"/>
                <a:gd name="T17" fmla="*/ 1316 h 11709"/>
                <a:gd name="T18" fmla="*/ 10013 w 11200"/>
                <a:gd name="T19" fmla="*/ 1316 h 11709"/>
                <a:gd name="T20" fmla="*/ 10413 w 11200"/>
                <a:gd name="T21" fmla="*/ 1716 h 11709"/>
                <a:gd name="T22" fmla="*/ 10413 w 11200"/>
                <a:gd name="T23" fmla="*/ 3703 h 11709"/>
                <a:gd name="T24" fmla="*/ 10843 w 11200"/>
                <a:gd name="T25" fmla="*/ 4036 h 11709"/>
                <a:gd name="T26" fmla="*/ 11200 w 11200"/>
                <a:gd name="T27" fmla="*/ 4434 h 11709"/>
                <a:gd name="T28" fmla="*/ 11200 w 11200"/>
                <a:gd name="T29" fmla="*/ 11309 h 11709"/>
                <a:gd name="T30" fmla="*/ 10800 w 11200"/>
                <a:gd name="T31" fmla="*/ 11709 h 11709"/>
                <a:gd name="T32" fmla="*/ 400 w 11200"/>
                <a:gd name="T33" fmla="*/ 11709 h 11709"/>
                <a:gd name="T34" fmla="*/ 0 w 11200"/>
                <a:gd name="T35" fmla="*/ 11309 h 11709"/>
                <a:gd name="T36" fmla="*/ 0 w 11200"/>
                <a:gd name="T37" fmla="*/ 4434 h 11709"/>
                <a:gd name="T38" fmla="*/ 281 w 11200"/>
                <a:gd name="T39" fmla="*/ 4026 h 11709"/>
                <a:gd name="T40" fmla="*/ 800 w 11200"/>
                <a:gd name="T41" fmla="*/ 3620 h 11709"/>
                <a:gd name="T42" fmla="*/ 800 w 11200"/>
                <a:gd name="T43" fmla="*/ 1716 h 11709"/>
                <a:gd name="T44" fmla="*/ 1200 w 11200"/>
                <a:gd name="T45" fmla="*/ 1316 h 11709"/>
                <a:gd name="T46" fmla="*/ 3749 w 11200"/>
                <a:gd name="T47" fmla="*/ 1316 h 11709"/>
                <a:gd name="T48" fmla="*/ 1600 w 11200"/>
                <a:gd name="T49" fmla="*/ 5980 h 11709"/>
                <a:gd name="T50" fmla="*/ 5553 w 11200"/>
                <a:gd name="T51" fmla="*/ 8450 h 11709"/>
                <a:gd name="T52" fmla="*/ 5659 w 11200"/>
                <a:gd name="T53" fmla="*/ 8450 h 11709"/>
                <a:gd name="T54" fmla="*/ 9613 w 11200"/>
                <a:gd name="T55" fmla="*/ 5980 h 11709"/>
                <a:gd name="T56" fmla="*/ 9613 w 11200"/>
                <a:gd name="T57" fmla="*/ 2329 h 11709"/>
                <a:gd name="T58" fmla="*/ 9513 w 11200"/>
                <a:gd name="T59" fmla="*/ 2229 h 11709"/>
                <a:gd name="T60" fmla="*/ 1700 w 11200"/>
                <a:gd name="T61" fmla="*/ 2229 h 11709"/>
                <a:gd name="T62" fmla="*/ 1600 w 11200"/>
                <a:gd name="T63" fmla="*/ 2329 h 11709"/>
                <a:gd name="T64" fmla="*/ 1600 w 11200"/>
                <a:gd name="T65" fmla="*/ 5980 h 11709"/>
                <a:gd name="T66" fmla="*/ 800 w 11200"/>
                <a:gd name="T67" fmla="*/ 6423 h 11709"/>
                <a:gd name="T68" fmla="*/ 800 w 11200"/>
                <a:gd name="T69" fmla="*/ 10809 h 11709"/>
                <a:gd name="T70" fmla="*/ 900 w 11200"/>
                <a:gd name="T71" fmla="*/ 10909 h 11709"/>
                <a:gd name="T72" fmla="*/ 10300 w 11200"/>
                <a:gd name="T73" fmla="*/ 10909 h 11709"/>
                <a:gd name="T74" fmla="*/ 10400 w 11200"/>
                <a:gd name="T75" fmla="*/ 10809 h 11709"/>
                <a:gd name="T76" fmla="*/ 10400 w 11200"/>
                <a:gd name="T77" fmla="*/ 6431 h 11709"/>
                <a:gd name="T78" fmla="*/ 5818 w 11200"/>
                <a:gd name="T79" fmla="*/ 9294 h 11709"/>
                <a:gd name="T80" fmla="*/ 5394 w 11200"/>
                <a:gd name="T81" fmla="*/ 9294 h 11709"/>
                <a:gd name="T82" fmla="*/ 800 w 11200"/>
                <a:gd name="T83" fmla="*/ 6423 h 11709"/>
                <a:gd name="T84" fmla="*/ 2538 w 11200"/>
                <a:gd name="T85" fmla="*/ 3129 h 11709"/>
                <a:gd name="T86" fmla="*/ 6563 w 11200"/>
                <a:gd name="T87" fmla="*/ 3129 h 11709"/>
                <a:gd name="T88" fmla="*/ 6963 w 11200"/>
                <a:gd name="T89" fmla="*/ 3529 h 11709"/>
                <a:gd name="T90" fmla="*/ 6563 w 11200"/>
                <a:gd name="T91" fmla="*/ 3929 h 11709"/>
                <a:gd name="T92" fmla="*/ 2538 w 11200"/>
                <a:gd name="T93" fmla="*/ 3929 h 11709"/>
                <a:gd name="T94" fmla="*/ 2138 w 11200"/>
                <a:gd name="T95" fmla="*/ 3529 h 11709"/>
                <a:gd name="T96" fmla="*/ 2538 w 11200"/>
                <a:gd name="T97" fmla="*/ 3129 h 11709"/>
                <a:gd name="T98" fmla="*/ 2538 w 11200"/>
                <a:gd name="T99" fmla="*/ 4829 h 11709"/>
                <a:gd name="T100" fmla="*/ 3688 w 11200"/>
                <a:gd name="T101" fmla="*/ 4829 h 11709"/>
                <a:gd name="T102" fmla="*/ 4088 w 11200"/>
                <a:gd name="T103" fmla="*/ 5229 h 11709"/>
                <a:gd name="T104" fmla="*/ 3688 w 11200"/>
                <a:gd name="T105" fmla="*/ 5629 h 11709"/>
                <a:gd name="T106" fmla="*/ 2538 w 11200"/>
                <a:gd name="T107" fmla="*/ 5629 h 11709"/>
                <a:gd name="T108" fmla="*/ 2138 w 11200"/>
                <a:gd name="T109" fmla="*/ 5229 h 11709"/>
                <a:gd name="T110" fmla="*/ 2538 w 11200"/>
                <a:gd name="T111" fmla="*/ 4829 h 11709"/>
                <a:gd name="T112" fmla="*/ 5025 w 11200"/>
                <a:gd name="T113" fmla="*/ 4829 h 11709"/>
                <a:gd name="T114" fmla="*/ 5375 w 11200"/>
                <a:gd name="T115" fmla="*/ 4829 h 11709"/>
                <a:gd name="T116" fmla="*/ 5775 w 11200"/>
                <a:gd name="T117" fmla="*/ 5229 h 11709"/>
                <a:gd name="T118" fmla="*/ 5375 w 11200"/>
                <a:gd name="T119" fmla="*/ 5629 h 11709"/>
                <a:gd name="T120" fmla="*/ 5025 w 11200"/>
                <a:gd name="T121" fmla="*/ 5629 h 11709"/>
                <a:gd name="T122" fmla="*/ 4625 w 11200"/>
                <a:gd name="T123" fmla="*/ 5229 h 11709"/>
                <a:gd name="T124" fmla="*/ 5025 w 11200"/>
                <a:gd name="T125" fmla="*/ 4829 h 1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200" h="11709">
                  <a:moveTo>
                    <a:pt x="6062" y="1316"/>
                  </a:moveTo>
                  <a:lnTo>
                    <a:pt x="5656" y="999"/>
                  </a:lnTo>
                  <a:cubicBezTo>
                    <a:pt x="5620" y="971"/>
                    <a:pt x="5569" y="971"/>
                    <a:pt x="5533" y="999"/>
                  </a:cubicBezTo>
                  <a:lnTo>
                    <a:pt x="5127" y="1316"/>
                  </a:lnTo>
                  <a:lnTo>
                    <a:pt x="6062" y="1316"/>
                  </a:lnTo>
                  <a:close/>
                  <a:moveTo>
                    <a:pt x="3749" y="1316"/>
                  </a:moveTo>
                  <a:lnTo>
                    <a:pt x="5289" y="113"/>
                  </a:lnTo>
                  <a:cubicBezTo>
                    <a:pt x="5433" y="1"/>
                    <a:pt x="5635" y="0"/>
                    <a:pt x="5780" y="112"/>
                  </a:cubicBezTo>
                  <a:lnTo>
                    <a:pt x="7333" y="1316"/>
                  </a:lnTo>
                  <a:lnTo>
                    <a:pt x="10013" y="1316"/>
                  </a:lnTo>
                  <a:cubicBezTo>
                    <a:pt x="10233" y="1316"/>
                    <a:pt x="10413" y="1495"/>
                    <a:pt x="10413" y="1716"/>
                  </a:cubicBezTo>
                  <a:lnTo>
                    <a:pt x="10413" y="3703"/>
                  </a:lnTo>
                  <a:lnTo>
                    <a:pt x="10843" y="4036"/>
                  </a:lnTo>
                  <a:cubicBezTo>
                    <a:pt x="11044" y="4058"/>
                    <a:pt x="11200" y="4228"/>
                    <a:pt x="11200" y="4434"/>
                  </a:cubicBezTo>
                  <a:lnTo>
                    <a:pt x="11200" y="11309"/>
                  </a:lnTo>
                  <a:cubicBezTo>
                    <a:pt x="11200" y="11530"/>
                    <a:pt x="11021" y="11709"/>
                    <a:pt x="10800" y="11709"/>
                  </a:cubicBezTo>
                  <a:lnTo>
                    <a:pt x="400" y="11709"/>
                  </a:lnTo>
                  <a:cubicBezTo>
                    <a:pt x="179" y="11709"/>
                    <a:pt x="0" y="11530"/>
                    <a:pt x="0" y="11309"/>
                  </a:cubicBezTo>
                  <a:lnTo>
                    <a:pt x="0" y="4434"/>
                  </a:lnTo>
                  <a:cubicBezTo>
                    <a:pt x="0" y="4232"/>
                    <a:pt x="87" y="4053"/>
                    <a:pt x="281" y="4026"/>
                  </a:cubicBezTo>
                  <a:lnTo>
                    <a:pt x="800" y="3620"/>
                  </a:lnTo>
                  <a:lnTo>
                    <a:pt x="800" y="1716"/>
                  </a:lnTo>
                  <a:cubicBezTo>
                    <a:pt x="800" y="1495"/>
                    <a:pt x="979" y="1316"/>
                    <a:pt x="1200" y="1316"/>
                  </a:cubicBezTo>
                  <a:lnTo>
                    <a:pt x="3749" y="1316"/>
                  </a:lnTo>
                  <a:close/>
                  <a:moveTo>
                    <a:pt x="1600" y="5980"/>
                  </a:moveTo>
                  <a:lnTo>
                    <a:pt x="5553" y="8450"/>
                  </a:lnTo>
                  <a:cubicBezTo>
                    <a:pt x="5586" y="8470"/>
                    <a:pt x="5627" y="8470"/>
                    <a:pt x="5659" y="8450"/>
                  </a:cubicBezTo>
                  <a:lnTo>
                    <a:pt x="9613" y="5980"/>
                  </a:lnTo>
                  <a:lnTo>
                    <a:pt x="9613" y="2329"/>
                  </a:lnTo>
                  <a:cubicBezTo>
                    <a:pt x="9613" y="2273"/>
                    <a:pt x="9568" y="2229"/>
                    <a:pt x="9513" y="2229"/>
                  </a:cubicBezTo>
                  <a:lnTo>
                    <a:pt x="1700" y="2229"/>
                  </a:lnTo>
                  <a:cubicBezTo>
                    <a:pt x="1645" y="2229"/>
                    <a:pt x="1600" y="2273"/>
                    <a:pt x="1600" y="2329"/>
                  </a:cubicBezTo>
                  <a:lnTo>
                    <a:pt x="1600" y="5980"/>
                  </a:lnTo>
                  <a:close/>
                  <a:moveTo>
                    <a:pt x="800" y="6423"/>
                  </a:moveTo>
                  <a:lnTo>
                    <a:pt x="800" y="10809"/>
                  </a:lnTo>
                  <a:cubicBezTo>
                    <a:pt x="800" y="10864"/>
                    <a:pt x="845" y="10909"/>
                    <a:pt x="900" y="10909"/>
                  </a:cubicBezTo>
                  <a:lnTo>
                    <a:pt x="10300" y="10909"/>
                  </a:lnTo>
                  <a:cubicBezTo>
                    <a:pt x="10355" y="10909"/>
                    <a:pt x="10400" y="10864"/>
                    <a:pt x="10400" y="10809"/>
                  </a:cubicBezTo>
                  <a:lnTo>
                    <a:pt x="10400" y="6431"/>
                  </a:lnTo>
                  <a:lnTo>
                    <a:pt x="5818" y="9294"/>
                  </a:lnTo>
                  <a:cubicBezTo>
                    <a:pt x="5689" y="9375"/>
                    <a:pt x="5524" y="9375"/>
                    <a:pt x="5394" y="9294"/>
                  </a:cubicBezTo>
                  <a:lnTo>
                    <a:pt x="800" y="6423"/>
                  </a:lnTo>
                  <a:close/>
                  <a:moveTo>
                    <a:pt x="2538" y="3129"/>
                  </a:moveTo>
                  <a:lnTo>
                    <a:pt x="6563" y="3129"/>
                  </a:lnTo>
                  <a:cubicBezTo>
                    <a:pt x="6783" y="3129"/>
                    <a:pt x="6963" y="3308"/>
                    <a:pt x="6963" y="3529"/>
                  </a:cubicBezTo>
                  <a:cubicBezTo>
                    <a:pt x="6963" y="3749"/>
                    <a:pt x="6783" y="3929"/>
                    <a:pt x="6563" y="3929"/>
                  </a:cubicBezTo>
                  <a:lnTo>
                    <a:pt x="2538" y="3929"/>
                  </a:lnTo>
                  <a:cubicBezTo>
                    <a:pt x="2317" y="3929"/>
                    <a:pt x="2138" y="3749"/>
                    <a:pt x="2138" y="3529"/>
                  </a:cubicBezTo>
                  <a:cubicBezTo>
                    <a:pt x="2138" y="3308"/>
                    <a:pt x="2317" y="3129"/>
                    <a:pt x="2538" y="3129"/>
                  </a:cubicBezTo>
                  <a:close/>
                  <a:moveTo>
                    <a:pt x="2538" y="4829"/>
                  </a:moveTo>
                  <a:lnTo>
                    <a:pt x="3688" y="4829"/>
                  </a:lnTo>
                  <a:cubicBezTo>
                    <a:pt x="3908" y="4829"/>
                    <a:pt x="4088" y="5008"/>
                    <a:pt x="4088" y="5229"/>
                  </a:cubicBezTo>
                  <a:cubicBezTo>
                    <a:pt x="4088" y="5449"/>
                    <a:pt x="3908" y="5629"/>
                    <a:pt x="3688" y="5629"/>
                  </a:cubicBezTo>
                  <a:lnTo>
                    <a:pt x="2538" y="5629"/>
                  </a:lnTo>
                  <a:cubicBezTo>
                    <a:pt x="2317" y="5629"/>
                    <a:pt x="2138" y="5449"/>
                    <a:pt x="2138" y="5229"/>
                  </a:cubicBezTo>
                  <a:cubicBezTo>
                    <a:pt x="2138" y="5008"/>
                    <a:pt x="2317" y="4829"/>
                    <a:pt x="2538" y="4829"/>
                  </a:cubicBezTo>
                  <a:close/>
                  <a:moveTo>
                    <a:pt x="5025" y="4829"/>
                  </a:moveTo>
                  <a:lnTo>
                    <a:pt x="5375" y="4829"/>
                  </a:lnTo>
                  <a:cubicBezTo>
                    <a:pt x="5596" y="4829"/>
                    <a:pt x="5775" y="5008"/>
                    <a:pt x="5775" y="5229"/>
                  </a:cubicBezTo>
                  <a:cubicBezTo>
                    <a:pt x="5775" y="5449"/>
                    <a:pt x="5596" y="5629"/>
                    <a:pt x="5375" y="5629"/>
                  </a:cubicBezTo>
                  <a:lnTo>
                    <a:pt x="5025" y="5629"/>
                  </a:lnTo>
                  <a:cubicBezTo>
                    <a:pt x="4804" y="5629"/>
                    <a:pt x="4625" y="5449"/>
                    <a:pt x="4625" y="5229"/>
                  </a:cubicBezTo>
                  <a:cubicBezTo>
                    <a:pt x="4625" y="5008"/>
                    <a:pt x="4804" y="4829"/>
                    <a:pt x="5025" y="4829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47000">
                  <a:schemeClr val="accent1">
                    <a:lumMod val="7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6" name="文本框 105"/>
          <p:cNvSpPr txBox="1"/>
          <p:nvPr/>
        </p:nvSpPr>
        <p:spPr>
          <a:xfrm>
            <a:off x="1081806" y="3368586"/>
            <a:ext cx="3797668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5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xxxxx</a:t>
            </a:r>
            <a:endParaRPr lang="en-US" sz="18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7" name="Text1"/>
          <p:cNvSpPr/>
          <p:nvPr/>
        </p:nvSpPr>
        <p:spPr bwMode="auto">
          <a:xfrm>
            <a:off x="1106297" y="3652149"/>
            <a:ext cx="3797668" cy="579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endParaRPr lang="sv-SE" altLang="zh-CN" sz="1200" dirty="0">
              <a:cs typeface="+mn-ea"/>
              <a:sym typeface="+mn-lt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862586" y="3372346"/>
            <a:ext cx="0" cy="501267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lumMod val="75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headEnd type="oval"/>
            <a:tailEnd type="non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文本框 126"/>
          <p:cNvSpPr txBox="1"/>
          <p:nvPr/>
        </p:nvSpPr>
        <p:spPr>
          <a:xfrm>
            <a:off x="1081806" y="4010837"/>
            <a:ext cx="3797668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5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r>
              <a:rPr lang="en-US" altLang="zh-CN" sz="18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xxx</a:t>
            </a:r>
            <a:endParaRPr lang="en-US" altLang="zh-CN" sz="18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8" name="Text1"/>
          <p:cNvSpPr/>
          <p:nvPr/>
        </p:nvSpPr>
        <p:spPr bwMode="auto">
          <a:xfrm>
            <a:off x="1106297" y="4815567"/>
            <a:ext cx="3797668" cy="579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endParaRPr lang="sv-SE" altLang="zh-CN" sz="1200" dirty="0">
              <a:cs typeface="+mn-ea"/>
              <a:sym typeface="+mn-lt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862586" y="4129939"/>
            <a:ext cx="0" cy="501267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lumMod val="75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headEnd type="oval"/>
            <a:tailEnd type="non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73" name="组合 172"/>
          <p:cNvGrpSpPr/>
          <p:nvPr/>
        </p:nvGrpSpPr>
        <p:grpSpPr>
          <a:xfrm>
            <a:off x="5683610" y="1867078"/>
            <a:ext cx="6282925" cy="4102102"/>
            <a:chOff x="5683609" y="1958104"/>
            <a:chExt cx="6282925" cy="4102102"/>
          </a:xfrm>
          <a:effectLst/>
        </p:grpSpPr>
        <p:grpSp>
          <p:nvGrpSpPr>
            <p:cNvPr id="132" name="组合 131"/>
            <p:cNvGrpSpPr/>
            <p:nvPr/>
          </p:nvGrpSpPr>
          <p:grpSpPr>
            <a:xfrm flipH="1">
              <a:off x="5683609" y="1958104"/>
              <a:ext cx="5969001" cy="4102102"/>
              <a:chOff x="902317" y="1652531"/>
              <a:chExt cx="5609404" cy="4102102"/>
            </a:xfrm>
            <a:effectLst>
              <a:reflection blurRad="6350" stA="44000" endPos="11000" dir="5400000" sy="-100000" algn="bl" rotWithShape="0"/>
            </a:effectLst>
          </p:grpSpPr>
          <p:sp>
            <p:nvSpPr>
              <p:cNvPr id="144" name="任意多边形: 形状 143"/>
              <p:cNvSpPr/>
              <p:nvPr/>
            </p:nvSpPr>
            <p:spPr>
              <a:xfrm flipV="1">
                <a:off x="902318" y="1652531"/>
                <a:ext cx="5609403" cy="4102102"/>
              </a:xfrm>
              <a:custGeom>
                <a:avLst/>
                <a:gdLst>
                  <a:gd name="connsiteX0" fmla="*/ 4603055 w 5609403"/>
                  <a:gd name="connsiteY0" fmla="*/ 186108 h 4102102"/>
                  <a:gd name="connsiteX1" fmla="*/ 5600002 w 5609403"/>
                  <a:gd name="connsiteY1" fmla="*/ 3780210 h 4102102"/>
                  <a:gd name="connsiteX2" fmla="*/ 5355244 w 5609403"/>
                  <a:gd name="connsiteY2" fmla="*/ 4102102 h 4102102"/>
                  <a:gd name="connsiteX3" fmla="*/ 254000 w 5609403"/>
                  <a:gd name="connsiteY3" fmla="*/ 4102102 h 4102102"/>
                  <a:gd name="connsiteX4" fmla="*/ 0 w 5609403"/>
                  <a:gd name="connsiteY4" fmla="*/ 3848102 h 4102102"/>
                  <a:gd name="connsiteX5" fmla="*/ 0 w 5609403"/>
                  <a:gd name="connsiteY5" fmla="*/ 254000 h 4102102"/>
                  <a:gd name="connsiteX6" fmla="*/ 254000 w 5609403"/>
                  <a:gd name="connsiteY6" fmla="*/ 0 h 4102102"/>
                  <a:gd name="connsiteX7" fmla="*/ 4358297 w 5609403"/>
                  <a:gd name="connsiteY7" fmla="*/ 0 h 4102102"/>
                  <a:gd name="connsiteX8" fmla="*/ 4603055 w 5609403"/>
                  <a:gd name="connsiteY8" fmla="*/ 186108 h 41021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09403" h="4102102">
                    <a:moveTo>
                      <a:pt x="4603055" y="186108"/>
                    </a:moveTo>
                    <a:lnTo>
                      <a:pt x="5600002" y="3780210"/>
                    </a:lnTo>
                    <a:cubicBezTo>
                      <a:pt x="5644914" y="3942122"/>
                      <a:pt x="5523269" y="4102102"/>
                      <a:pt x="5355244" y="4102102"/>
                    </a:cubicBezTo>
                    <a:lnTo>
                      <a:pt x="254000" y="4102102"/>
                    </a:lnTo>
                    <a:cubicBezTo>
                      <a:pt x="113792" y="4102102"/>
                      <a:pt x="0" y="3988310"/>
                      <a:pt x="0" y="3848102"/>
                    </a:cubicBezTo>
                    <a:lnTo>
                      <a:pt x="0" y="254000"/>
                    </a:lnTo>
                    <a:cubicBezTo>
                      <a:pt x="0" y="113792"/>
                      <a:pt x="113792" y="0"/>
                      <a:pt x="254000" y="0"/>
                    </a:cubicBezTo>
                    <a:lnTo>
                      <a:pt x="4358297" y="0"/>
                    </a:lnTo>
                    <a:cubicBezTo>
                      <a:pt x="4472440" y="0"/>
                      <a:pt x="4572546" y="76118"/>
                      <a:pt x="4603055" y="186108"/>
                    </a:cubicBezTo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>
                      <a:alpha val="7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50800" dir="5400000" sx="102000" sy="102000" algn="ctr" rotWithShape="0">
                  <a:schemeClr val="tx2">
                    <a:alpha val="18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矩形: 单圆角 144"/>
              <p:cNvSpPr/>
              <p:nvPr/>
            </p:nvSpPr>
            <p:spPr>
              <a:xfrm>
                <a:off x="902317" y="1862358"/>
                <a:ext cx="3912095" cy="614702"/>
              </a:xfrm>
              <a:prstGeom prst="round1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>
                      <a:lumMod val="60000"/>
                      <a:lumOff val="40000"/>
                    </a:schemeClr>
                  </a:gs>
                  <a:gs pos="59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6" name="文本框 145"/>
              <p:cNvSpPr txBox="1"/>
              <p:nvPr/>
            </p:nvSpPr>
            <p:spPr>
              <a:xfrm>
                <a:off x="1424028" y="1932453"/>
                <a:ext cx="2939412" cy="4603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dirty="0">
                    <a:solidFill>
                      <a:srgbClr val="FFFFFF"/>
                    </a:solidFill>
                    <a:cs typeface="+mn-ea"/>
                    <a:sym typeface="+mn-lt"/>
                  </a:rPr>
                  <a:t>xxxx</a:t>
                </a:r>
                <a:endParaRPr lang="en-US" altLang="zh-CN" sz="2400" b="1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68" name="Group 132"/>
            <p:cNvGrpSpPr/>
            <p:nvPr/>
          </p:nvGrpSpPr>
          <p:grpSpPr>
            <a:xfrm flipH="1">
              <a:off x="11285682" y="2119720"/>
              <a:ext cx="680852" cy="680852"/>
              <a:chOff x="2879696" y="1529397"/>
              <a:chExt cx="680852" cy="680852"/>
            </a:xfrm>
          </p:grpSpPr>
          <p:sp>
            <p:nvSpPr>
              <p:cNvPr id="169" name="椭圆 168"/>
              <p:cNvSpPr/>
              <p:nvPr/>
            </p:nvSpPr>
            <p:spPr>
              <a:xfrm>
                <a:off x="2879696" y="1529397"/>
                <a:ext cx="680852" cy="680852"/>
              </a:xfrm>
              <a:prstGeom prst="ellipse">
                <a:avLst/>
              </a:prstGeom>
              <a:gradFill flip="none" rotWithShape="1">
                <a:gsLst>
                  <a:gs pos="36000">
                    <a:schemeClr val="bg1"/>
                  </a:gs>
                  <a:gs pos="56000">
                    <a:schemeClr val="accent2">
                      <a:lumMod val="20000"/>
                      <a:lumOff val="80000"/>
                    </a:schemeClr>
                  </a:gs>
                  <a:gs pos="0">
                    <a:schemeClr val="accent1">
                      <a:lumMod val="0"/>
                      <a:lumOff val="100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>
                <a:outerShdw blurRad="317500" dist="241300" dir="2400000" sx="96000" sy="96000" algn="tl" rotWithShape="0">
                  <a:schemeClr val="accent2">
                    <a:lumMod val="50000"/>
                    <a:alpha val="4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sz="2000" b="1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Freeform 32"/>
              <p:cNvSpPr>
                <a:spLocks noChangeAspect="1"/>
              </p:cNvSpPr>
              <p:nvPr/>
            </p:nvSpPr>
            <p:spPr bwMode="auto">
              <a:xfrm>
                <a:off x="3036718" y="1686589"/>
                <a:ext cx="366808" cy="366467"/>
              </a:xfrm>
              <a:custGeom>
                <a:avLst/>
                <a:gdLst>
                  <a:gd name="T0" fmla="*/ 3827 w 3960"/>
                  <a:gd name="T1" fmla="*/ 2200 h 3962"/>
                  <a:gd name="T2" fmla="*/ 3763 w 3960"/>
                  <a:gd name="T3" fmla="*/ 2200 h 3962"/>
                  <a:gd name="T4" fmla="*/ 3763 w 3960"/>
                  <a:gd name="T5" fmla="*/ 133 h 3962"/>
                  <a:gd name="T6" fmla="*/ 3630 w 3960"/>
                  <a:gd name="T7" fmla="*/ 0 h 3962"/>
                  <a:gd name="T8" fmla="*/ 330 w 3960"/>
                  <a:gd name="T9" fmla="*/ 0 h 3962"/>
                  <a:gd name="T10" fmla="*/ 197 w 3960"/>
                  <a:gd name="T11" fmla="*/ 133 h 3962"/>
                  <a:gd name="T12" fmla="*/ 197 w 3960"/>
                  <a:gd name="T13" fmla="*/ 2200 h 3962"/>
                  <a:gd name="T14" fmla="*/ 133 w 3960"/>
                  <a:gd name="T15" fmla="*/ 2200 h 3962"/>
                  <a:gd name="T16" fmla="*/ 0 w 3960"/>
                  <a:gd name="T17" fmla="*/ 2333 h 3962"/>
                  <a:gd name="T18" fmla="*/ 133 w 3960"/>
                  <a:gd name="T19" fmla="*/ 2466 h 3962"/>
                  <a:gd name="T20" fmla="*/ 1450 w 3960"/>
                  <a:gd name="T21" fmla="*/ 2466 h 3962"/>
                  <a:gd name="T22" fmla="*/ 927 w 3960"/>
                  <a:gd name="T23" fmla="*/ 3761 h 3962"/>
                  <a:gd name="T24" fmla="*/ 1000 w 3960"/>
                  <a:gd name="T25" fmla="*/ 3935 h 3962"/>
                  <a:gd name="T26" fmla="*/ 1174 w 3960"/>
                  <a:gd name="T27" fmla="*/ 3861 h 3962"/>
                  <a:gd name="T28" fmla="*/ 1488 w 3960"/>
                  <a:gd name="T29" fmla="*/ 3084 h 3962"/>
                  <a:gd name="T30" fmla="*/ 1490 w 3960"/>
                  <a:gd name="T31" fmla="*/ 3084 h 3962"/>
                  <a:gd name="T32" fmla="*/ 2470 w 3960"/>
                  <a:gd name="T33" fmla="*/ 3084 h 3962"/>
                  <a:gd name="T34" fmla="*/ 2472 w 3960"/>
                  <a:gd name="T35" fmla="*/ 3084 h 3962"/>
                  <a:gd name="T36" fmla="*/ 2787 w 3960"/>
                  <a:gd name="T37" fmla="*/ 3861 h 3962"/>
                  <a:gd name="T38" fmla="*/ 2910 w 3960"/>
                  <a:gd name="T39" fmla="*/ 3945 h 3962"/>
                  <a:gd name="T40" fmla="*/ 2960 w 3960"/>
                  <a:gd name="T41" fmla="*/ 3935 h 3962"/>
                  <a:gd name="T42" fmla="*/ 3034 w 3960"/>
                  <a:gd name="T43" fmla="*/ 3761 h 3962"/>
                  <a:gd name="T44" fmla="*/ 2510 w 3960"/>
                  <a:gd name="T45" fmla="*/ 2466 h 3962"/>
                  <a:gd name="T46" fmla="*/ 3827 w 3960"/>
                  <a:gd name="T47" fmla="*/ 2466 h 3962"/>
                  <a:gd name="T48" fmla="*/ 3960 w 3960"/>
                  <a:gd name="T49" fmla="*/ 2333 h 3962"/>
                  <a:gd name="T50" fmla="*/ 3827 w 3960"/>
                  <a:gd name="T51" fmla="*/ 2200 h 3962"/>
                  <a:gd name="T52" fmla="*/ 464 w 3960"/>
                  <a:gd name="T53" fmla="*/ 2200 h 3962"/>
                  <a:gd name="T54" fmla="*/ 464 w 3960"/>
                  <a:gd name="T55" fmla="*/ 267 h 3962"/>
                  <a:gd name="T56" fmla="*/ 3497 w 3960"/>
                  <a:gd name="T57" fmla="*/ 267 h 3962"/>
                  <a:gd name="T58" fmla="*/ 3497 w 3960"/>
                  <a:gd name="T59" fmla="*/ 2200 h 3962"/>
                  <a:gd name="T60" fmla="*/ 464 w 3960"/>
                  <a:gd name="T61" fmla="*/ 2200 h 3962"/>
                  <a:gd name="T62" fmla="*/ 2365 w 3960"/>
                  <a:gd name="T63" fmla="*/ 2818 h 3962"/>
                  <a:gd name="T64" fmla="*/ 1596 w 3960"/>
                  <a:gd name="T65" fmla="*/ 2818 h 3962"/>
                  <a:gd name="T66" fmla="*/ 1738 w 3960"/>
                  <a:gd name="T67" fmla="*/ 2466 h 3962"/>
                  <a:gd name="T68" fmla="*/ 2223 w 3960"/>
                  <a:gd name="T69" fmla="*/ 2466 h 3962"/>
                  <a:gd name="T70" fmla="*/ 2365 w 3960"/>
                  <a:gd name="T71" fmla="*/ 2818 h 39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960" h="3962">
                    <a:moveTo>
                      <a:pt x="3827" y="2200"/>
                    </a:moveTo>
                    <a:lnTo>
                      <a:pt x="3763" y="2200"/>
                    </a:lnTo>
                    <a:lnTo>
                      <a:pt x="3763" y="133"/>
                    </a:lnTo>
                    <a:cubicBezTo>
                      <a:pt x="3763" y="60"/>
                      <a:pt x="3704" y="0"/>
                      <a:pt x="3630" y="0"/>
                    </a:cubicBezTo>
                    <a:lnTo>
                      <a:pt x="330" y="0"/>
                    </a:lnTo>
                    <a:cubicBezTo>
                      <a:pt x="257" y="0"/>
                      <a:pt x="197" y="60"/>
                      <a:pt x="197" y="133"/>
                    </a:cubicBezTo>
                    <a:lnTo>
                      <a:pt x="197" y="2200"/>
                    </a:lnTo>
                    <a:lnTo>
                      <a:pt x="133" y="2200"/>
                    </a:lnTo>
                    <a:cubicBezTo>
                      <a:pt x="60" y="2200"/>
                      <a:pt x="0" y="2260"/>
                      <a:pt x="0" y="2333"/>
                    </a:cubicBezTo>
                    <a:cubicBezTo>
                      <a:pt x="0" y="2407"/>
                      <a:pt x="60" y="2466"/>
                      <a:pt x="133" y="2466"/>
                    </a:cubicBezTo>
                    <a:lnTo>
                      <a:pt x="1450" y="2466"/>
                    </a:lnTo>
                    <a:lnTo>
                      <a:pt x="927" y="3761"/>
                    </a:lnTo>
                    <a:cubicBezTo>
                      <a:pt x="899" y="3829"/>
                      <a:pt x="932" y="3907"/>
                      <a:pt x="1000" y="3935"/>
                    </a:cubicBezTo>
                    <a:cubicBezTo>
                      <a:pt x="1069" y="3962"/>
                      <a:pt x="1146" y="3929"/>
                      <a:pt x="1174" y="3861"/>
                    </a:cubicBezTo>
                    <a:lnTo>
                      <a:pt x="1488" y="3084"/>
                    </a:lnTo>
                    <a:cubicBezTo>
                      <a:pt x="1489" y="3084"/>
                      <a:pt x="1489" y="3084"/>
                      <a:pt x="1490" y="3084"/>
                    </a:cubicBezTo>
                    <a:lnTo>
                      <a:pt x="2470" y="3084"/>
                    </a:lnTo>
                    <a:cubicBezTo>
                      <a:pt x="2471" y="3084"/>
                      <a:pt x="2472" y="3084"/>
                      <a:pt x="2472" y="3084"/>
                    </a:cubicBezTo>
                    <a:lnTo>
                      <a:pt x="2787" y="3861"/>
                    </a:lnTo>
                    <a:cubicBezTo>
                      <a:pt x="2808" y="3913"/>
                      <a:pt x="2857" y="3945"/>
                      <a:pt x="2910" y="3945"/>
                    </a:cubicBezTo>
                    <a:cubicBezTo>
                      <a:pt x="2927" y="3945"/>
                      <a:pt x="2944" y="3941"/>
                      <a:pt x="2960" y="3935"/>
                    </a:cubicBezTo>
                    <a:cubicBezTo>
                      <a:pt x="3028" y="3907"/>
                      <a:pt x="3061" y="3829"/>
                      <a:pt x="3034" y="3761"/>
                    </a:cubicBezTo>
                    <a:lnTo>
                      <a:pt x="2510" y="2466"/>
                    </a:lnTo>
                    <a:lnTo>
                      <a:pt x="3827" y="2466"/>
                    </a:lnTo>
                    <a:cubicBezTo>
                      <a:pt x="3901" y="2466"/>
                      <a:pt x="3960" y="2407"/>
                      <a:pt x="3960" y="2333"/>
                    </a:cubicBezTo>
                    <a:cubicBezTo>
                      <a:pt x="3960" y="2260"/>
                      <a:pt x="3901" y="2200"/>
                      <a:pt x="3827" y="2200"/>
                    </a:cubicBezTo>
                    <a:close/>
                    <a:moveTo>
                      <a:pt x="464" y="2200"/>
                    </a:moveTo>
                    <a:lnTo>
                      <a:pt x="464" y="267"/>
                    </a:lnTo>
                    <a:lnTo>
                      <a:pt x="3497" y="267"/>
                    </a:lnTo>
                    <a:lnTo>
                      <a:pt x="3497" y="2200"/>
                    </a:lnTo>
                    <a:lnTo>
                      <a:pt x="464" y="2200"/>
                    </a:lnTo>
                    <a:close/>
                    <a:moveTo>
                      <a:pt x="2365" y="2818"/>
                    </a:moveTo>
                    <a:lnTo>
                      <a:pt x="1596" y="2818"/>
                    </a:lnTo>
                    <a:lnTo>
                      <a:pt x="1738" y="2466"/>
                    </a:lnTo>
                    <a:lnTo>
                      <a:pt x="2223" y="2466"/>
                    </a:lnTo>
                    <a:lnTo>
                      <a:pt x="2365" y="2818"/>
                    </a:lnTo>
                    <a:close/>
                  </a:path>
                </a:pathLst>
              </a:custGeom>
              <a:gradFill flip="none" rotWithShape="1"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37000">
                    <a:schemeClr val="accent2">
                      <a:lumMod val="7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 flipH="1">
              <a:off x="7275336" y="3057605"/>
              <a:ext cx="4041379" cy="647216"/>
              <a:chOff x="984543" y="3389993"/>
              <a:chExt cx="4041379" cy="647216"/>
            </a:xfrm>
          </p:grpSpPr>
          <p:sp>
            <p:nvSpPr>
              <p:cNvPr id="139" name="文本框 138"/>
              <p:cNvSpPr txBox="1"/>
              <p:nvPr/>
            </p:nvSpPr>
            <p:spPr>
              <a:xfrm>
                <a:off x="1228254" y="3389993"/>
                <a:ext cx="3797668" cy="423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500" b="1">
                    <a:gradFill flip="none" rotWithShape="1">
                      <a:gsLst>
                        <a:gs pos="30000">
                          <a:schemeClr val="accent2"/>
                        </a:gs>
                        <a:gs pos="78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n-ea"/>
                  </a:defRPr>
                </a:lvl1pPr>
              </a:lstStyle>
              <a:p>
                <a:pPr algn="r"/>
                <a:r>
                  <a:rPr lang="en-US" sz="1800" dirty="0">
                    <a:solidFill>
                      <a:schemeClr val="tx1"/>
                    </a:solidFill>
                    <a:latin typeface="+mn-lt"/>
                    <a:cs typeface="+mn-ea"/>
                    <a:sym typeface="+mn-lt"/>
                  </a:rPr>
                  <a:t>xxxx</a:t>
                </a:r>
                <a:endParaRPr lang="en-US" sz="180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cxnSp>
            <p:nvCxnSpPr>
              <p:cNvPr id="141" name="直接连接符 140"/>
              <p:cNvCxnSpPr/>
              <p:nvPr/>
            </p:nvCxnSpPr>
            <p:spPr>
              <a:xfrm>
                <a:off x="984543" y="3535942"/>
                <a:ext cx="0" cy="501267"/>
              </a:xfrm>
              <a:prstGeom prst="line">
                <a:avLst/>
              </a:prstGeom>
              <a:ln w="25400" cap="rnd">
                <a:gradFill flip="none" rotWithShape="1">
                  <a:gsLst>
                    <a:gs pos="0">
                      <a:schemeClr val="accent2">
                        <a:lumMod val="75000"/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headEnd type="oval"/>
                <a:tailEnd type="none" w="med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5" name="组合 134"/>
            <p:cNvGrpSpPr/>
            <p:nvPr/>
          </p:nvGrpSpPr>
          <p:grpSpPr>
            <a:xfrm flipH="1">
              <a:off x="7224559" y="3801048"/>
              <a:ext cx="4092156" cy="647216"/>
              <a:chOff x="984543" y="2970018"/>
              <a:chExt cx="4092156" cy="647216"/>
            </a:xfrm>
          </p:grpSpPr>
          <p:sp>
            <p:nvSpPr>
              <p:cNvPr id="136" name="文本框 135"/>
              <p:cNvSpPr txBox="1"/>
              <p:nvPr/>
            </p:nvSpPr>
            <p:spPr>
              <a:xfrm>
                <a:off x="1228254" y="2970018"/>
                <a:ext cx="3848445" cy="37627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1500" b="1">
                    <a:gradFill flip="none" rotWithShape="1">
                      <a:gsLst>
                        <a:gs pos="30000">
                          <a:schemeClr val="accent2"/>
                        </a:gs>
                        <a:gs pos="78000">
                          <a:schemeClr val="accent1"/>
                        </a:gs>
                      </a:gsLst>
                      <a:lin ang="2700000" scaled="1"/>
                      <a:tileRect/>
                    </a:gradFill>
                    <a:latin typeface="+mn-ea"/>
                  </a:defRPr>
                </a:lvl1pPr>
              </a:lstStyle>
              <a:p>
                <a:pPr algn="r"/>
                <a:r>
                  <a:rPr lang="en-US" altLang="zh-CN" sz="1800" dirty="0">
                    <a:solidFill>
                      <a:schemeClr val="tx1"/>
                    </a:solidFill>
                    <a:latin typeface="+mn-lt"/>
                    <a:cs typeface="+mn-ea"/>
                    <a:sym typeface="+mn-lt"/>
                  </a:rPr>
                  <a:t>xxx</a:t>
                </a:r>
                <a:endParaRPr lang="en-US" altLang="zh-CN" sz="1800" dirty="0">
                  <a:solidFill>
                    <a:schemeClr val="tx1"/>
                  </a:solidFill>
                  <a:latin typeface="+mn-lt"/>
                  <a:cs typeface="+mn-ea"/>
                  <a:sym typeface="+mn-lt"/>
                </a:endParaRPr>
              </a:p>
            </p:txBody>
          </p:sp>
          <p:cxnSp>
            <p:nvCxnSpPr>
              <p:cNvPr id="138" name="直接连接符 137"/>
              <p:cNvCxnSpPr/>
              <p:nvPr/>
            </p:nvCxnSpPr>
            <p:spPr>
              <a:xfrm>
                <a:off x="984543" y="3115967"/>
                <a:ext cx="0" cy="501267"/>
              </a:xfrm>
              <a:prstGeom prst="line">
                <a:avLst/>
              </a:prstGeom>
              <a:ln w="25400" cap="rnd">
                <a:gradFill flip="none" rotWithShape="1">
                  <a:gsLst>
                    <a:gs pos="0">
                      <a:schemeClr val="accent2">
                        <a:lumMod val="75000"/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6200000" scaled="1"/>
                  <a:tileRect/>
                </a:gradFill>
                <a:headEnd type="oval"/>
                <a:tailEnd type="none" w="med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4" name="Title"/>
          <p:cNvSpPr/>
          <p:nvPr/>
        </p:nvSpPr>
        <p:spPr>
          <a:xfrm>
            <a:off x="2526630" y="836224"/>
            <a:ext cx="7233250" cy="7135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b" anchorCtr="0">
            <a:noAutofit/>
          </a:bodyPr>
          <a:lstStyle/>
          <a:p>
            <a:pPr algn="ctr">
              <a:buSzPct val="25000"/>
            </a:pPr>
            <a:r>
              <a:rPr lang="en-US" altLang="zh-CN" sz="2800" b="1" dirty="0">
                <a:solidFill>
                  <a:schemeClr val="tx1"/>
                </a:solidFill>
                <a:cs typeface="+mn-ea"/>
                <a:sym typeface="+mn-lt"/>
              </a:rPr>
              <a:t>xxxx</a:t>
            </a:r>
            <a:endParaRPr lang="en-US" altLang="zh-CN" sz="2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16" name="组合 115"/>
          <p:cNvGrpSpPr/>
          <p:nvPr/>
        </p:nvGrpSpPr>
        <p:grpSpPr>
          <a:xfrm>
            <a:off x="5205729" y="3179036"/>
            <a:ext cx="1870171" cy="1870172"/>
            <a:chOff x="5277675" y="3279815"/>
            <a:chExt cx="1870171" cy="1870172"/>
          </a:xfrm>
        </p:grpSpPr>
        <p:grpSp>
          <p:nvGrpSpPr>
            <p:cNvPr id="105" name="组合 104"/>
            <p:cNvGrpSpPr/>
            <p:nvPr/>
          </p:nvGrpSpPr>
          <p:grpSpPr>
            <a:xfrm>
              <a:off x="5522967" y="3515429"/>
              <a:ext cx="1379588" cy="1379588"/>
              <a:chOff x="5581654" y="3178724"/>
              <a:chExt cx="1379588" cy="1379588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5581654" y="3178724"/>
                <a:ext cx="1379588" cy="137958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60000"/>
                      <a:lumOff val="40000"/>
                    </a:schemeClr>
                  </a:gs>
                  <a:gs pos="42000">
                    <a:schemeClr val="accent3"/>
                  </a:gs>
                </a:gsLst>
                <a:lin ang="2700000" scaled="1"/>
                <a:tileRect/>
              </a:gradFill>
              <a:ln>
                <a:noFill/>
              </a:ln>
              <a:effectLst>
                <a:outerShdw blurRad="177800" sx="102000" sy="102000" algn="ctr" rotWithShape="0">
                  <a:schemeClr val="accent1">
                    <a:alpha val="45000"/>
                  </a:scheme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zh-CN" altLang="en-US" sz="4800" b="1" dirty="0">
                  <a:cs typeface="+mn-ea"/>
                  <a:sym typeface="+mn-lt"/>
                </a:endParaRPr>
              </a:p>
            </p:txBody>
          </p:sp>
          <p:grpSp>
            <p:nvGrpSpPr>
              <p:cNvPr id="104" name="组合 103"/>
              <p:cNvGrpSpPr/>
              <p:nvPr/>
            </p:nvGrpSpPr>
            <p:grpSpPr>
              <a:xfrm>
                <a:off x="5730315" y="3355851"/>
                <a:ext cx="968089" cy="1155982"/>
                <a:chOff x="8385077" y="526038"/>
                <a:chExt cx="968089" cy="1155982"/>
              </a:xfrm>
            </p:grpSpPr>
            <p:sp>
              <p:nvSpPr>
                <p:cNvPr id="98" name="文本框 97"/>
                <p:cNvSpPr txBox="1"/>
                <p:nvPr/>
              </p:nvSpPr>
              <p:spPr>
                <a:xfrm>
                  <a:off x="8385077" y="526038"/>
                  <a:ext cx="639919" cy="1015663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6000" b="1" i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V</a:t>
                  </a:r>
                  <a:endParaRPr lang="zh-CN" altLang="en-US" sz="6000" b="1" i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文本框 98"/>
                <p:cNvSpPr txBox="1"/>
                <p:nvPr/>
              </p:nvSpPr>
              <p:spPr>
                <a:xfrm>
                  <a:off x="8846297" y="758690"/>
                  <a:ext cx="506869" cy="923330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altLang="zh-CN" sz="5400" b="1" i="1" dirty="0">
                      <a:solidFill>
                        <a:schemeClr val="bg1"/>
                      </a:solidFill>
                      <a:cs typeface="+mn-ea"/>
                      <a:sym typeface="+mn-lt"/>
                    </a:rPr>
                    <a:t>S</a:t>
                  </a:r>
                  <a:endParaRPr lang="zh-CN" altLang="en-US" sz="5400" b="1" i="1" dirty="0">
                    <a:solidFill>
                      <a:schemeClr val="bg1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11" name="组合 110"/>
            <p:cNvGrpSpPr/>
            <p:nvPr/>
          </p:nvGrpSpPr>
          <p:grpSpPr>
            <a:xfrm>
              <a:off x="5277675" y="3279815"/>
              <a:ext cx="1870171" cy="1870172"/>
              <a:chOff x="4699399" y="2636810"/>
              <a:chExt cx="2598528" cy="2598529"/>
            </a:xfrm>
          </p:grpSpPr>
          <p:sp>
            <p:nvSpPr>
              <p:cNvPr id="108" name="弧形 107"/>
              <p:cNvSpPr/>
              <p:nvPr/>
            </p:nvSpPr>
            <p:spPr>
              <a:xfrm>
                <a:off x="4699399" y="2636811"/>
                <a:ext cx="2598527" cy="2598528"/>
              </a:xfrm>
              <a:prstGeom prst="arc">
                <a:avLst>
                  <a:gd name="adj1" fmla="val 16200000"/>
                  <a:gd name="adj2" fmla="val 2255776"/>
                </a:avLst>
              </a:prstGeom>
              <a:ln w="123825" cap="rnd">
                <a:gradFill>
                  <a:gsLst>
                    <a:gs pos="0">
                      <a:schemeClr val="accent3">
                        <a:lumMod val="75000"/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  <a:tailEnd type="none" w="med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9" name="Arc 17_1"/>
              <p:cNvSpPr/>
              <p:nvPr/>
            </p:nvSpPr>
            <p:spPr>
              <a:xfrm rot="13500000">
                <a:off x="4699399" y="2636811"/>
                <a:ext cx="2598528" cy="2598527"/>
              </a:xfrm>
              <a:prstGeom prst="arc">
                <a:avLst>
                  <a:gd name="adj1" fmla="val 16200000"/>
                  <a:gd name="adj2" fmla="val 2255776"/>
                </a:avLst>
              </a:prstGeom>
              <a:ln w="123825" cap="rnd">
                <a:gradFill>
                  <a:gsLst>
                    <a:gs pos="0">
                      <a:schemeClr val="accent3">
                        <a:lumMod val="75000"/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  <a:tailEnd type="none" w="med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0" name="Arc 17_2"/>
              <p:cNvSpPr/>
              <p:nvPr/>
            </p:nvSpPr>
            <p:spPr>
              <a:xfrm rot="6709648">
                <a:off x="4699400" y="2636810"/>
                <a:ext cx="2598527" cy="2598527"/>
              </a:xfrm>
              <a:prstGeom prst="arc">
                <a:avLst>
                  <a:gd name="adj1" fmla="val 16200000"/>
                  <a:gd name="adj2" fmla="val 2255776"/>
                </a:avLst>
              </a:prstGeom>
              <a:ln w="123825" cap="rnd">
                <a:gradFill>
                  <a:gsLst>
                    <a:gs pos="0">
                      <a:schemeClr val="accent3">
                        <a:lumMod val="75000"/>
                        <a:alpha val="0"/>
                      </a:schemeClr>
                    </a:gs>
                    <a:gs pos="100000">
                      <a:schemeClr val="accent3"/>
                    </a:gs>
                  </a:gsLst>
                  <a:lin ang="5400000" scaled="1"/>
                </a:gradFill>
                <a:tailEnd type="none" w="med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47" name="文本框 146"/>
          <p:cNvSpPr txBox="1"/>
          <p:nvPr/>
        </p:nvSpPr>
        <p:spPr>
          <a:xfrm>
            <a:off x="660401" y="1236068"/>
            <a:ext cx="1960173" cy="1652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75000">
                <a:schemeClr val="accent3">
                  <a:alpha val="0"/>
                </a:schemeClr>
              </a:gs>
            </a:gsLst>
            <a:lin ang="10800000" scaled="1"/>
            <a:tileRect/>
          </a:gradFill>
          <a:ln w="12700">
            <a:noFill/>
          </a:ln>
          <a:effectLst>
            <a:outerShdw blurRad="127000" dist="635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algn="ctr">
              <a:defRPr b="1">
                <a:solidFill>
                  <a:srgbClr val="FFFFFF"/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sz="1400" dirty="0">
              <a:sym typeface="+mn-lt"/>
            </a:endParaRPr>
          </a:p>
        </p:txBody>
      </p:sp>
      <p:sp>
        <p:nvSpPr>
          <p:cNvPr id="148" name="文本框 147"/>
          <p:cNvSpPr txBox="1"/>
          <p:nvPr/>
        </p:nvSpPr>
        <p:spPr>
          <a:xfrm flipH="1">
            <a:off x="9665935" y="1236068"/>
            <a:ext cx="1960173" cy="1652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75000">
                <a:schemeClr val="accent3">
                  <a:alpha val="0"/>
                </a:schemeClr>
              </a:gs>
            </a:gsLst>
            <a:lin ang="10800000" scaled="1"/>
            <a:tileRect/>
          </a:gradFill>
          <a:ln w="12700">
            <a:noFill/>
          </a:ln>
          <a:effectLst>
            <a:outerShdw blurRad="127000" dist="63500" dir="2700000" algn="tl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>
            <a:defPPr>
              <a:defRPr lang="en-US"/>
            </a:defPPr>
            <a:lvl1pPr algn="ctr">
              <a:defRPr b="1">
                <a:solidFill>
                  <a:srgbClr val="FFFFFF"/>
                </a:solidFill>
                <a:cs typeface="+mn-ea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sz="1400" dirty="0">
              <a:sym typeface="+mn-lt"/>
            </a:endParaRPr>
          </a:p>
        </p:txBody>
      </p:sp>
      <p:grpSp>
        <p:nvGrpSpPr>
          <p:cNvPr id="174" name="组合 173"/>
          <p:cNvGrpSpPr/>
          <p:nvPr/>
        </p:nvGrpSpPr>
        <p:grpSpPr>
          <a:xfrm>
            <a:off x="-2" y="5084269"/>
            <a:ext cx="12192002" cy="1774854"/>
            <a:chOff x="-3" y="5126326"/>
            <a:chExt cx="12192002" cy="1774854"/>
          </a:xfrm>
        </p:grpSpPr>
        <p:sp>
          <p:nvSpPr>
            <p:cNvPr id="84" name="任意多边形: 形状 83"/>
            <p:cNvSpPr/>
            <p:nvPr/>
          </p:nvSpPr>
          <p:spPr>
            <a:xfrm rot="5400000">
              <a:off x="5215829" y="-80070"/>
              <a:ext cx="1760340" cy="12192001"/>
            </a:xfrm>
            <a:custGeom>
              <a:avLst/>
              <a:gdLst>
                <a:gd name="connsiteX0" fmla="*/ 0 w 1573970"/>
                <a:gd name="connsiteY0" fmla="*/ 12192001 h 12192001"/>
                <a:gd name="connsiteX1" fmla="*/ 102843 w 1573970"/>
                <a:gd name="connsiteY1" fmla="*/ 11940727 h 12192001"/>
                <a:gd name="connsiteX2" fmla="*/ 875548 w 1573970"/>
                <a:gd name="connsiteY2" fmla="*/ 6096001 h 12192001"/>
                <a:gd name="connsiteX3" fmla="*/ 102844 w 1573970"/>
                <a:gd name="connsiteY3" fmla="*/ 251274 h 12192001"/>
                <a:gd name="connsiteX4" fmla="*/ 1 w 1573970"/>
                <a:gd name="connsiteY4" fmla="*/ 0 h 12192001"/>
                <a:gd name="connsiteX5" fmla="*/ 1573970 w 1573970"/>
                <a:gd name="connsiteY5" fmla="*/ 0 h 12192001"/>
                <a:gd name="connsiteX6" fmla="*/ 1573970 w 1573970"/>
                <a:gd name="connsiteY6" fmla="*/ 12192001 h 1219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970" h="12192001">
                  <a:moveTo>
                    <a:pt x="0" y="12192001"/>
                  </a:moveTo>
                  <a:lnTo>
                    <a:pt x="102843" y="11940727"/>
                  </a:lnTo>
                  <a:cubicBezTo>
                    <a:pt x="569038" y="10674061"/>
                    <a:pt x="875548" y="8528987"/>
                    <a:pt x="875548" y="6096001"/>
                  </a:cubicBezTo>
                  <a:cubicBezTo>
                    <a:pt x="875549" y="3663014"/>
                    <a:pt x="569039" y="1517941"/>
                    <a:pt x="102844" y="251274"/>
                  </a:cubicBezTo>
                  <a:lnTo>
                    <a:pt x="1" y="0"/>
                  </a:lnTo>
                  <a:lnTo>
                    <a:pt x="1573970" y="0"/>
                  </a:lnTo>
                  <a:lnTo>
                    <a:pt x="1573970" y="12192001"/>
                  </a:lnTo>
                  <a:close/>
                </a:path>
              </a:pathLst>
            </a:custGeom>
            <a:blipFill dpi="0" rotWithShape="0">
              <a:blip r:embed="rId1"/>
              <a:srcRect/>
              <a:stretch>
                <a:fillRect l="-13122" t="-502235" r="-3" b="-413453"/>
              </a:stretch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1" name="任意多边形: 形状 170"/>
            <p:cNvSpPr/>
            <p:nvPr/>
          </p:nvSpPr>
          <p:spPr>
            <a:xfrm rot="5400000">
              <a:off x="5208571" y="-82248"/>
              <a:ext cx="1774854" cy="12192001"/>
            </a:xfrm>
            <a:custGeom>
              <a:avLst/>
              <a:gdLst>
                <a:gd name="connsiteX0" fmla="*/ 0 w 1573970"/>
                <a:gd name="connsiteY0" fmla="*/ 12192001 h 12192001"/>
                <a:gd name="connsiteX1" fmla="*/ 102843 w 1573970"/>
                <a:gd name="connsiteY1" fmla="*/ 11940727 h 12192001"/>
                <a:gd name="connsiteX2" fmla="*/ 875548 w 1573970"/>
                <a:gd name="connsiteY2" fmla="*/ 6096001 h 12192001"/>
                <a:gd name="connsiteX3" fmla="*/ 102844 w 1573970"/>
                <a:gd name="connsiteY3" fmla="*/ 251274 h 12192001"/>
                <a:gd name="connsiteX4" fmla="*/ 1 w 1573970"/>
                <a:gd name="connsiteY4" fmla="*/ 0 h 12192001"/>
                <a:gd name="connsiteX5" fmla="*/ 1573970 w 1573970"/>
                <a:gd name="connsiteY5" fmla="*/ 0 h 12192001"/>
                <a:gd name="connsiteX6" fmla="*/ 1573970 w 1573970"/>
                <a:gd name="connsiteY6" fmla="*/ 12192001 h 12192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73970" h="12192001">
                  <a:moveTo>
                    <a:pt x="0" y="12192001"/>
                  </a:moveTo>
                  <a:lnTo>
                    <a:pt x="102843" y="11940727"/>
                  </a:lnTo>
                  <a:cubicBezTo>
                    <a:pt x="569038" y="10674061"/>
                    <a:pt x="875548" y="8528987"/>
                    <a:pt x="875548" y="6096001"/>
                  </a:cubicBezTo>
                  <a:cubicBezTo>
                    <a:pt x="875549" y="3663014"/>
                    <a:pt x="569039" y="1517941"/>
                    <a:pt x="102844" y="251274"/>
                  </a:cubicBezTo>
                  <a:lnTo>
                    <a:pt x="1" y="0"/>
                  </a:lnTo>
                  <a:lnTo>
                    <a:pt x="1573970" y="0"/>
                  </a:lnTo>
                  <a:lnTo>
                    <a:pt x="1573970" y="12192001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accent3">
                    <a:alpha val="48000"/>
                  </a:schemeClr>
                </a:gs>
                <a:gs pos="0">
                  <a:schemeClr val="accent3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1081806" y="4356874"/>
            <a:ext cx="3797668" cy="42354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 sz="1500" b="1">
                <a:gradFill flip="none" rotWithShape="1">
                  <a:gsLst>
                    <a:gs pos="30000">
                      <a:schemeClr val="accent2"/>
                    </a:gs>
                    <a:gs pos="78000">
                      <a:schemeClr val="accent1"/>
                    </a:gs>
                  </a:gsLst>
                  <a:lin ang="2700000" scaled="1"/>
                  <a:tileRect/>
                </a:gradFill>
                <a:latin typeface="+mn-ea"/>
              </a:defRPr>
            </a:lvl1pPr>
          </a:lstStyle>
          <a:p>
            <a:r>
              <a:rPr lang="en-US" sz="18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xxx</a:t>
            </a:r>
            <a:endParaRPr lang="en-US" sz="18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873149" y="4887532"/>
            <a:ext cx="0" cy="501267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1">
                    <a:lumMod val="75000"/>
                    <a:alpha val="0"/>
                  </a:schemeClr>
                </a:gs>
                <a:gs pos="100000">
                  <a:schemeClr val="accent1"/>
                </a:gs>
              </a:gsLst>
              <a:lin ang="16200000" scaled="1"/>
              <a:tileRect/>
            </a:gradFill>
            <a:headEnd type="oval"/>
            <a:tailEnd type="non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1081806" y="4885015"/>
            <a:ext cx="3369509" cy="42354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rgbClr val="C00000"/>
                </a:solidFill>
                <a:cs typeface="+mn-ea"/>
                <a:sym typeface="+mn-lt"/>
              </a:rPr>
              <a:t>xxxx</a:t>
            </a:r>
            <a:endParaRPr lang="en-US" altLang="zh-CN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463225" y="4471118"/>
            <a:ext cx="3634230" cy="5067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800" b="1" dirty="0">
                <a:solidFill>
                  <a:schemeClr val="tx1"/>
                </a:solidFill>
                <a:cs typeface="+mn-ea"/>
                <a:sym typeface="+mn-lt"/>
              </a:rPr>
              <a:t>xxxx</a:t>
            </a:r>
            <a:endParaRPr lang="en-US" altLang="zh-CN" sz="1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H="1">
            <a:off x="11316716" y="4667449"/>
            <a:ext cx="0" cy="501267"/>
          </a:xfrm>
          <a:prstGeom prst="line">
            <a:avLst/>
          </a:prstGeom>
          <a:ln w="25400" cap="rnd">
            <a:gradFill flip="none" rotWithShape="1">
              <a:gsLst>
                <a:gs pos="0">
                  <a:schemeClr val="accent2">
                    <a:lumMod val="75000"/>
                    <a:alpha val="0"/>
                  </a:schemeClr>
                </a:gs>
                <a:gs pos="100000">
                  <a:schemeClr val="accent2"/>
                </a:gs>
              </a:gsLst>
              <a:lin ang="16200000" scaled="1"/>
              <a:tileRect/>
            </a:gradFill>
            <a:headEnd type="oval"/>
            <a:tailEnd type="none" w="med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4675424" y="95455"/>
            <a:ext cx="69514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400" b="1" i="0" u="none" strike="noStrike" kern="0" cap="none" spc="0" normalizeH="0" baseline="0" noProof="0" dirty="0">
                <a:ln w="28575"/>
                <a:solidFill>
                  <a:srgbClr val="653D7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uLnTx/>
                <a:uFillTx/>
                <a:cs typeface="+mn-ea"/>
                <a:sym typeface="+mn-lt"/>
              </a:rPr>
              <a:t>xxxx</a:t>
            </a:r>
            <a:endParaRPr kumimoji="1" lang="en-US" sz="2400" b="1" i="0" u="none" strike="noStrike" kern="0" cap="none" spc="0" normalizeH="0" baseline="0" noProof="0" dirty="0">
              <a:ln w="28575"/>
              <a:solidFill>
                <a:srgbClr val="653D7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8" name="任意多边形: 形状 7"/>
          <p:cNvSpPr/>
          <p:nvPr/>
        </p:nvSpPr>
        <p:spPr>
          <a:xfrm flipH="1">
            <a:off x="11714921" y="95455"/>
            <a:ext cx="477079" cy="468000"/>
          </a:xfrm>
          <a:custGeom>
            <a:avLst/>
            <a:gdLst>
              <a:gd name="connsiteX0" fmla="*/ 0 w 477079"/>
              <a:gd name="connsiteY0" fmla="*/ 0 h 468000"/>
              <a:gd name="connsiteX1" fmla="*/ 243079 w 477079"/>
              <a:gd name="connsiteY1" fmla="*/ 0 h 468000"/>
              <a:gd name="connsiteX2" fmla="*/ 477079 w 477079"/>
              <a:gd name="connsiteY2" fmla="*/ 234000 h 468000"/>
              <a:gd name="connsiteX3" fmla="*/ 243079 w 477079"/>
              <a:gd name="connsiteY3" fmla="*/ 468000 h 468000"/>
              <a:gd name="connsiteX4" fmla="*/ 0 w 477079"/>
              <a:gd name="connsiteY4" fmla="*/ 468000 h 46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7079" h="468000">
                <a:moveTo>
                  <a:pt x="0" y="0"/>
                </a:moveTo>
                <a:lnTo>
                  <a:pt x="243079" y="0"/>
                </a:lnTo>
                <a:cubicBezTo>
                  <a:pt x="372314" y="0"/>
                  <a:pt x="477079" y="104765"/>
                  <a:pt x="477079" y="234000"/>
                </a:cubicBezTo>
                <a:cubicBezTo>
                  <a:pt x="477079" y="363235"/>
                  <a:pt x="372314" y="468000"/>
                  <a:pt x="243079" y="468000"/>
                </a:cubicBezTo>
                <a:lnTo>
                  <a:pt x="0" y="468000"/>
                </a:lnTo>
                <a:close/>
              </a:path>
            </a:pathLst>
          </a:custGeom>
          <a:gradFill>
            <a:gsLst>
              <a:gs pos="0">
                <a:srgbClr val="653D72">
                  <a:lumMod val="60000"/>
                  <a:lumOff val="40000"/>
                </a:srgbClr>
              </a:gs>
              <a:gs pos="84000">
                <a:srgbClr val="653D72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12.27212598425194,&quot;left&quot;:48.044960629921256,&quot;top&quot;:114.97236220472442,&quot;width&quot;:858.9550393700787}"/>
</p:tagLst>
</file>

<file path=ppt/tags/tag10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11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12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13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14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15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16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17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18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19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2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20.xml><?xml version="1.0" encoding="utf-8"?>
<p:tagLst xmlns:p="http://schemas.openxmlformats.org/presentationml/2006/main">
  <p:tag name="KSO_WM_DIAGRAM_VIRTUALLY_FRAME" val="{&quot;height&quot;:312.27212598425194,&quot;left&quot;:48.044960629921256,&quot;top&quot;:114.97236220472442,&quot;width&quot;:858.9550393700787}"/>
</p:tagLst>
</file>

<file path=ppt/tags/tag21.xml><?xml version="1.0" encoding="utf-8"?>
<p:tagLst xmlns:p="http://schemas.openxmlformats.org/presentationml/2006/main">
  <p:tag name="KSO_WM_DIAGRAM_VIRTUALLY_FRAME" val="{&quot;height&quot;:346.02267716535437,&quot;left&quot;:52,&quot;top&quot;:82.43141732283463,&quot;width&quot;:855.5}"/>
</p:tagLst>
</file>

<file path=ppt/tags/tag22.xml><?xml version="1.0" encoding="utf-8"?>
<p:tagLst xmlns:p="http://schemas.openxmlformats.org/presentationml/2006/main">
  <p:tag name="KSO_WM_DIAGRAM_VIRTUALLY_FRAME" val="{&quot;height&quot;:346.02267716535437,&quot;left&quot;:52,&quot;top&quot;:82.43141732283463,&quot;width&quot;:855.5}"/>
</p:tagLst>
</file>

<file path=ppt/tags/tag23.xml><?xml version="1.0" encoding="utf-8"?>
<p:tagLst xmlns:p="http://schemas.openxmlformats.org/presentationml/2006/main">
  <p:tag name="KSO_WM_DIAGRAM_VIRTUALLY_FRAME" val="{&quot;height&quot;:346.02267716535437,&quot;left&quot;:52,&quot;top&quot;:82.43141732283463,&quot;width&quot;:855.5}"/>
</p:tagLst>
</file>

<file path=ppt/tags/tag24.xml><?xml version="1.0" encoding="utf-8"?>
<p:tagLst xmlns:p="http://schemas.openxmlformats.org/presentationml/2006/main">
  <p:tag name="KSO_WM_DIAGRAM_VIRTUALLY_FRAME" val="{&quot;height&quot;:346.02267716535437,&quot;left&quot;:52,&quot;top&quot;:82.43141732283463,&quot;width&quot;:855.5}"/>
</p:tagLst>
</file>

<file path=ppt/tags/tag25.xml><?xml version="1.0" encoding="utf-8"?>
<p:tagLst xmlns:p="http://schemas.openxmlformats.org/presentationml/2006/main">
  <p:tag name="KSO_WM_DIAGRAM_VIRTUALLY_FRAME" val="{&quot;height&quot;:346.02267716535437,&quot;left&quot;:52,&quot;top&quot;:82.43141732283463,&quot;width&quot;:855.5}"/>
</p:tagLst>
</file>

<file path=ppt/tags/tag26.xml><?xml version="1.0" encoding="utf-8"?>
<p:tagLst xmlns:p="http://schemas.openxmlformats.org/presentationml/2006/main">
  <p:tag name="KSO_WM_DIAGRAM_VIRTUALLY_FRAME" val="{&quot;height&quot;:346.02267716535437,&quot;left&quot;:52,&quot;top&quot;:82.43141732283463,&quot;width&quot;:855.5}"/>
</p:tagLst>
</file>

<file path=ppt/tags/tag27.xml><?xml version="1.0" encoding="utf-8"?>
<p:tagLst xmlns:p="http://schemas.openxmlformats.org/presentationml/2006/main">
  <p:tag name="KSO_WM_DIAGRAM_VIRTUALLY_FRAME" val="{&quot;height&quot;:346.02267716535437,&quot;left&quot;:52,&quot;top&quot;:82.43141732283463,&quot;width&quot;:855.5}"/>
</p:tagLst>
</file>

<file path=ppt/tags/tag28.xml><?xml version="1.0" encoding="utf-8"?>
<p:tagLst xmlns:p="http://schemas.openxmlformats.org/presentationml/2006/main">
  <p:tag name="ISLIDE.VECTOR" val="#867464;"/>
</p:tagLst>
</file>

<file path=ppt/tags/tag29.xml><?xml version="1.0" encoding="utf-8"?>
<p:tagLst xmlns:p="http://schemas.openxmlformats.org/presentationml/2006/main">
  <p:tag name="PA" val="v5.2.5"/>
</p:tagLst>
</file>

<file path=ppt/tags/tag3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30.xml><?xml version="1.0" encoding="utf-8"?>
<p:tagLst xmlns:p="http://schemas.openxmlformats.org/presentationml/2006/main">
  <p:tag name="PA" val="v5.2.5"/>
</p:tagLst>
</file>

<file path=ppt/tags/tag31.xml><?xml version="1.0" encoding="utf-8"?>
<p:tagLst xmlns:p="http://schemas.openxmlformats.org/presentationml/2006/main">
  <p:tag name="PA" val="v5.2.5"/>
</p:tagLst>
</file>

<file path=ppt/tags/tag32.xml><?xml version="1.0" encoding="utf-8"?>
<p:tagLst xmlns:p="http://schemas.openxmlformats.org/presentationml/2006/main">
  <p:tag name="PA" val="v5.2.5"/>
</p:tagLst>
</file>

<file path=ppt/tags/tag33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34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35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36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37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38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39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4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40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41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42.xml><?xml version="1.0" encoding="utf-8"?>
<p:tagLst xmlns:p="http://schemas.openxmlformats.org/presentationml/2006/main">
  <p:tag name="KSO_WM_DIAGRAM_VIRTUALLY_FRAME" val="{&quot;height&quot;:194.4195275590551,&quot;left&quot;:59.56267716535433,&quot;top&quot;:169.5855905511811,&quot;width&quot;:400.43732283464567}"/>
</p:tagLst>
</file>

<file path=ppt/tags/tag43.xml><?xml version="1.0" encoding="utf-8"?>
<p:tagLst xmlns:p="http://schemas.openxmlformats.org/presentationml/2006/main">
  <p:tag name="COMMONDATA" val="eyJoZGlkIjoiM2Q2OTA3NmViNTQxY2ZiMGI5YjEyYjA1Y2E3YjJkN2MifQ=="/>
</p:tagLst>
</file>

<file path=ppt/tags/tag5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6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7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8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ags/tag9.xml><?xml version="1.0" encoding="utf-8"?>
<p:tagLst xmlns:p="http://schemas.openxmlformats.org/presentationml/2006/main">
  <p:tag name="KSO_WM_DIAGRAM_VIRTUALLY_FRAME" val="{&quot;height&quot;:540.0000787401575,&quot;left&quot;:-3.123228346456693,&quot;top&quot;:0,&quot;width&quot;:1206.46}"/>
</p:tagLst>
</file>

<file path=ppt/theme/theme1.xml><?xml version="1.0" encoding="utf-8"?>
<a:theme xmlns:a="http://schemas.openxmlformats.org/drawingml/2006/main" name="Office Theme">
  <a:themeElements>
    <a:clrScheme name="医学院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53D72"/>
      </a:accent1>
      <a:accent2>
        <a:srgbClr val="7C537F"/>
      </a:accent2>
      <a:accent3>
        <a:srgbClr val="7D6D8D"/>
      </a:accent3>
      <a:accent4>
        <a:srgbClr val="A791A9"/>
      </a:accent4>
      <a:accent5>
        <a:srgbClr val="B4B4B4"/>
      </a:accent5>
      <a:accent6>
        <a:srgbClr val="D8D8D8"/>
      </a:accent6>
      <a:hlink>
        <a:srgbClr val="4472C4"/>
      </a:hlink>
      <a:folHlink>
        <a:srgbClr val="BFBFBF"/>
      </a:folHlink>
    </a:clrScheme>
    <a:fontScheme name="256295a8-e107-4018-95a1-7df299f26baa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  <a:ln>
          <a:noFill/>
        </a:ln>
      </a:spPr>
      <a:bodyPr wrap="square" lIns="91440" tIns="45720" rIns="91440" bIns="45720" anchor="b" anchorCtr="0">
        <a:normAutofit fontScale="92500"/>
      </a:bodyPr>
      <a:lstStyle>
        <a:defPPr marL="0" marR="0" indent="0" algn="l" defTabSz="913765" rtl="0" eaLnBrk="1" fontAlgn="auto" latinLnBrk="0" hangingPunct="1">
          <a:lnSpc>
            <a:spcPct val="140000"/>
          </a:lnSpc>
          <a:spcBef>
            <a:spcPts val="0"/>
          </a:spcBef>
          <a:spcAft>
            <a:spcPts val="0"/>
          </a:spcAft>
          <a:buClrTx/>
          <a:buSzPct val="25000"/>
          <a:buFontTx/>
          <a:buNone/>
          <a:defRPr sz="1200" b="1" i="0" dirty="0" smtClean="0">
            <a:solidFill>
              <a:srgbClr val="262626"/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53D72"/>
      </a:accent1>
      <a:accent2>
        <a:srgbClr val="7C537F"/>
      </a:accent2>
      <a:accent3>
        <a:srgbClr val="7D6D8D"/>
      </a:accent3>
      <a:accent4>
        <a:srgbClr val="A791A9"/>
      </a:accent4>
      <a:accent5>
        <a:srgbClr val="B4B4B4"/>
      </a:accent5>
      <a:accent6>
        <a:srgbClr val="D8D8D8"/>
      </a:accent6>
      <a:hlink>
        <a:srgbClr val="4472C4"/>
      </a:hlink>
      <a:folHlink>
        <a:srgbClr val="BFBFBF"/>
      </a:folHlink>
    </a:clrScheme>
    <a:fontScheme name="256295a8-e107-4018-95a1-7df299f26baa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53D72"/>
      </a:accent1>
      <a:accent2>
        <a:srgbClr val="7C537F"/>
      </a:accent2>
      <a:accent3>
        <a:srgbClr val="7D6D8D"/>
      </a:accent3>
      <a:accent4>
        <a:srgbClr val="A791A9"/>
      </a:accent4>
      <a:accent5>
        <a:srgbClr val="B4B4B4"/>
      </a:accent5>
      <a:accent6>
        <a:srgbClr val="D8D8D8"/>
      </a:accent6>
      <a:hlink>
        <a:srgbClr val="4472C4"/>
      </a:hlink>
      <a:folHlink>
        <a:srgbClr val="BFBFBF"/>
      </a:folHlink>
    </a:clrScheme>
    <a:fontScheme name="256295a8-e107-4018-95a1-7df299f26baa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HEALTHLAB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653D72"/>
      </a:accent1>
      <a:accent2>
        <a:srgbClr val="7C537F"/>
      </a:accent2>
      <a:accent3>
        <a:srgbClr val="7D6D8D"/>
      </a:accent3>
      <a:accent4>
        <a:srgbClr val="A791A9"/>
      </a:accent4>
      <a:accent5>
        <a:srgbClr val="B4B4B4"/>
      </a:accent5>
      <a:accent6>
        <a:srgbClr val="D8D8D8"/>
      </a:accent6>
      <a:hlink>
        <a:srgbClr val="4472C4"/>
      </a:hlink>
      <a:folHlink>
        <a:srgbClr val="BFBFBF"/>
      </a:folHlink>
    </a:clrScheme>
    <a:fontScheme name="256295a8-e107-4018-95a1-7df299f26baa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医学院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医学院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医学院">
    <a:dk1>
      <a:srgbClr val="000000"/>
    </a:dk1>
    <a:lt1>
      <a:srgbClr val="FFFFFF"/>
    </a:lt1>
    <a:dk2>
      <a:srgbClr val="768394"/>
    </a:dk2>
    <a:lt2>
      <a:srgbClr val="F0F0F0"/>
    </a:lt2>
    <a:accent1>
      <a:srgbClr val="406196"/>
    </a:accent1>
    <a:accent2>
      <a:srgbClr val="F4B414"/>
    </a:accent2>
    <a:accent3>
      <a:srgbClr val="77649B"/>
    </a:accent3>
    <a:accent4>
      <a:srgbClr val="385D77"/>
    </a:accent4>
    <a:accent5>
      <a:srgbClr val="576270"/>
    </a:accent5>
    <a:accent6>
      <a:srgbClr val="778495"/>
    </a:accent6>
    <a:hlink>
      <a:srgbClr val="406196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医学院">
    <a:dk1>
      <a:srgbClr val="000000"/>
    </a:dk1>
    <a:lt1>
      <a:srgbClr val="FFFFFF"/>
    </a:lt1>
    <a:dk2>
      <a:srgbClr val="778495"/>
    </a:dk2>
    <a:lt2>
      <a:srgbClr val="F0F0F0"/>
    </a:lt2>
    <a:accent1>
      <a:srgbClr val="653D72"/>
    </a:accent1>
    <a:accent2>
      <a:srgbClr val="7C537F"/>
    </a:accent2>
    <a:accent3>
      <a:srgbClr val="7D6D8D"/>
    </a:accent3>
    <a:accent4>
      <a:srgbClr val="A791A9"/>
    </a:accent4>
    <a:accent5>
      <a:srgbClr val="B4B4B4"/>
    </a:accent5>
    <a:accent6>
      <a:srgbClr val="D8D8D8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832</Words>
  <Application>WPS 演示</Application>
  <PresentationFormat>宽屏</PresentationFormat>
  <Paragraphs>373</Paragraphs>
  <Slides>25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25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Trebuchet MS</vt:lpstr>
      <vt:lpstr>AlimamaFangYuanTiVF-Thin</vt:lpstr>
      <vt:lpstr>Segoe Print</vt:lpstr>
      <vt:lpstr>Arial</vt:lpstr>
      <vt:lpstr>DeepSeek-CJK-patch</vt:lpstr>
      <vt:lpstr>Calibri</vt:lpstr>
      <vt:lpstr>Arial Unicode MS</vt:lpstr>
      <vt:lpstr>等线</vt:lpstr>
      <vt:lpstr>Segoe UI Black</vt:lpstr>
      <vt:lpstr>Arial Black</vt:lpstr>
      <vt:lpstr>Times New Roman</vt:lpstr>
      <vt:lpstr>Office Theme</vt:lpstr>
      <vt:lpstr>1_自定义设计方案</vt:lpstr>
      <vt:lpstr>自定义设计方案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ASUS</dc:creator>
  <cp:lastModifiedBy>Ravey</cp:lastModifiedBy>
  <cp:revision>687</cp:revision>
  <cp:lastPrinted>2024-11-08T11:50:00Z</cp:lastPrinted>
  <dcterms:created xsi:type="dcterms:W3CDTF">2023-11-30T10:20:00Z</dcterms:created>
  <dcterms:modified xsi:type="dcterms:W3CDTF">2025-05-19T06:31:07Z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84FE1BE6661C44359A0ECAA4DB30DB4C_12</vt:lpwstr>
  </property>
  <property fmtid="{D5CDD505-2E9C-101B-9397-08002B2CF9AE}" pid="3" name="KSOProductBuildVer">
    <vt:lpwstr>2052-12.1.0.21171</vt:lpwstr>
  </property>
</Properties>
</file>