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96" r:id="rId5"/>
    <p:sldId id="256" r:id="rId6"/>
    <p:sldId id="273" r:id="rId7"/>
    <p:sldId id="288" r:id="rId8"/>
    <p:sldId id="289" r:id="rId9"/>
    <p:sldId id="274" r:id="rId10"/>
    <p:sldId id="290" r:id="rId11"/>
    <p:sldId id="292" r:id="rId12"/>
    <p:sldId id="293" r:id="rId13"/>
    <p:sldId id="294" r:id="rId14"/>
    <p:sldId id="295" r:id="rId15"/>
    <p:sldId id="297" r:id="rId16"/>
  </p:sldIdLst>
  <p:sldSz cx="12192000" cy="6858000"/>
  <p:notesSz cx="6858000" cy="9144000"/>
  <p:defaultTextStyle>
    <a:defPPr>
      <a:defRPr lang="zh-CN"/>
    </a:defPPr>
    <a:lvl1pPr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9600" indent="-1524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9200" indent="-3048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8800" indent="-4572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8400" indent="-609600" algn="l" defTabSz="1219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>
          <p15:clr>
            <a:srgbClr val="A4A3A4"/>
          </p15:clr>
        </p15:guide>
        <p15:guide id="2" pos="386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19135"/>
    <a:srgbClr val="1B35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8" autoAdjust="0"/>
    <p:restoredTop sz="94674" autoAdjust="0"/>
  </p:normalViewPr>
  <p:slideViewPr>
    <p:cSldViewPr showGuides="1">
      <p:cViewPr varScale="1">
        <p:scale>
          <a:sx n="77" d="100"/>
          <a:sy n="77" d="100"/>
        </p:scale>
        <p:origin x="821" y="67"/>
      </p:cViewPr>
      <p:guideLst>
        <p:guide orient="horz" pos="2162"/>
        <p:guide pos="38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CD31D45B-2B60-4A6C-8E9E-3CF951154F1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 typeface="Arial" charset="0"/>
              <a:buNone/>
              <a:defRPr kumimoji="1"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C57E000-2BF1-49F2-BB22-F8098147E12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 typeface="Arial" charset="0"/>
              <a:buNone/>
              <a:defRPr kumimoji="1"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CC3C8EE8-9DF5-4B02-AB23-FBC0974A451A}" type="datetime1">
              <a:rPr lang="zh-CN" altLang="en-US"/>
              <a:pPr>
                <a:defRPr/>
              </a:pPr>
              <a:t>2024/5/13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6052BFC-CD5C-4250-8211-37E94C88F40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 typeface="Arial" charset="0"/>
              <a:buNone/>
              <a:defRPr kumimoji="1"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>
            <a:extLst>
              <a:ext uri="{FF2B5EF4-FFF2-40B4-BE49-F238E27FC236}">
                <a16:creationId xmlns:a16="http://schemas.microsoft.com/office/drawing/2014/main" id="{A0F969E4-BC4F-45DE-8371-9AE79DB3096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kumimoji="1" sz="1200"/>
            </a:lvl1pPr>
          </a:lstStyle>
          <a:p>
            <a:fld id="{FCE9075F-4D16-4758-8A9F-A7E0D9F80DC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Header Placeholder 1">
            <a:extLst>
              <a:ext uri="{FF2B5EF4-FFF2-40B4-BE49-F238E27FC236}">
                <a16:creationId xmlns:a16="http://schemas.microsoft.com/office/drawing/2014/main" id="{AB88C26B-F8CC-4586-B886-08CCD19B7E7A}"/>
              </a:ext>
            </a:extLst>
          </p:cNvPr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Date Placeholder 2">
            <a:extLst>
              <a:ext uri="{FF2B5EF4-FFF2-40B4-BE49-F238E27FC236}">
                <a16:creationId xmlns:a16="http://schemas.microsoft.com/office/drawing/2014/main" id="{80154F50-39F6-4D93-B80B-8DE4327814B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Font typeface="Arial" panose="020B0604020202020204" pitchFamily="34" charset="0"/>
              <a:buNone/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682300D9-48B8-4584-B074-678B2019D58E}" type="datetime1">
              <a:rPr lang="zh-CN" altLang="en-US"/>
              <a:pPr>
                <a:defRPr/>
              </a:pPr>
              <a:t>2024/5/13</a:t>
            </a:fld>
            <a:endParaRPr lang="en-US" sz="1200"/>
          </a:p>
        </p:txBody>
      </p:sp>
      <p:sp>
        <p:nvSpPr>
          <p:cNvPr id="14340" name="Slide Image Placeholder 3">
            <a:extLst>
              <a:ext uri="{FF2B5EF4-FFF2-40B4-BE49-F238E27FC236}">
                <a16:creationId xmlns:a16="http://schemas.microsoft.com/office/drawing/2014/main" id="{CFE2F058-0831-4C85-9A08-6C968F3BFBDA}"/>
              </a:ext>
            </a:extLst>
          </p:cNvPr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Notes Placeholder 4">
            <a:extLst>
              <a:ext uri="{FF2B5EF4-FFF2-40B4-BE49-F238E27FC236}">
                <a16:creationId xmlns:a16="http://schemas.microsoft.com/office/drawing/2014/main" id="{B90299B2-22F2-44E7-ABF5-99228783CC7A}"/>
              </a:ext>
            </a:extLst>
          </p:cNvPr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spcBef>
                <a:spcPct val="30000"/>
              </a:spcBef>
              <a:buFont typeface="Arial" charset="0"/>
              <a:buNone/>
              <a:defRPr/>
            </a:pPr>
            <a:r>
              <a:rPr lang="zh-CN" altLang="zh-CN" sz="1200"/>
              <a:t>Click to edit Master text styles</a:t>
            </a:r>
          </a:p>
          <a:p>
            <a:pPr eaLnBrk="1" hangingPunct="1">
              <a:spcBef>
                <a:spcPct val="30000"/>
              </a:spcBef>
              <a:buFont typeface="Arial" charset="0"/>
              <a:buNone/>
              <a:defRPr/>
            </a:pPr>
            <a:r>
              <a:rPr lang="zh-CN" altLang="zh-CN" sz="1200"/>
              <a:t>Second level</a:t>
            </a:r>
          </a:p>
          <a:p>
            <a:pPr eaLnBrk="1" hangingPunct="1">
              <a:spcBef>
                <a:spcPct val="30000"/>
              </a:spcBef>
              <a:buFont typeface="Arial" charset="0"/>
              <a:buNone/>
              <a:defRPr/>
            </a:pPr>
            <a:r>
              <a:rPr lang="zh-CN" altLang="zh-CN" sz="1200"/>
              <a:t>Third level</a:t>
            </a:r>
          </a:p>
          <a:p>
            <a:pPr eaLnBrk="1" hangingPunct="1">
              <a:spcBef>
                <a:spcPct val="30000"/>
              </a:spcBef>
              <a:buFont typeface="Arial" charset="0"/>
              <a:buNone/>
              <a:defRPr/>
            </a:pPr>
            <a:r>
              <a:rPr lang="zh-CN" altLang="zh-CN" sz="1200"/>
              <a:t>Fourth level</a:t>
            </a:r>
          </a:p>
          <a:p>
            <a:pPr eaLnBrk="1" hangingPunct="1">
              <a:spcBef>
                <a:spcPct val="30000"/>
              </a:spcBef>
              <a:buFont typeface="Arial" charset="0"/>
              <a:buNone/>
              <a:defRPr/>
            </a:pPr>
            <a:r>
              <a:rPr lang="zh-CN" altLang="zh-CN" sz="1200"/>
              <a:t>Fifth level</a:t>
            </a:r>
          </a:p>
        </p:txBody>
      </p:sp>
      <p:sp>
        <p:nvSpPr>
          <p:cNvPr id="2054" name="Footer Placeholder 5">
            <a:extLst>
              <a:ext uri="{FF2B5EF4-FFF2-40B4-BE49-F238E27FC236}">
                <a16:creationId xmlns:a16="http://schemas.microsoft.com/office/drawing/2014/main" id="{67557499-6246-47D4-9469-3BAF23DB20F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Slide Number Placeholder 6">
            <a:extLst>
              <a:ext uri="{FF2B5EF4-FFF2-40B4-BE49-F238E27FC236}">
                <a16:creationId xmlns:a16="http://schemas.microsoft.com/office/drawing/2014/main" id="{2460E286-FD0E-4E55-8759-AD4E8A4C008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noProof="1"/>
            </a:lvl1pPr>
          </a:lstStyle>
          <a:p>
            <a:fld id="{58813AC9-2CFF-4024-A6DC-BDA3E9E17964}" type="slidenum">
              <a:rPr altLang="zh-CN"/>
              <a:pPr/>
              <a:t>‹#›</a:t>
            </a:fld>
            <a:endParaRPr lang="zh-CN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>
            <a:extLst>
              <a:ext uri="{FF2B5EF4-FFF2-40B4-BE49-F238E27FC236}">
                <a16:creationId xmlns:a16="http://schemas.microsoft.com/office/drawing/2014/main" id="{D60B06E6-DA7E-4DD1-AC0C-234074BEF5C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10" b="9160"/>
          <a:stretch>
            <a:fillRect/>
          </a:stretch>
        </p:blipFill>
        <p:spPr bwMode="auto">
          <a:xfrm>
            <a:off x="-20638" y="-17463"/>
            <a:ext cx="12225338" cy="6978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7">
            <a:extLst>
              <a:ext uri="{FF2B5EF4-FFF2-40B4-BE49-F238E27FC236}">
                <a16:creationId xmlns:a16="http://schemas.microsoft.com/office/drawing/2014/main" id="{CE071B59-0A89-4487-9102-8092A117960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20638" y="-17463"/>
            <a:ext cx="12225338" cy="6886576"/>
          </a:xfrm>
          <a:prstGeom prst="rect">
            <a:avLst/>
          </a:prstGeom>
          <a:solidFill>
            <a:srgbClr val="1B3563">
              <a:alpha val="9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3200">
              <a:latin typeface="得意黑" pitchFamily="50" charset="-122"/>
              <a:ea typeface="得意黑" pitchFamily="50" charset="-122"/>
            </a:endParaRPr>
          </a:p>
        </p:txBody>
      </p:sp>
      <p:sp>
        <p:nvSpPr>
          <p:cNvPr id="6" name="Parallelogram 77">
            <a:extLst>
              <a:ext uri="{FF2B5EF4-FFF2-40B4-BE49-F238E27FC236}">
                <a16:creationId xmlns:a16="http://schemas.microsoft.com/office/drawing/2014/main" id="{F75C8B71-E6B5-403C-96BB-F7BB2225784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2950" y="1843088"/>
            <a:ext cx="865188" cy="1247775"/>
          </a:xfrm>
          <a:prstGeom prst="parallelogram">
            <a:avLst>
              <a:gd name="adj" fmla="val 25000"/>
            </a:avLst>
          </a:prstGeom>
          <a:solidFill>
            <a:srgbClr val="F19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5" rIns="121908" bIns="60955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4000">
              <a:latin typeface="得意黑" pitchFamily="50" charset="-122"/>
              <a:ea typeface="得意黑" pitchFamily="50" charset="-122"/>
              <a:sym typeface="方正兰亭黑_GBK" charset="-122"/>
            </a:endParaRPr>
          </a:p>
        </p:txBody>
      </p:sp>
      <p:sp>
        <p:nvSpPr>
          <p:cNvPr id="7" name="Parallelogram 78">
            <a:extLst>
              <a:ext uri="{FF2B5EF4-FFF2-40B4-BE49-F238E27FC236}">
                <a16:creationId xmlns:a16="http://schemas.microsoft.com/office/drawing/2014/main" id="{93ED4A03-741D-4215-9997-C2B181C7C327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10536238" y="1843088"/>
            <a:ext cx="863600" cy="1247775"/>
          </a:xfrm>
          <a:prstGeom prst="parallelogram">
            <a:avLst>
              <a:gd name="adj" fmla="val 25000"/>
            </a:avLst>
          </a:prstGeom>
          <a:solidFill>
            <a:srgbClr val="F19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5" rIns="121908" bIns="60955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4000">
              <a:latin typeface="得意黑" pitchFamily="50" charset="-122"/>
              <a:ea typeface="得意黑" pitchFamily="50" charset="-122"/>
              <a:sym typeface="方正兰亭黑_GBK" charset="-122"/>
            </a:endParaRPr>
          </a:p>
        </p:txBody>
      </p:sp>
      <p:sp>
        <p:nvSpPr>
          <p:cNvPr id="8" name="矩形 10">
            <a:extLst>
              <a:ext uri="{FF2B5EF4-FFF2-40B4-BE49-F238E27FC236}">
                <a16:creationId xmlns:a16="http://schemas.microsoft.com/office/drawing/2014/main" id="{BE4C129B-05E8-4FBC-8182-9872BD2EE9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-20638" y="5591175"/>
            <a:ext cx="12225338" cy="13700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</a:pPr>
            <a:endParaRPr lang="zh-CN" altLang="en-US" sz="3200">
              <a:latin typeface="得意黑" pitchFamily="50" charset="-122"/>
              <a:ea typeface="得意黑" pitchFamily="50" charset="-122"/>
            </a:endParaRPr>
          </a:p>
        </p:txBody>
      </p:sp>
      <p:pic>
        <p:nvPicPr>
          <p:cNvPr id="9" name="图片 4">
            <a:extLst>
              <a:ext uri="{FF2B5EF4-FFF2-40B4-BE49-F238E27FC236}">
                <a16:creationId xmlns:a16="http://schemas.microsoft.com/office/drawing/2014/main" id="{E1B92419-FF0B-499C-B908-2CC77DC47F1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0" y="5899150"/>
            <a:ext cx="1846263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1608207" y="1843355"/>
            <a:ext cx="8928100" cy="788988"/>
          </a:xfrm>
        </p:spPr>
        <p:txBody>
          <a:bodyPr anchor="t"/>
          <a:lstStyle>
            <a:lvl1pPr algn="ctr">
              <a:defRPr sz="4800" b="1" cap="all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4" name="文本占位符 2"/>
          <p:cNvSpPr>
            <a:spLocks noGrp="1"/>
          </p:cNvSpPr>
          <p:nvPr>
            <p:ph type="body" idx="1"/>
          </p:nvPr>
        </p:nvSpPr>
        <p:spPr>
          <a:xfrm>
            <a:off x="1608208" y="2644566"/>
            <a:ext cx="8928100" cy="434341"/>
          </a:xfrm>
        </p:spPr>
        <p:txBody>
          <a:bodyPr anchor="b"/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36F794C1-32E6-426E-B735-1A21E01946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z="2000">
                <a:latin typeface="得意黑" pitchFamily="50" charset="-122"/>
                <a:ea typeface="得意黑" pitchFamily="50" charset="-122"/>
              </a:defRPr>
            </a:lvl1pPr>
          </a:lstStyle>
          <a:p>
            <a:pPr>
              <a:defRPr/>
            </a:pPr>
            <a:fld id="{AE99CD9A-83C9-4910-8B0C-2E0AE9C0E8A4}" type="datetime1">
              <a:rPr lang="zh-CN" altLang="en-US" smtClean="0"/>
              <a:pPr>
                <a:defRPr/>
              </a:pPr>
              <a:t>2024/5/13</a:t>
            </a:fld>
            <a:endParaRPr lang="en-US" sz="2400">
              <a:solidFill>
                <a:schemeClr val="tx1"/>
              </a:solidFill>
            </a:endParaRPr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50E61DE7-D375-4435-A475-7E0B2931EE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2000">
                <a:latin typeface="得意黑" pitchFamily="50" charset="-122"/>
                <a:ea typeface="得意黑" pitchFamily="50" charset="-122"/>
              </a:defRPr>
            </a:lvl1pPr>
          </a:lstStyle>
          <a:p>
            <a:pPr>
              <a:defRPr/>
            </a:pPr>
            <a:r>
              <a:rPr lang="zh-CN" altLang="en-US"/>
              <a:t>1</a:t>
            </a:r>
            <a:endParaRPr lang="en-US" altLang="zh-CN" sz="2400">
              <a:solidFill>
                <a:schemeClr val="tx1"/>
              </a:solidFill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1C4FBE4-E8AB-4D26-A83E-9190A88D8A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>
                <a:latin typeface="得意黑" pitchFamily="50" charset="-122"/>
                <a:ea typeface="得意黑" pitchFamily="50" charset="-122"/>
              </a:defRPr>
            </a:lvl1pPr>
          </a:lstStyle>
          <a:p>
            <a:fld id="{CB799A34-03A3-48A8-82CD-71E0B8276A15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0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56F9C3-5D2A-4BDC-8441-4DEC935683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56471E-C402-4315-8D8D-70934959632C}" type="datetime1">
              <a:rPr lang="zh-CN" altLang="en-US"/>
              <a:pPr>
                <a:defRPr/>
              </a:pPr>
              <a:t>2024/5/13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DE03C1-039B-4AF9-93A2-18714F346A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1</a:t>
            </a:r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7891EF-E2AC-4E70-81BF-B7850395038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E425F3-F5AA-4AFC-A0D3-6186A1C61E5A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5621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40BA-F3A8-4E2C-81CA-A9B175C1CB4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390AE-0965-47A3-ADBB-1A592C5CE59B}" type="datetime1">
              <a:rPr lang="zh-CN" altLang="en-US"/>
              <a:pPr>
                <a:defRPr/>
              </a:pPr>
              <a:t>2024/5/13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85B2D7-D1C4-4489-BB99-931D2C4E94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1</a:t>
            </a:r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45EB10-89A0-41F1-8D7D-AB5CF9285A3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851EA-F679-47D0-80F9-4D2BA6FDF8C3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063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9345D4F5-D1F9-4F46-8EB2-CEFE5F8DD0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A6690-1788-4A0F-8D64-7C38BB2C16E8}" type="datetime1">
              <a:rPr lang="zh-CN" altLang="en-US"/>
              <a:pPr>
                <a:defRPr/>
              </a:pPr>
              <a:t>2024/5/13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58BE2B5D-D01A-4CDC-B541-B47E73AAC18A}"/>
              </a:ext>
            </a:extLst>
          </p:cNvPr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5356CB2-3858-43B5-9F8F-AB033DC524CD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4642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>
            <a:extLst>
              <a:ext uri="{FF2B5EF4-FFF2-40B4-BE49-F238E27FC236}">
                <a16:creationId xmlns:a16="http://schemas.microsoft.com/office/drawing/2014/main" id="{18E341C2-FAE3-4F5B-A8A6-3CAC263BE1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1073150"/>
            <a:ext cx="9486900" cy="471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arallelogram 77">
            <a:extLst>
              <a:ext uri="{FF2B5EF4-FFF2-40B4-BE49-F238E27FC236}">
                <a16:creationId xmlns:a16="http://schemas.microsoft.com/office/drawing/2014/main" id="{9BF1BE7D-B024-4D45-AD8A-970A684F30C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19138" y="2660650"/>
            <a:ext cx="865187" cy="1247775"/>
          </a:xfrm>
          <a:prstGeom prst="parallelogram">
            <a:avLst>
              <a:gd name="adj" fmla="val 25000"/>
            </a:avLst>
          </a:prstGeom>
          <a:solidFill>
            <a:srgbClr val="1B35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5" rIns="121908" bIns="60955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3200">
              <a:latin typeface="得意黑" pitchFamily="50" charset="-122"/>
              <a:ea typeface="得意黑" pitchFamily="50" charset="-122"/>
              <a:sym typeface="方正兰亭黑_GBK" charset="-122"/>
            </a:endParaRPr>
          </a:p>
        </p:txBody>
      </p:sp>
      <p:sp>
        <p:nvSpPr>
          <p:cNvPr id="6" name="Parallelogram 78">
            <a:extLst>
              <a:ext uri="{FF2B5EF4-FFF2-40B4-BE49-F238E27FC236}">
                <a16:creationId xmlns:a16="http://schemas.microsoft.com/office/drawing/2014/main" id="{5F1A1564-023D-4138-B2DC-8A90EA2FBDB7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10512425" y="2660650"/>
            <a:ext cx="863600" cy="1247775"/>
          </a:xfrm>
          <a:prstGeom prst="parallelogram">
            <a:avLst>
              <a:gd name="adj" fmla="val 25000"/>
            </a:avLst>
          </a:prstGeom>
          <a:solidFill>
            <a:srgbClr val="1B35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5" rIns="121908" bIns="60955"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3200">
              <a:latin typeface="得意黑" pitchFamily="50" charset="-122"/>
              <a:ea typeface="得意黑" pitchFamily="50" charset="-122"/>
              <a:sym typeface="方正兰亭黑_GBK" charset="-122"/>
            </a:endParaRPr>
          </a:p>
        </p:txBody>
      </p:sp>
      <p:pic>
        <p:nvPicPr>
          <p:cNvPr id="7" name="图片 4">
            <a:extLst>
              <a:ext uri="{FF2B5EF4-FFF2-40B4-BE49-F238E27FC236}">
                <a16:creationId xmlns:a16="http://schemas.microsoft.com/office/drawing/2014/main" id="{934D238A-7689-49B2-88D8-B96B999A524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400" y="5899150"/>
            <a:ext cx="1846263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1584325" y="2672873"/>
            <a:ext cx="8928100" cy="788988"/>
          </a:xfrm>
        </p:spPr>
        <p:txBody>
          <a:bodyPr anchor="t"/>
          <a:lstStyle>
            <a:lvl1pPr algn="ctr">
              <a:defRPr sz="4000" b="1" cap="all">
                <a:latin typeface="得意黑" pitchFamily="50" charset="-122"/>
                <a:ea typeface="得意黑" pitchFamily="50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9" name="文本占位符 2"/>
          <p:cNvSpPr>
            <a:spLocks noGrp="1"/>
          </p:cNvSpPr>
          <p:nvPr>
            <p:ph type="body" idx="1"/>
          </p:nvPr>
        </p:nvSpPr>
        <p:spPr>
          <a:xfrm>
            <a:off x="1584326" y="3474084"/>
            <a:ext cx="8928100" cy="434341"/>
          </a:xfrm>
        </p:spPr>
        <p:txBody>
          <a:bodyPr anchor="b"/>
          <a:lstStyle>
            <a:lvl1pPr marL="0" indent="0" algn="ctr">
              <a:buNone/>
              <a:defRPr sz="2000">
                <a:latin typeface="得意黑" pitchFamily="50" charset="-122"/>
                <a:ea typeface="得意黑" pitchFamily="50" charset="-122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3798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11">
            <a:extLst>
              <a:ext uri="{FF2B5EF4-FFF2-40B4-BE49-F238E27FC236}">
                <a16:creationId xmlns:a16="http://schemas.microsoft.com/office/drawing/2014/main" id="{D294CA1D-9BB8-48F5-B6BA-26605445B44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763" y="6500813"/>
            <a:ext cx="12192000" cy="357187"/>
          </a:xfrm>
          <a:custGeom>
            <a:avLst/>
            <a:gdLst>
              <a:gd name="T0" fmla="*/ 0 w 9144000"/>
              <a:gd name="T1" fmla="*/ 0 h 756293"/>
              <a:gd name="T2" fmla="*/ 9144000 w 9144000"/>
              <a:gd name="T3" fmla="*/ 0 h 756293"/>
              <a:gd name="T4" fmla="*/ 9144000 w 9144000"/>
              <a:gd name="T5" fmla="*/ 756293 h 756293"/>
              <a:gd name="T6" fmla="*/ 8108917 w 9144000"/>
              <a:gd name="T7" fmla="*/ 756293 h 756293"/>
              <a:gd name="T8" fmla="*/ 8108917 w 9144000"/>
              <a:gd name="T9" fmla="*/ 756292 h 756293"/>
              <a:gd name="T10" fmla="*/ 0 w 9144000"/>
              <a:gd name="T11" fmla="*/ 756292 h 756293"/>
              <a:gd name="T12" fmla="*/ 0 w 9144000"/>
              <a:gd name="T13" fmla="*/ 0 h 756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3563"/>
          </a:solidFill>
          <a:ln>
            <a:noFill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zh-CN" altLang="en-US">
              <a:latin typeface="得意黑" pitchFamily="50" charset="-122"/>
              <a:ea typeface="得意黑" pitchFamily="50" charset="-122"/>
            </a:endParaRPr>
          </a:p>
        </p:txBody>
      </p:sp>
      <p:sp>
        <p:nvSpPr>
          <p:cNvPr id="5" name="平行四边形 13">
            <a:extLst>
              <a:ext uri="{FF2B5EF4-FFF2-40B4-BE49-F238E27FC236}">
                <a16:creationId xmlns:a16="http://schemas.microsoft.com/office/drawing/2014/main" id="{F5EB9367-3885-4D9D-A309-223F4FE8524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546725" y="6500813"/>
            <a:ext cx="1108075" cy="357187"/>
          </a:xfrm>
          <a:prstGeom prst="parallelogram">
            <a:avLst>
              <a:gd name="adj" fmla="val 24976"/>
            </a:avLst>
          </a:prstGeom>
          <a:solidFill>
            <a:srgbClr val="F19135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宋体" charset="-122"/>
            </a:endParaRPr>
          </a:p>
        </p:txBody>
      </p:sp>
      <p:sp>
        <p:nvSpPr>
          <p:cNvPr id="6" name="平行四边形 12">
            <a:extLst>
              <a:ext uri="{FF2B5EF4-FFF2-40B4-BE49-F238E27FC236}">
                <a16:creationId xmlns:a16="http://schemas.microsoft.com/office/drawing/2014/main" id="{170E89C8-FBBE-4E32-BEA0-D20758ADED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68425" y="384175"/>
            <a:ext cx="1108075" cy="165100"/>
          </a:xfrm>
          <a:prstGeom prst="parallelogram">
            <a:avLst>
              <a:gd name="adj" fmla="val 24889"/>
            </a:avLst>
          </a:prstGeom>
          <a:solidFill>
            <a:srgbClr val="F19135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宋体" charset="-122"/>
            </a:endParaRPr>
          </a:p>
        </p:txBody>
      </p:sp>
      <p:sp>
        <p:nvSpPr>
          <p:cNvPr id="7" name="平行四边形 13">
            <a:extLst>
              <a:ext uri="{FF2B5EF4-FFF2-40B4-BE49-F238E27FC236}">
                <a16:creationId xmlns:a16="http://schemas.microsoft.com/office/drawing/2014/main" id="{95A6D620-26BE-4F74-9822-211B85F688E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9713" y="384175"/>
            <a:ext cx="1108075" cy="165100"/>
          </a:xfrm>
          <a:prstGeom prst="parallelogram">
            <a:avLst>
              <a:gd name="adj" fmla="val 24889"/>
            </a:avLst>
          </a:prstGeom>
          <a:solidFill>
            <a:srgbClr val="1B3563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宋体" charset="-122"/>
            </a:endParaRPr>
          </a:p>
        </p:txBody>
      </p:sp>
      <p:sp>
        <p:nvSpPr>
          <p:cNvPr id="8" name="TextBox 17">
            <a:extLst>
              <a:ext uri="{FF2B5EF4-FFF2-40B4-BE49-F238E27FC236}">
                <a16:creationId xmlns:a16="http://schemas.microsoft.com/office/drawing/2014/main" id="{2BE74A71-AA4F-41BF-A7E9-A82C1616CD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1438" y="2165350"/>
            <a:ext cx="18415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zh-CN" altLang="en-US" sz="4200" dirty="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Arial Unicode MS" charset="0"/>
            </a:endParaRPr>
          </a:p>
        </p:txBody>
      </p:sp>
      <p:sp>
        <p:nvSpPr>
          <p:cNvPr id="9" name="标题 24">
            <a:extLst>
              <a:ext uri="{FF2B5EF4-FFF2-40B4-BE49-F238E27FC236}">
                <a16:creationId xmlns:a16="http://schemas.microsoft.com/office/drawing/2014/main" id="{644B8518-16B0-4C56-99BB-AA578413934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27150" y="949325"/>
            <a:ext cx="89535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zh-CN" altLang="en-US" sz="10600" dirty="0">
              <a:latin typeface="得意黑" pitchFamily="50" charset="-122"/>
              <a:ea typeface="得意黑" pitchFamily="50" charset="-122"/>
              <a:sym typeface="微软雅黑" charset="-122"/>
            </a:endParaRPr>
          </a:p>
        </p:txBody>
      </p:sp>
      <p:pic>
        <p:nvPicPr>
          <p:cNvPr id="10" name="图片 12">
            <a:extLst>
              <a:ext uri="{FF2B5EF4-FFF2-40B4-BE49-F238E27FC236}">
                <a16:creationId xmlns:a16="http://schemas.microsoft.com/office/drawing/2014/main" id="{B9C5B840-5A26-4A8F-B5C2-B7E9393FCF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6529388"/>
            <a:ext cx="1185862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3">
            <a:extLst>
              <a:ext uri="{FF2B5EF4-FFF2-40B4-BE49-F238E27FC236}">
                <a16:creationId xmlns:a16="http://schemas.microsoft.com/office/drawing/2014/main" id="{65970314-0093-420F-9C74-811755C9CD9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6619875"/>
            <a:ext cx="2232025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" name="标题 1"/>
          <p:cNvSpPr>
            <a:spLocks noGrp="1"/>
          </p:cNvSpPr>
          <p:nvPr>
            <p:ph type="title"/>
          </p:nvPr>
        </p:nvSpPr>
        <p:spPr>
          <a:xfrm>
            <a:off x="551615" y="711996"/>
            <a:ext cx="11160775" cy="817563"/>
          </a:xfrm>
        </p:spPr>
        <p:txBody>
          <a:bodyPr anchor="t"/>
          <a:lstStyle>
            <a:lvl1pPr algn="l">
              <a:defRPr sz="4000" b="1" cap="all">
                <a:latin typeface="得意黑" pitchFamily="50" charset="-122"/>
                <a:ea typeface="得意黑" pitchFamily="50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4" name="内容占位符 3"/>
          <p:cNvSpPr>
            <a:spLocks noGrp="1"/>
          </p:cNvSpPr>
          <p:nvPr>
            <p:ph sz="half" idx="2"/>
          </p:nvPr>
        </p:nvSpPr>
        <p:spPr>
          <a:xfrm>
            <a:off x="551616" y="1692280"/>
            <a:ext cx="11160774" cy="4433883"/>
          </a:xfrm>
        </p:spPr>
        <p:txBody>
          <a:bodyPr/>
          <a:lstStyle>
            <a:lvl1pPr>
              <a:defRPr sz="2400">
                <a:latin typeface="得意黑" pitchFamily="50" charset="-122"/>
                <a:ea typeface="得意黑" pitchFamily="50" charset="-122"/>
              </a:defRPr>
            </a:lvl1pPr>
            <a:lvl2pPr>
              <a:defRPr sz="2000">
                <a:latin typeface="得意黑" pitchFamily="50" charset="-122"/>
                <a:ea typeface="得意黑" pitchFamily="50" charset="-122"/>
              </a:defRPr>
            </a:lvl2pPr>
            <a:lvl3pPr>
              <a:defRPr sz="1800">
                <a:latin typeface="得意黑" pitchFamily="50" charset="-122"/>
                <a:ea typeface="得意黑" pitchFamily="50" charset="-122"/>
              </a:defRPr>
            </a:lvl3pPr>
            <a:lvl4pPr>
              <a:defRPr sz="1600">
                <a:latin typeface="得意黑" pitchFamily="50" charset="-122"/>
                <a:ea typeface="得意黑" pitchFamily="50" charset="-122"/>
              </a:defRPr>
            </a:lvl4pPr>
            <a:lvl5pPr>
              <a:defRPr sz="1600">
                <a:latin typeface="得意黑" pitchFamily="50" charset="-122"/>
                <a:ea typeface="得意黑" pitchFamily="50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58EAA33C-7597-420E-BECB-0D5E86E61492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432175" y="6492875"/>
            <a:ext cx="284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defRPr>
            </a:lvl1pPr>
          </a:lstStyle>
          <a:p>
            <a:fld id="{864AEB68-D54D-4E69-B464-53B206DDE2F3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712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11">
            <a:extLst>
              <a:ext uri="{FF2B5EF4-FFF2-40B4-BE49-F238E27FC236}">
                <a16:creationId xmlns:a16="http://schemas.microsoft.com/office/drawing/2014/main" id="{8A4F0489-B90F-4376-8674-5493D3E2FC1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763" y="6500813"/>
            <a:ext cx="12192000" cy="357187"/>
          </a:xfrm>
          <a:custGeom>
            <a:avLst/>
            <a:gdLst>
              <a:gd name="T0" fmla="*/ 0 w 9144000"/>
              <a:gd name="T1" fmla="*/ 0 h 756293"/>
              <a:gd name="T2" fmla="*/ 9144000 w 9144000"/>
              <a:gd name="T3" fmla="*/ 0 h 756293"/>
              <a:gd name="T4" fmla="*/ 9144000 w 9144000"/>
              <a:gd name="T5" fmla="*/ 756293 h 756293"/>
              <a:gd name="T6" fmla="*/ 8108917 w 9144000"/>
              <a:gd name="T7" fmla="*/ 756293 h 756293"/>
              <a:gd name="T8" fmla="*/ 8108917 w 9144000"/>
              <a:gd name="T9" fmla="*/ 756292 h 756293"/>
              <a:gd name="T10" fmla="*/ 0 w 9144000"/>
              <a:gd name="T11" fmla="*/ 756292 h 756293"/>
              <a:gd name="T12" fmla="*/ 0 w 9144000"/>
              <a:gd name="T13" fmla="*/ 0 h 756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3563"/>
          </a:solidFill>
          <a:ln>
            <a:noFill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zh-CN" altLang="en-US">
              <a:latin typeface="得意黑" pitchFamily="50" charset="-122"/>
              <a:ea typeface="得意黑" pitchFamily="50" charset="-122"/>
            </a:endParaRPr>
          </a:p>
        </p:txBody>
      </p:sp>
      <p:sp>
        <p:nvSpPr>
          <p:cNvPr id="8" name="平行四边形 13">
            <a:extLst>
              <a:ext uri="{FF2B5EF4-FFF2-40B4-BE49-F238E27FC236}">
                <a16:creationId xmlns:a16="http://schemas.microsoft.com/office/drawing/2014/main" id="{51889C3E-0A6A-40F6-A518-2D03593A5CB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546725" y="6500813"/>
            <a:ext cx="1108075" cy="357187"/>
          </a:xfrm>
          <a:prstGeom prst="parallelogram">
            <a:avLst>
              <a:gd name="adj" fmla="val 24976"/>
            </a:avLst>
          </a:prstGeom>
          <a:solidFill>
            <a:srgbClr val="F19135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宋体" charset="-122"/>
            </a:endParaRPr>
          </a:p>
        </p:txBody>
      </p:sp>
      <p:sp>
        <p:nvSpPr>
          <p:cNvPr id="9" name="平行四边形 12">
            <a:extLst>
              <a:ext uri="{FF2B5EF4-FFF2-40B4-BE49-F238E27FC236}">
                <a16:creationId xmlns:a16="http://schemas.microsoft.com/office/drawing/2014/main" id="{6C2741C1-F2DC-4B9F-A3D5-22CA44B638C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368425" y="384175"/>
            <a:ext cx="1108075" cy="165100"/>
          </a:xfrm>
          <a:prstGeom prst="parallelogram">
            <a:avLst>
              <a:gd name="adj" fmla="val 24889"/>
            </a:avLst>
          </a:prstGeom>
          <a:solidFill>
            <a:srgbClr val="F19135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宋体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8594117-6108-4229-9BF0-F69A88928F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6619875"/>
            <a:ext cx="2232025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8D37D62-1E14-4DC2-963F-5A8AF100292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6529388"/>
            <a:ext cx="1185862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平行四边形 13">
            <a:extLst>
              <a:ext uri="{FF2B5EF4-FFF2-40B4-BE49-F238E27FC236}">
                <a16:creationId xmlns:a16="http://schemas.microsoft.com/office/drawing/2014/main" id="{241A3EF1-B884-4472-A975-D704CD0C555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39713" y="384175"/>
            <a:ext cx="1108075" cy="165100"/>
          </a:xfrm>
          <a:prstGeom prst="parallelogram">
            <a:avLst>
              <a:gd name="adj" fmla="val 24889"/>
            </a:avLst>
          </a:prstGeom>
          <a:solidFill>
            <a:srgbClr val="1B3563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宋体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ED4127B8-8F15-44C3-B5E0-47222712D4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1073150"/>
            <a:ext cx="9486900" cy="471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标题 1"/>
          <p:cNvSpPr>
            <a:spLocks noGrp="1"/>
          </p:cNvSpPr>
          <p:nvPr>
            <p:ph type="title"/>
          </p:nvPr>
        </p:nvSpPr>
        <p:spPr>
          <a:xfrm>
            <a:off x="609600" y="606181"/>
            <a:ext cx="10895180" cy="811456"/>
          </a:xfrm>
        </p:spPr>
        <p:txBody>
          <a:bodyPr/>
          <a:lstStyle>
            <a:lvl1pPr>
              <a:defRPr>
                <a:latin typeface="得意黑" pitchFamily="50" charset="-122"/>
                <a:ea typeface="得意黑" pitchFamily="50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8" name="文本占位符 2"/>
          <p:cNvSpPr>
            <a:spLocks noGrp="1"/>
          </p:cNvSpPr>
          <p:nvPr>
            <p:ph type="body" idx="1"/>
          </p:nvPr>
        </p:nvSpPr>
        <p:spPr>
          <a:xfrm>
            <a:off x="609600" y="1544327"/>
            <a:ext cx="5308813" cy="630548"/>
          </a:xfrm>
        </p:spPr>
        <p:txBody>
          <a:bodyPr anchor="b"/>
          <a:lstStyle>
            <a:lvl1pPr marL="0" indent="0">
              <a:buNone/>
              <a:defRPr sz="2400" b="1">
                <a:latin typeface="得意黑" pitchFamily="50" charset="-122"/>
                <a:ea typeface="得意黑" pitchFamily="5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19" name="内容占位符 3"/>
          <p:cNvSpPr>
            <a:spLocks noGrp="1"/>
          </p:cNvSpPr>
          <p:nvPr>
            <p:ph sz="half" idx="2"/>
          </p:nvPr>
        </p:nvSpPr>
        <p:spPr>
          <a:xfrm>
            <a:off x="609600" y="2231781"/>
            <a:ext cx="5308813" cy="3894381"/>
          </a:xfrm>
        </p:spPr>
        <p:txBody>
          <a:bodyPr/>
          <a:lstStyle>
            <a:lvl1pPr>
              <a:defRPr sz="2400">
                <a:latin typeface="得意黑" pitchFamily="50" charset="-122"/>
                <a:ea typeface="得意黑" pitchFamily="50" charset="-122"/>
              </a:defRPr>
            </a:lvl1pPr>
            <a:lvl2pPr>
              <a:defRPr sz="2000">
                <a:latin typeface="得意黑" pitchFamily="50" charset="-122"/>
                <a:ea typeface="得意黑" pitchFamily="50" charset="-122"/>
              </a:defRPr>
            </a:lvl2pPr>
            <a:lvl3pPr>
              <a:defRPr sz="1800">
                <a:latin typeface="得意黑" pitchFamily="50" charset="-122"/>
                <a:ea typeface="得意黑" pitchFamily="50" charset="-122"/>
              </a:defRPr>
            </a:lvl3pPr>
            <a:lvl4pPr>
              <a:defRPr sz="1600">
                <a:latin typeface="得意黑" pitchFamily="50" charset="-122"/>
                <a:ea typeface="得意黑" pitchFamily="50" charset="-122"/>
              </a:defRPr>
            </a:lvl4pPr>
            <a:lvl5pPr>
              <a:defRPr sz="1600">
                <a:latin typeface="得意黑" pitchFamily="50" charset="-122"/>
                <a:ea typeface="得意黑" pitchFamily="50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2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44327"/>
            <a:ext cx="5311942" cy="630548"/>
          </a:xfrm>
        </p:spPr>
        <p:txBody>
          <a:bodyPr anchor="b"/>
          <a:lstStyle>
            <a:lvl1pPr marL="0" indent="0">
              <a:buNone/>
              <a:defRPr sz="2400" b="1">
                <a:latin typeface="得意黑" pitchFamily="50" charset="-122"/>
                <a:ea typeface="得意黑" pitchFamily="50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21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231781"/>
            <a:ext cx="5311942" cy="3894382"/>
          </a:xfrm>
        </p:spPr>
        <p:txBody>
          <a:bodyPr/>
          <a:lstStyle>
            <a:lvl1pPr>
              <a:defRPr sz="2400">
                <a:latin typeface="得意黑" pitchFamily="50" charset="-122"/>
                <a:ea typeface="得意黑" pitchFamily="50" charset="-122"/>
              </a:defRPr>
            </a:lvl1pPr>
            <a:lvl2pPr>
              <a:defRPr sz="2000">
                <a:latin typeface="得意黑" pitchFamily="50" charset="-122"/>
                <a:ea typeface="得意黑" pitchFamily="50" charset="-122"/>
              </a:defRPr>
            </a:lvl2pPr>
            <a:lvl3pPr>
              <a:defRPr sz="1800">
                <a:latin typeface="得意黑" pitchFamily="50" charset="-122"/>
                <a:ea typeface="得意黑" pitchFamily="50" charset="-122"/>
              </a:defRPr>
            </a:lvl3pPr>
            <a:lvl4pPr>
              <a:defRPr sz="1600">
                <a:latin typeface="得意黑" pitchFamily="50" charset="-122"/>
                <a:ea typeface="得意黑" pitchFamily="50" charset="-122"/>
              </a:defRPr>
            </a:lvl4pPr>
            <a:lvl5pPr>
              <a:defRPr sz="1600">
                <a:latin typeface="得意黑" pitchFamily="50" charset="-122"/>
                <a:ea typeface="得意黑" pitchFamily="50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C7B2172-4384-498D-9651-F92E62FBF17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432175" y="6492875"/>
            <a:ext cx="284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defRPr>
            </a:lvl1pPr>
          </a:lstStyle>
          <a:p>
            <a:fld id="{9CDC09B0-9AA0-40D2-B83B-15137D3FF8D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365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>
            <a:extLst>
              <a:ext uri="{FF2B5EF4-FFF2-40B4-BE49-F238E27FC236}">
                <a16:creationId xmlns:a16="http://schemas.microsoft.com/office/drawing/2014/main" id="{8DDCBC7C-BC1B-4B34-A3B7-716B9AA8E7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2550" y="1073150"/>
            <a:ext cx="9486900" cy="471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任意多边形 11">
            <a:extLst>
              <a:ext uri="{FF2B5EF4-FFF2-40B4-BE49-F238E27FC236}">
                <a16:creationId xmlns:a16="http://schemas.microsoft.com/office/drawing/2014/main" id="{15F93256-CA3A-4533-AA80-01F255563213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763" y="6500813"/>
            <a:ext cx="12192000" cy="357187"/>
          </a:xfrm>
          <a:custGeom>
            <a:avLst/>
            <a:gdLst>
              <a:gd name="T0" fmla="*/ 0 w 9144000"/>
              <a:gd name="T1" fmla="*/ 0 h 756293"/>
              <a:gd name="T2" fmla="*/ 9144000 w 9144000"/>
              <a:gd name="T3" fmla="*/ 0 h 756293"/>
              <a:gd name="T4" fmla="*/ 9144000 w 9144000"/>
              <a:gd name="T5" fmla="*/ 756293 h 756293"/>
              <a:gd name="T6" fmla="*/ 8108917 w 9144000"/>
              <a:gd name="T7" fmla="*/ 756293 h 756293"/>
              <a:gd name="T8" fmla="*/ 8108917 w 9144000"/>
              <a:gd name="T9" fmla="*/ 756292 h 756293"/>
              <a:gd name="T10" fmla="*/ 0 w 9144000"/>
              <a:gd name="T11" fmla="*/ 756292 h 756293"/>
              <a:gd name="T12" fmla="*/ 0 w 9144000"/>
              <a:gd name="T13" fmla="*/ 0 h 756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3563"/>
          </a:solidFill>
          <a:ln>
            <a:noFill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zh-CN" altLang="en-US">
              <a:latin typeface="得意黑" pitchFamily="50" charset="-122"/>
              <a:ea typeface="得意黑" pitchFamily="50" charset="-122"/>
            </a:endParaRPr>
          </a:p>
        </p:txBody>
      </p:sp>
      <p:sp>
        <p:nvSpPr>
          <p:cNvPr id="6" name="平行四边形 12">
            <a:extLst>
              <a:ext uri="{FF2B5EF4-FFF2-40B4-BE49-F238E27FC236}">
                <a16:creationId xmlns:a16="http://schemas.microsoft.com/office/drawing/2014/main" id="{6EDA9326-CBD9-4D77-A838-F3DF7DB7D03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779125" y="384175"/>
            <a:ext cx="1108075" cy="165100"/>
          </a:xfrm>
          <a:prstGeom prst="parallelogram">
            <a:avLst>
              <a:gd name="adj" fmla="val 24889"/>
            </a:avLst>
          </a:prstGeom>
          <a:solidFill>
            <a:srgbClr val="F19135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宋体" charset="-122"/>
            </a:endParaRPr>
          </a:p>
        </p:txBody>
      </p:sp>
      <p:sp>
        <p:nvSpPr>
          <p:cNvPr id="7" name="平行四边形 13">
            <a:extLst>
              <a:ext uri="{FF2B5EF4-FFF2-40B4-BE49-F238E27FC236}">
                <a16:creationId xmlns:a16="http://schemas.microsoft.com/office/drawing/2014/main" id="{5A7A46FE-3718-41EF-9F5A-93AFE63A1CE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648825" y="384175"/>
            <a:ext cx="1108075" cy="165100"/>
          </a:xfrm>
          <a:prstGeom prst="parallelogram">
            <a:avLst>
              <a:gd name="adj" fmla="val 24889"/>
            </a:avLst>
          </a:prstGeom>
          <a:solidFill>
            <a:srgbClr val="1B3563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宋体" charset="-122"/>
            </a:endParaRPr>
          </a:p>
        </p:txBody>
      </p:sp>
      <p:sp>
        <p:nvSpPr>
          <p:cNvPr id="8" name="Parallelogram 33">
            <a:extLst>
              <a:ext uri="{FF2B5EF4-FFF2-40B4-BE49-F238E27FC236}">
                <a16:creationId xmlns:a16="http://schemas.microsoft.com/office/drawing/2014/main" id="{088E67F2-63B9-4193-AA76-56C726144D5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31800" y="0"/>
            <a:ext cx="863600" cy="1247775"/>
          </a:xfrm>
          <a:prstGeom prst="parallelogram">
            <a:avLst>
              <a:gd name="adj" fmla="val 25000"/>
            </a:avLst>
          </a:prstGeom>
          <a:solidFill>
            <a:srgbClr val="1B3563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latin typeface="得意黑" pitchFamily="50" charset="-122"/>
              <a:ea typeface="得意黑" pitchFamily="50" charset="-122"/>
              <a:sym typeface="方正兰亭黑_GBK" charset="0"/>
            </a:endParaRPr>
          </a:p>
        </p:txBody>
      </p:sp>
      <p:sp>
        <p:nvSpPr>
          <p:cNvPr id="9" name="平行四边形 13">
            <a:extLst>
              <a:ext uri="{FF2B5EF4-FFF2-40B4-BE49-F238E27FC236}">
                <a16:creationId xmlns:a16="http://schemas.microsoft.com/office/drawing/2014/main" id="{A34272F6-544F-4773-BC3C-4AEDA26A676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546725" y="6500813"/>
            <a:ext cx="1108075" cy="357187"/>
          </a:xfrm>
          <a:prstGeom prst="parallelogram">
            <a:avLst>
              <a:gd name="adj" fmla="val 24976"/>
            </a:avLst>
          </a:prstGeom>
          <a:solidFill>
            <a:srgbClr val="F19135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宋体" charset="-122"/>
            </a:endParaRPr>
          </a:p>
        </p:txBody>
      </p:sp>
      <p:pic>
        <p:nvPicPr>
          <p:cNvPr id="10" name="图片 12">
            <a:extLst>
              <a:ext uri="{FF2B5EF4-FFF2-40B4-BE49-F238E27FC236}">
                <a16:creationId xmlns:a16="http://schemas.microsoft.com/office/drawing/2014/main" id="{9036EE7E-63B3-4B83-B655-20C761A6872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6619875"/>
            <a:ext cx="2232025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3">
            <a:extLst>
              <a:ext uri="{FF2B5EF4-FFF2-40B4-BE49-F238E27FC236}">
                <a16:creationId xmlns:a16="http://schemas.microsoft.com/office/drawing/2014/main" id="{24618C4E-C7A9-442C-B15D-BC4E702D283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6529388"/>
            <a:ext cx="1185862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00" y="466726"/>
            <a:ext cx="9461500" cy="788988"/>
          </a:xfrm>
        </p:spPr>
        <p:txBody>
          <a:bodyPr anchor="t"/>
          <a:lstStyle>
            <a:lvl1pPr algn="l">
              <a:defRPr sz="4000" b="1" cap="all">
                <a:latin typeface="得意黑" pitchFamily="50" charset="-122"/>
                <a:ea typeface="得意黑" pitchFamily="50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3" name="内容占位符 3"/>
          <p:cNvSpPr>
            <a:spLocks noGrp="1"/>
          </p:cNvSpPr>
          <p:nvPr>
            <p:ph sz="half" idx="2"/>
          </p:nvPr>
        </p:nvSpPr>
        <p:spPr>
          <a:xfrm>
            <a:off x="1295400" y="1692280"/>
            <a:ext cx="9461500" cy="4433883"/>
          </a:xfrm>
        </p:spPr>
        <p:txBody>
          <a:bodyPr/>
          <a:lstStyle>
            <a:lvl1pPr>
              <a:defRPr sz="2400">
                <a:latin typeface="得意黑" pitchFamily="50" charset="-122"/>
                <a:ea typeface="得意黑" pitchFamily="50" charset="-122"/>
              </a:defRPr>
            </a:lvl1pPr>
            <a:lvl2pPr>
              <a:defRPr sz="2000">
                <a:latin typeface="得意黑" pitchFamily="50" charset="-122"/>
                <a:ea typeface="得意黑" pitchFamily="50" charset="-122"/>
              </a:defRPr>
            </a:lvl2pPr>
            <a:lvl3pPr>
              <a:defRPr sz="1800">
                <a:latin typeface="得意黑" pitchFamily="50" charset="-122"/>
                <a:ea typeface="得意黑" pitchFamily="50" charset="-122"/>
              </a:defRPr>
            </a:lvl3pPr>
            <a:lvl4pPr>
              <a:defRPr sz="1600">
                <a:latin typeface="得意黑" pitchFamily="50" charset="-122"/>
                <a:ea typeface="得意黑" pitchFamily="50" charset="-122"/>
              </a:defRPr>
            </a:lvl4pPr>
            <a:lvl5pPr>
              <a:defRPr sz="1600">
                <a:latin typeface="得意黑" pitchFamily="50" charset="-122"/>
                <a:ea typeface="得意黑" pitchFamily="50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2E109C6-5377-469A-8309-E068053964FD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432175" y="6492875"/>
            <a:ext cx="284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defRPr>
            </a:lvl1pPr>
          </a:lstStyle>
          <a:p>
            <a:fld id="{F9BAB1EF-D241-4452-96C4-6DF75DB41B8F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9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11">
            <a:extLst>
              <a:ext uri="{FF2B5EF4-FFF2-40B4-BE49-F238E27FC236}">
                <a16:creationId xmlns:a16="http://schemas.microsoft.com/office/drawing/2014/main" id="{04D43651-2499-40AF-99D3-77C94D08D37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763" y="6500813"/>
            <a:ext cx="12192000" cy="357187"/>
          </a:xfrm>
          <a:custGeom>
            <a:avLst/>
            <a:gdLst>
              <a:gd name="T0" fmla="*/ 0 w 9144000"/>
              <a:gd name="T1" fmla="*/ 0 h 756293"/>
              <a:gd name="T2" fmla="*/ 9144000 w 9144000"/>
              <a:gd name="T3" fmla="*/ 0 h 756293"/>
              <a:gd name="T4" fmla="*/ 9144000 w 9144000"/>
              <a:gd name="T5" fmla="*/ 756293 h 756293"/>
              <a:gd name="T6" fmla="*/ 8108917 w 9144000"/>
              <a:gd name="T7" fmla="*/ 756293 h 756293"/>
              <a:gd name="T8" fmla="*/ 8108917 w 9144000"/>
              <a:gd name="T9" fmla="*/ 756292 h 756293"/>
              <a:gd name="T10" fmla="*/ 0 w 9144000"/>
              <a:gd name="T11" fmla="*/ 756292 h 756293"/>
              <a:gd name="T12" fmla="*/ 0 w 9144000"/>
              <a:gd name="T13" fmla="*/ 0 h 756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144000" h="756293">
                <a:moveTo>
                  <a:pt x="0" y="0"/>
                </a:moveTo>
                <a:lnTo>
                  <a:pt x="9144000" y="0"/>
                </a:lnTo>
                <a:lnTo>
                  <a:pt x="9144000" y="756293"/>
                </a:lnTo>
                <a:lnTo>
                  <a:pt x="8108917" y="756293"/>
                </a:lnTo>
                <a:lnTo>
                  <a:pt x="8108917" y="756292"/>
                </a:lnTo>
                <a:lnTo>
                  <a:pt x="0" y="756292"/>
                </a:lnTo>
                <a:lnTo>
                  <a:pt x="0" y="0"/>
                </a:lnTo>
                <a:close/>
              </a:path>
            </a:pathLst>
          </a:custGeom>
          <a:solidFill>
            <a:srgbClr val="1B3563"/>
          </a:solidFill>
          <a:ln>
            <a:noFill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endParaRPr lang="zh-CN" altLang="en-US">
              <a:latin typeface="得意黑" pitchFamily="50" charset="-122"/>
              <a:ea typeface="得意黑" pitchFamily="50" charset="-122"/>
            </a:endParaRPr>
          </a:p>
        </p:txBody>
      </p:sp>
      <p:sp>
        <p:nvSpPr>
          <p:cNvPr id="6" name="平行四边形 13">
            <a:extLst>
              <a:ext uri="{FF2B5EF4-FFF2-40B4-BE49-F238E27FC236}">
                <a16:creationId xmlns:a16="http://schemas.microsoft.com/office/drawing/2014/main" id="{68642395-29D0-453C-AFA3-8A33C1CF531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648825" y="384175"/>
            <a:ext cx="1108075" cy="165100"/>
          </a:xfrm>
          <a:prstGeom prst="parallelogram">
            <a:avLst>
              <a:gd name="adj" fmla="val 24889"/>
            </a:avLst>
          </a:prstGeom>
          <a:solidFill>
            <a:srgbClr val="1B3563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宋体" charset="-122"/>
            </a:endParaRPr>
          </a:p>
        </p:txBody>
      </p:sp>
      <p:sp>
        <p:nvSpPr>
          <p:cNvPr id="7" name="平行四边形 13">
            <a:extLst>
              <a:ext uri="{FF2B5EF4-FFF2-40B4-BE49-F238E27FC236}">
                <a16:creationId xmlns:a16="http://schemas.microsoft.com/office/drawing/2014/main" id="{93CD8234-5C33-4335-B4B2-B23B8799F1D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546725" y="6500813"/>
            <a:ext cx="1108075" cy="357187"/>
          </a:xfrm>
          <a:prstGeom prst="parallelogram">
            <a:avLst>
              <a:gd name="adj" fmla="val 24976"/>
            </a:avLst>
          </a:prstGeom>
          <a:solidFill>
            <a:srgbClr val="F19135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宋体" charset="-122"/>
            </a:endParaRPr>
          </a:p>
        </p:txBody>
      </p:sp>
      <p:pic>
        <p:nvPicPr>
          <p:cNvPr id="9" name="图片 9">
            <a:extLst>
              <a:ext uri="{FF2B5EF4-FFF2-40B4-BE49-F238E27FC236}">
                <a16:creationId xmlns:a16="http://schemas.microsoft.com/office/drawing/2014/main" id="{9C268D38-41FC-4FC7-97C3-3C70AD4E1B9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988" y="6619875"/>
            <a:ext cx="2232025" cy="12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0">
            <a:extLst>
              <a:ext uri="{FF2B5EF4-FFF2-40B4-BE49-F238E27FC236}">
                <a16:creationId xmlns:a16="http://schemas.microsoft.com/office/drawing/2014/main" id="{80E475A9-27FB-4F9A-BA05-F47C74B0821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113" y="6529388"/>
            <a:ext cx="1185862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Parallelogram 33">
            <a:extLst>
              <a:ext uri="{FF2B5EF4-FFF2-40B4-BE49-F238E27FC236}">
                <a16:creationId xmlns:a16="http://schemas.microsoft.com/office/drawing/2014/main" id="{35591DB6-2345-41A3-A49B-5479D3BA6A6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31800" y="0"/>
            <a:ext cx="863600" cy="1247775"/>
          </a:xfrm>
          <a:prstGeom prst="parallelogram">
            <a:avLst>
              <a:gd name="adj" fmla="val 25000"/>
            </a:avLst>
          </a:prstGeom>
          <a:solidFill>
            <a:srgbClr val="1B3563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latin typeface="得意黑" pitchFamily="50" charset="-122"/>
              <a:ea typeface="得意黑" pitchFamily="50" charset="-122"/>
              <a:sym typeface="方正兰亭黑_GBK" charset="0"/>
            </a:endParaRPr>
          </a:p>
        </p:txBody>
      </p:sp>
      <p:sp>
        <p:nvSpPr>
          <p:cNvPr id="12" name="平行四边形 11">
            <a:extLst>
              <a:ext uri="{FF2B5EF4-FFF2-40B4-BE49-F238E27FC236}">
                <a16:creationId xmlns:a16="http://schemas.microsoft.com/office/drawing/2014/main" id="{AEA2AEBC-EE49-4C47-B6CB-C900CE412D4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779125" y="384175"/>
            <a:ext cx="1108075" cy="165100"/>
          </a:xfrm>
          <a:prstGeom prst="parallelogram">
            <a:avLst>
              <a:gd name="adj" fmla="val 24889"/>
            </a:avLst>
          </a:prstGeom>
          <a:solidFill>
            <a:srgbClr val="F19135"/>
          </a:solidFill>
          <a:ln>
            <a:noFill/>
          </a:ln>
        </p:spPr>
        <p:txBody>
          <a:bodyPr lIns="121908" tIns="60955" rIns="121908" bIns="60955"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8956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33528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8100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4267200" indent="-609600" defTabSz="1219200" fontAlgn="base">
              <a:spcBef>
                <a:spcPct val="0"/>
              </a:spcBef>
              <a:spcAft>
                <a:spcPct val="0"/>
              </a:spcAft>
              <a:buFont typeface="Arial" charset="0"/>
              <a:defRPr sz="2400"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得意黑" pitchFamily="50" charset="-122"/>
              <a:ea typeface="得意黑" pitchFamily="50" charset="-122"/>
              <a:sym typeface="宋体" charset="-122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295400" y="1600200"/>
            <a:ext cx="9461500" cy="4525963"/>
          </a:xfrm>
        </p:spPr>
        <p:txBody>
          <a:bodyPr/>
          <a:lstStyle>
            <a:lvl1pPr>
              <a:defRPr sz="2800">
                <a:latin typeface="得意黑" pitchFamily="50" charset="-122"/>
                <a:ea typeface="得意黑" pitchFamily="50" charset="-122"/>
              </a:defRPr>
            </a:lvl1pPr>
            <a:lvl2pPr>
              <a:defRPr sz="2400">
                <a:latin typeface="得意黑" pitchFamily="50" charset="-122"/>
                <a:ea typeface="得意黑" pitchFamily="50" charset="-122"/>
              </a:defRPr>
            </a:lvl2pPr>
            <a:lvl3pPr>
              <a:defRPr sz="2000">
                <a:latin typeface="得意黑" pitchFamily="50" charset="-122"/>
                <a:ea typeface="得意黑" pitchFamily="50" charset="-122"/>
              </a:defRPr>
            </a:lvl3pPr>
            <a:lvl4pPr>
              <a:defRPr sz="1800">
                <a:latin typeface="得意黑" pitchFamily="50" charset="-122"/>
                <a:ea typeface="得意黑" pitchFamily="50" charset="-122"/>
              </a:defRPr>
            </a:lvl4pPr>
            <a:lvl5pPr>
              <a:defRPr sz="1800">
                <a:latin typeface="得意黑" pitchFamily="50" charset="-122"/>
                <a:ea typeface="得意黑" pitchFamily="50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1295400" y="466726"/>
            <a:ext cx="9461500" cy="788988"/>
          </a:xfrm>
        </p:spPr>
        <p:txBody>
          <a:bodyPr anchor="t"/>
          <a:lstStyle>
            <a:lvl1pPr algn="l">
              <a:defRPr sz="4000" b="1" cap="all">
                <a:latin typeface="得意黑" pitchFamily="50" charset="-122"/>
                <a:ea typeface="得意黑" pitchFamily="50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855C3489-6ABA-482A-A254-1FF58B5CEBAF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xfrm>
            <a:off x="3432175" y="6492875"/>
            <a:ext cx="284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得意黑" pitchFamily="50" charset="-122"/>
                <a:ea typeface="得意黑" pitchFamily="50" charset="-122"/>
              </a:defRPr>
            </a:lvl1pPr>
          </a:lstStyle>
          <a:p>
            <a:fld id="{E45BD26B-1024-4A01-93EB-374BEB8542E3}" type="slidenum">
              <a:rPr lang="en-US" altLang="zh-CN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265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7AE1657E-679E-4A3F-A634-516C72EBE1E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5D22D-F4EB-49D2-9F31-B07A25A5895A}" type="datetime1">
              <a:rPr lang="zh-CN" altLang="en-US"/>
              <a:pPr>
                <a:defRPr/>
              </a:pPr>
              <a:t>2024/5/13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81764460-934A-47E6-9980-6DC341708D0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1</a:t>
            </a:r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7663740B-AA9F-4E4F-B288-69F218B13B3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A05DBF-33A5-4084-BBD5-D78E964B6E3C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3295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49DB36F-BC89-4A19-A185-3A87159D11E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F26C0-D0CA-48D1-B709-8A551C5FE22A}" type="datetime1">
              <a:rPr lang="zh-CN" altLang="en-US"/>
              <a:pPr>
                <a:defRPr/>
              </a:pPr>
              <a:t>2024/5/13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C96A4BD-94BA-4DE3-A40E-25ED78DCA7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1</a:t>
            </a:r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925E12C-B95F-46C4-8004-4ACAE4D9EF9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BA2CCF-3B7E-4A01-A67E-0C4EB6641221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848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方正兰亭黑_GBK" panose="02000000000000000000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EBD0BE7-8436-4218-9AF2-05A66CDB78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3E33B-08C6-4FA7-9534-22F3771DA157}" type="datetime1">
              <a:rPr lang="zh-CN" altLang="en-US"/>
              <a:pPr>
                <a:defRPr/>
              </a:pPr>
              <a:t>2024/5/13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1ED5A9B-EA1D-4631-B943-9E6C814D6E7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1</a:t>
            </a:r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C5BE84F1-1EF3-482D-A17B-6F0C87DF618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EF8497-7397-49B7-9252-8CF9F65DA4B9}" type="slidenum">
              <a:rPr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763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1E39D97-4355-47FB-9F25-444F531C4A4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6" rIns="91431" bIns="45716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方正兰亭黑_GBK" charset="-122"/>
              </a:rPr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29D316C6-D3D1-4DD2-9CC4-78DEB685B39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6" rIns="91431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>
                <a:sym typeface="方正兰亭黑_GBK" charset="-122"/>
              </a:rPr>
              <a:t>Click to edit Master text styles</a:t>
            </a:r>
          </a:p>
          <a:p>
            <a:pPr lvl="1"/>
            <a:r>
              <a:rPr lang="zh-CN" altLang="zh-CN">
                <a:sym typeface="方正兰亭黑_GBK" charset="-122"/>
              </a:rPr>
              <a:t>Second level</a:t>
            </a:r>
          </a:p>
          <a:p>
            <a:pPr lvl="2"/>
            <a:r>
              <a:rPr lang="zh-CN" altLang="zh-CN">
                <a:sym typeface="方正兰亭黑_GBK" charset="-122"/>
              </a:rPr>
              <a:t>Third level</a:t>
            </a:r>
          </a:p>
          <a:p>
            <a:pPr lvl="3"/>
            <a:r>
              <a:rPr lang="zh-CN" altLang="zh-CN">
                <a:sym typeface="方正兰亭黑_GBK" charset="-122"/>
              </a:rPr>
              <a:t>Fourth level</a:t>
            </a:r>
          </a:p>
          <a:p>
            <a:pPr lvl="4"/>
            <a:r>
              <a:rPr lang="zh-CN" altLang="zh-CN">
                <a:sym typeface="方正兰亭黑_GBK" charset="-122"/>
              </a:rPr>
              <a:t>Fifth level</a:t>
            </a:r>
          </a:p>
        </p:txBody>
      </p:sp>
      <p:sp>
        <p:nvSpPr>
          <p:cNvPr id="1028" name="Date Placeholder 3">
            <a:extLst>
              <a:ext uri="{FF2B5EF4-FFF2-40B4-BE49-F238E27FC236}">
                <a16:creationId xmlns:a16="http://schemas.microsoft.com/office/drawing/2014/main" id="{3429CA95-A66D-4E62-B270-E1C7C1DBF5B1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6" rIns="91431" bIns="45716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DFE768F-1713-4F68-844B-DE4F54845508}" type="datetime1">
              <a:rPr lang="zh-CN" altLang="en-US"/>
              <a:pPr>
                <a:defRPr/>
              </a:pPr>
              <a:t>2024/5/13</a:t>
            </a:fld>
            <a:endParaRPr lang="en-US" sz="1800">
              <a:solidFill>
                <a:schemeClr val="tx1"/>
              </a:solidFill>
            </a:endParaRPr>
          </a:p>
        </p:txBody>
      </p:sp>
      <p:sp>
        <p:nvSpPr>
          <p:cNvPr id="1029" name="Footer Placeholder 4">
            <a:extLst>
              <a:ext uri="{FF2B5EF4-FFF2-40B4-BE49-F238E27FC236}">
                <a16:creationId xmlns:a16="http://schemas.microsoft.com/office/drawing/2014/main" id="{497FDC4C-B222-4F01-9F72-B3926FE496D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6" rIns="91431" bIns="45716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6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zh-CN" altLang="en-US"/>
              <a:t>1</a:t>
            </a:r>
            <a:endParaRPr lang="en-US" altLang="zh-CN" sz="1800">
              <a:solidFill>
                <a:schemeClr val="tx1"/>
              </a:solidFill>
            </a:endParaRPr>
          </a:p>
        </p:txBody>
      </p:sp>
      <p:sp>
        <p:nvSpPr>
          <p:cNvPr id="1030" name="Slide Number Placeholder 5">
            <a:extLst>
              <a:ext uri="{FF2B5EF4-FFF2-40B4-BE49-F238E27FC236}">
                <a16:creationId xmlns:a16="http://schemas.microsoft.com/office/drawing/2014/main" id="{A339480C-1B8E-4BB3-9F1D-C3F014F1DC4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1" tIns="45716" rIns="91431" bIns="45716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600" noProof="1">
                <a:solidFill>
                  <a:srgbClr val="898989"/>
                </a:solidFill>
              </a:defRPr>
            </a:lvl1pPr>
          </a:lstStyle>
          <a:p>
            <a:fld id="{F47549B8-2A6C-4E1C-B636-99957B9803F7}" type="slidenum">
              <a:rPr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  <p:sldLayoutId id="2147483804" r:id="rId12"/>
  </p:sldLayoutIdLst>
  <p:hf hdr="0" dt="0"/>
  <p:txStyles>
    <p:titleStyle>
      <a:lvl1pPr marL="1219200" indent="-1219200"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+mj-lt"/>
          <a:ea typeface="+mj-ea"/>
          <a:cs typeface="+mj-cs"/>
          <a:sym typeface="方正兰亭黑_GBK" charset="-122"/>
        </a:defRPr>
      </a:lvl1pPr>
      <a:lvl2pPr marL="1219200" indent="-1219200"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方正兰亭黑_GBK" panose="02000000000000000000" charset="-122"/>
          <a:ea typeface="宋体" panose="02010600030101010101" pitchFamily="2" charset="-122"/>
          <a:sym typeface="方正兰亭黑_GBK" charset="-122"/>
        </a:defRPr>
      </a:lvl2pPr>
      <a:lvl3pPr marL="1219200" indent="-1219200"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方正兰亭黑_GBK" panose="02000000000000000000" charset="-122"/>
          <a:ea typeface="宋体" panose="02010600030101010101" pitchFamily="2" charset="-122"/>
          <a:sym typeface="方正兰亭黑_GBK" charset="-122"/>
        </a:defRPr>
      </a:lvl3pPr>
      <a:lvl4pPr marL="1219200" indent="-1219200"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方正兰亭黑_GBK" panose="02000000000000000000" charset="-122"/>
          <a:ea typeface="宋体" panose="02010600030101010101" pitchFamily="2" charset="-122"/>
          <a:sym typeface="方正兰亭黑_GBK" charset="-122"/>
        </a:defRPr>
      </a:lvl4pPr>
      <a:lvl5pPr marL="1219200" indent="-1219200" algn="ctr" rtl="0" eaLnBrk="0" fontAlgn="base" hangingPunct="0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方正兰亭黑_GBK" panose="02000000000000000000" charset="-122"/>
          <a:ea typeface="宋体" panose="02010600030101010101" pitchFamily="2" charset="-122"/>
          <a:sym typeface="方正兰亭黑_GBK" charset="-122"/>
        </a:defRPr>
      </a:lvl5pPr>
      <a:lvl6pPr marL="1676400" indent="-1219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方正兰亭黑_GBK" panose="02000000000000000000" charset="-122"/>
          <a:ea typeface="宋体" panose="02010600030101010101" pitchFamily="2" charset="-122"/>
          <a:sym typeface="方正兰亭黑_GBK" panose="02000000000000000000" charset="-122"/>
        </a:defRPr>
      </a:lvl6pPr>
      <a:lvl7pPr marL="2133600" indent="-1219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方正兰亭黑_GBK" panose="02000000000000000000" charset="-122"/>
          <a:ea typeface="宋体" panose="02010600030101010101" pitchFamily="2" charset="-122"/>
          <a:sym typeface="方正兰亭黑_GBK" panose="02000000000000000000" charset="-122"/>
        </a:defRPr>
      </a:lvl7pPr>
      <a:lvl8pPr marL="2590800" indent="-1219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方正兰亭黑_GBK" panose="02000000000000000000" charset="-122"/>
          <a:ea typeface="宋体" panose="02010600030101010101" pitchFamily="2" charset="-122"/>
          <a:sym typeface="方正兰亭黑_GBK" panose="02000000000000000000" charset="-122"/>
        </a:defRPr>
      </a:lvl8pPr>
      <a:lvl9pPr marL="3048000" indent="-1219200" algn="ctr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方正兰亭黑_GBK" panose="02000000000000000000" charset="-122"/>
          <a:ea typeface="宋体" panose="02010600030101010101" pitchFamily="2" charset="-122"/>
          <a:sym typeface="方正兰亭黑_GBK" panose="02000000000000000000" charset="-122"/>
        </a:defRPr>
      </a:lvl9pPr>
    </p:titleStyle>
    <p:bodyStyle>
      <a:lvl1pPr marL="457200" indent="-457200" algn="l" defTabSz="1219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方正兰亭黑_GBK" charset="-122"/>
        </a:defRPr>
      </a:lvl1pPr>
      <a:lvl2pPr marL="990600" indent="-381000" algn="l" defTabSz="1219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3700">
          <a:solidFill>
            <a:schemeClr val="tx1"/>
          </a:solidFill>
          <a:latin typeface="+mn-lt"/>
          <a:ea typeface="+mn-ea"/>
          <a:sym typeface="方正兰亭黑_GBK" charset="-122"/>
        </a:defRPr>
      </a:lvl2pPr>
      <a:lvl3pPr marL="1524000" indent="-304800" algn="l" defTabSz="1219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sym typeface="方正兰亭黑_GBK" charset="-122"/>
        </a:defRPr>
      </a:lvl3pPr>
      <a:lvl4pPr marL="2133600" indent="-304800" algn="l" defTabSz="1219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  <a:ea typeface="+mn-ea"/>
          <a:sym typeface="方正兰亭黑_GBK" charset="-122"/>
        </a:defRPr>
      </a:lvl4pPr>
      <a:lvl5pPr marL="2743200" indent="-304800" algn="l" defTabSz="1219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方正兰亭黑_GBK" charset="-122"/>
        </a:defRPr>
      </a:lvl5pPr>
      <a:lvl6pPr marL="3200400" indent="-304800" algn="l" defTabSz="1219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方正兰亭黑_GBK" panose="02000000000000000000" charset="-122"/>
        </a:defRPr>
      </a:lvl6pPr>
      <a:lvl7pPr marL="3657600" indent="-304800" algn="l" defTabSz="1219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方正兰亭黑_GBK" panose="02000000000000000000" charset="-122"/>
        </a:defRPr>
      </a:lvl7pPr>
      <a:lvl8pPr marL="4114800" indent="-304800" algn="l" defTabSz="1219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方正兰亭黑_GBK" panose="02000000000000000000" charset="-122"/>
        </a:defRPr>
      </a:lvl8pPr>
      <a:lvl9pPr marL="4572000" indent="-304800" algn="l" defTabSz="1219200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600">
          <a:solidFill>
            <a:schemeClr val="tx1"/>
          </a:solidFill>
          <a:latin typeface="+mn-lt"/>
          <a:ea typeface="+mn-ea"/>
          <a:sym typeface="方正兰亭黑_GBK" panose="02000000000000000000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7">
            <a:extLst>
              <a:ext uri="{FF2B5EF4-FFF2-40B4-BE49-F238E27FC236}">
                <a16:creationId xmlns:a16="http://schemas.microsoft.com/office/drawing/2014/main" id="{388140E3-3003-4A0C-BF61-A372D6290D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08138" y="1843088"/>
            <a:ext cx="8928100" cy="788987"/>
          </a:xfrm>
        </p:spPr>
        <p:txBody>
          <a:bodyPr/>
          <a:lstStyle/>
          <a:p>
            <a:r>
              <a:rPr lang="zh-CN" altLang="en-US" b="0" cap="none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在这里输入你的标题</a:t>
            </a:r>
          </a:p>
        </p:txBody>
      </p:sp>
      <p:sp>
        <p:nvSpPr>
          <p:cNvPr id="16387" name="文本占位符 8">
            <a:extLst>
              <a:ext uri="{FF2B5EF4-FFF2-40B4-BE49-F238E27FC236}">
                <a16:creationId xmlns:a16="http://schemas.microsoft.com/office/drawing/2014/main" id="{70E67627-C5E1-440A-9F13-952BD0FBD6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08138" y="2644775"/>
            <a:ext cx="8928100" cy="433388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副标题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501A189C-29C8-4353-863C-4C593AFF6A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6725"/>
            <a:ext cx="9461500" cy="788988"/>
          </a:xfrm>
        </p:spPr>
        <p:txBody>
          <a:bodyPr/>
          <a:lstStyle/>
          <a:p>
            <a:pPr>
              <a:defRPr/>
            </a:pPr>
            <a:endParaRPr kumimoji="1" lang="zh-CN" altLang="en-US">
              <a:sym typeface="方正兰亭黑_GBK" charset="0"/>
            </a:endParaRPr>
          </a:p>
        </p:txBody>
      </p:sp>
      <p:sp>
        <p:nvSpPr>
          <p:cNvPr id="25603" name="幻灯片编号占位符 2">
            <a:extLst>
              <a:ext uri="{FF2B5EF4-FFF2-40B4-BE49-F238E27FC236}">
                <a16:creationId xmlns:a16="http://schemas.microsoft.com/office/drawing/2014/main" id="{F80B4A3B-48DA-4C40-9AC0-985E902862E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BA2B3BC-7368-433C-B762-B124CFE2152A}" type="slidenum">
              <a:rPr altLang="en-US"/>
              <a:pPr/>
              <a:t>10</a:t>
            </a:fld>
            <a:endParaRPr lang="zh-CN" altLang="en-US"/>
          </a:p>
        </p:txBody>
      </p:sp>
      <p:sp>
        <p:nvSpPr>
          <p:cNvPr id="6" name="Rectangle 42">
            <a:extLst>
              <a:ext uri="{FF2B5EF4-FFF2-40B4-BE49-F238E27FC236}">
                <a16:creationId xmlns:a16="http://schemas.microsoft.com/office/drawing/2014/main" id="{0711AE1D-C572-4F47-9EA5-3D5B286DB4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4588" y="5465763"/>
            <a:ext cx="9612312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7F7F7F"/>
                </a:solidFill>
                <a:sym typeface="Arial" panose="020B0604020202020204" pitchFamily="34" charset="0"/>
              </a:rPr>
              <a:t>This is a sample text. Insert your desired text here. Again, this is a dummy text, enter your own text here. This is a sample text. Insert your desired text here.</a:t>
            </a:r>
            <a:endParaRPr lang="zh-CN" altLang="en-US"/>
          </a:p>
        </p:txBody>
      </p:sp>
      <p:sp>
        <p:nvSpPr>
          <p:cNvPr id="7" name="直接连接符 5">
            <a:extLst>
              <a:ext uri="{FF2B5EF4-FFF2-40B4-BE49-F238E27FC236}">
                <a16:creationId xmlns:a16="http://schemas.microsoft.com/office/drawing/2014/main" id="{4AEA5018-C7C5-42B1-97EB-5F1DE83D8F1E}"/>
              </a:ext>
            </a:extLst>
          </p:cNvPr>
          <p:cNvSpPr>
            <a:spLocks noChangeShapeType="1"/>
          </p:cNvSpPr>
          <p:nvPr/>
        </p:nvSpPr>
        <p:spPr bwMode="auto">
          <a:xfrm>
            <a:off x="2308225" y="2617788"/>
            <a:ext cx="1320800" cy="642937"/>
          </a:xfrm>
          <a:prstGeom prst="line">
            <a:avLst/>
          </a:prstGeom>
          <a:noFill/>
          <a:ln w="9525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直接连接符 158">
            <a:extLst>
              <a:ext uri="{FF2B5EF4-FFF2-40B4-BE49-F238E27FC236}">
                <a16:creationId xmlns:a16="http://schemas.microsoft.com/office/drawing/2014/main" id="{1164EB9F-1E26-49D0-A01E-801C3135ED4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91075" y="2409825"/>
            <a:ext cx="1422400" cy="881063"/>
          </a:xfrm>
          <a:prstGeom prst="line">
            <a:avLst/>
          </a:prstGeom>
          <a:noFill/>
          <a:ln w="9525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159">
            <a:extLst>
              <a:ext uri="{FF2B5EF4-FFF2-40B4-BE49-F238E27FC236}">
                <a16:creationId xmlns:a16="http://schemas.microsoft.com/office/drawing/2014/main" id="{CF21533C-C434-4ECE-ACB9-5BC8A23D7E62}"/>
              </a:ext>
            </a:extLst>
          </p:cNvPr>
          <p:cNvSpPr>
            <a:spLocks noChangeShapeType="1"/>
          </p:cNvSpPr>
          <p:nvPr/>
        </p:nvSpPr>
        <p:spPr bwMode="auto">
          <a:xfrm>
            <a:off x="7591425" y="2409825"/>
            <a:ext cx="1450975" cy="720725"/>
          </a:xfrm>
          <a:prstGeom prst="line">
            <a:avLst/>
          </a:prstGeom>
          <a:noFill/>
          <a:ln w="9525">
            <a:solidFill>
              <a:srgbClr val="7F7F7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2">
            <a:extLst>
              <a:ext uri="{FF2B5EF4-FFF2-40B4-BE49-F238E27FC236}">
                <a16:creationId xmlns:a16="http://schemas.microsoft.com/office/drawing/2014/main" id="{F8A8B8E3-9854-47C2-9847-1A8100F75A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5250" y="1925638"/>
            <a:ext cx="1346200" cy="1204912"/>
          </a:xfrm>
          <a:prstGeom prst="rect">
            <a:avLst/>
          </a:prstGeom>
          <a:solidFill>
            <a:srgbClr val="F19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1" name="矩形 150">
            <a:extLst>
              <a:ext uri="{FF2B5EF4-FFF2-40B4-BE49-F238E27FC236}">
                <a16:creationId xmlns:a16="http://schemas.microsoft.com/office/drawing/2014/main" id="{81585F4A-E09D-4434-8646-B6FA66D0F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9025" y="2638425"/>
            <a:ext cx="1181100" cy="1244600"/>
          </a:xfrm>
          <a:prstGeom prst="rect">
            <a:avLst/>
          </a:prstGeom>
          <a:solidFill>
            <a:srgbClr val="1B35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矩形 156">
            <a:extLst>
              <a:ext uri="{FF2B5EF4-FFF2-40B4-BE49-F238E27FC236}">
                <a16:creationId xmlns:a16="http://schemas.microsoft.com/office/drawing/2014/main" id="{5A60E910-D6EF-4209-A3C1-92B91A95E0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3475" y="1684338"/>
            <a:ext cx="1377950" cy="1452562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3" name="矩形 157">
            <a:extLst>
              <a:ext uri="{FF2B5EF4-FFF2-40B4-BE49-F238E27FC236}">
                <a16:creationId xmlns:a16="http://schemas.microsoft.com/office/drawing/2014/main" id="{BA82044D-602C-4442-AA95-D0A53982A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9225" y="2482850"/>
            <a:ext cx="1181100" cy="12446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  <a:defRPr/>
            </a:pPr>
            <a:endParaRPr lang="zh-CN" altLang="zh-CN">
              <a:solidFill>
                <a:srgbClr val="FFFFFF"/>
              </a:solidFill>
              <a:latin typeface="宋体" charset="-122"/>
              <a:ea typeface="宋体" charset="-122"/>
              <a:sym typeface="宋体" charset="-122"/>
            </a:endParaRPr>
          </a:p>
        </p:txBody>
      </p:sp>
      <p:sp>
        <p:nvSpPr>
          <p:cNvPr id="14" name="文本框 19">
            <a:extLst>
              <a:ext uri="{FF2B5EF4-FFF2-40B4-BE49-F238E27FC236}">
                <a16:creationId xmlns:a16="http://schemas.microsoft.com/office/drawing/2014/main" id="{F953EE10-AEB9-4486-887B-91701E2085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4313" y="2328863"/>
            <a:ext cx="1022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Text1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文本框 19">
            <a:extLst>
              <a:ext uri="{FF2B5EF4-FFF2-40B4-BE49-F238E27FC236}">
                <a16:creationId xmlns:a16="http://schemas.microsoft.com/office/drawing/2014/main" id="{B85EB594-31EA-4DEF-B71C-84DF4991E4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84588" y="3017838"/>
            <a:ext cx="1022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Text2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6" name="文本框 19">
            <a:extLst>
              <a:ext uri="{FF2B5EF4-FFF2-40B4-BE49-F238E27FC236}">
                <a16:creationId xmlns:a16="http://schemas.microsoft.com/office/drawing/2014/main" id="{3BFB91F6-7BAB-4F44-8B63-CD29A11B24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438" y="2130425"/>
            <a:ext cx="10239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Text3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文本框 19">
            <a:extLst>
              <a:ext uri="{FF2B5EF4-FFF2-40B4-BE49-F238E27FC236}">
                <a16:creationId xmlns:a16="http://schemas.microsoft.com/office/drawing/2014/main" id="{A62D6FE8-6184-4BE1-A4B7-C3DCFE79F4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8288" y="2884488"/>
            <a:ext cx="1022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Text4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8" name="组合 354">
            <a:extLst>
              <a:ext uri="{FF2B5EF4-FFF2-40B4-BE49-F238E27FC236}">
                <a16:creationId xmlns:a16="http://schemas.microsoft.com/office/drawing/2014/main" id="{24838F18-21CF-4141-B0E0-0B8923CAD2CB}"/>
              </a:ext>
            </a:extLst>
          </p:cNvPr>
          <p:cNvGrpSpPr>
            <a:grpSpLocks/>
          </p:cNvGrpSpPr>
          <p:nvPr/>
        </p:nvGrpSpPr>
        <p:grpSpPr bwMode="auto">
          <a:xfrm>
            <a:off x="1295400" y="3295650"/>
            <a:ext cx="1560513" cy="1035050"/>
            <a:chOff x="-45067" y="0"/>
            <a:chExt cx="1695985" cy="726548"/>
          </a:xfrm>
        </p:grpSpPr>
        <p:sp>
          <p:nvSpPr>
            <p:cNvPr id="25626" name="文本框 355">
              <a:extLst>
                <a:ext uri="{FF2B5EF4-FFF2-40B4-BE49-F238E27FC236}">
                  <a16:creationId xmlns:a16="http://schemas.microsoft.com/office/drawing/2014/main" id="{3411B3EC-604D-40C9-9E3D-4A645334F2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5067" y="349618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627" name="文本框 356">
              <a:extLst>
                <a:ext uri="{FF2B5EF4-FFF2-40B4-BE49-F238E27FC236}">
                  <a16:creationId xmlns:a16="http://schemas.microsoft.com/office/drawing/2014/main" id="{A6878B38-295A-4735-AE50-C67FCA3210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354">
            <a:extLst>
              <a:ext uri="{FF2B5EF4-FFF2-40B4-BE49-F238E27FC236}">
                <a16:creationId xmlns:a16="http://schemas.microsoft.com/office/drawing/2014/main" id="{65892E4D-F2A9-4082-BC8E-3AC89AF52D09}"/>
              </a:ext>
            </a:extLst>
          </p:cNvPr>
          <p:cNvGrpSpPr>
            <a:grpSpLocks/>
          </p:cNvGrpSpPr>
          <p:nvPr/>
        </p:nvGrpSpPr>
        <p:grpSpPr bwMode="auto">
          <a:xfrm>
            <a:off x="3524250" y="4078288"/>
            <a:ext cx="2203450" cy="968375"/>
            <a:chOff x="0" y="0"/>
            <a:chExt cx="1652415" cy="725273"/>
          </a:xfrm>
        </p:grpSpPr>
        <p:sp>
          <p:nvSpPr>
            <p:cNvPr id="25624" name="文本框 355">
              <a:extLst>
                <a:ext uri="{FF2B5EF4-FFF2-40B4-BE49-F238E27FC236}">
                  <a16:creationId xmlns:a16="http://schemas.microsoft.com/office/drawing/2014/main" id="{0267C879-E769-464B-BFCF-A2E53BCA6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97" y="348343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625" name="文本框 356">
              <a:extLst>
                <a:ext uri="{FF2B5EF4-FFF2-40B4-BE49-F238E27FC236}">
                  <a16:creationId xmlns:a16="http://schemas.microsoft.com/office/drawing/2014/main" id="{C587A271-CEDC-4574-BBA0-4004560FD6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354">
            <a:extLst>
              <a:ext uri="{FF2B5EF4-FFF2-40B4-BE49-F238E27FC236}">
                <a16:creationId xmlns:a16="http://schemas.microsoft.com/office/drawing/2014/main" id="{8B944972-09E7-4216-BC16-940C33C1DC8A}"/>
              </a:ext>
            </a:extLst>
          </p:cNvPr>
          <p:cNvGrpSpPr>
            <a:grpSpLocks/>
          </p:cNvGrpSpPr>
          <p:nvPr/>
        </p:nvGrpSpPr>
        <p:grpSpPr bwMode="auto">
          <a:xfrm>
            <a:off x="6111875" y="3348038"/>
            <a:ext cx="2222500" cy="957262"/>
            <a:chOff x="0" y="0"/>
            <a:chExt cx="1667695" cy="717798"/>
          </a:xfrm>
        </p:grpSpPr>
        <p:sp>
          <p:nvSpPr>
            <p:cNvPr id="25622" name="文本框 355">
              <a:extLst>
                <a:ext uri="{FF2B5EF4-FFF2-40B4-BE49-F238E27FC236}">
                  <a16:creationId xmlns:a16="http://schemas.microsoft.com/office/drawing/2014/main" id="{2A944561-F964-457B-B343-553C798A21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77" y="340868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623" name="文本框 356">
              <a:extLst>
                <a:ext uri="{FF2B5EF4-FFF2-40B4-BE49-F238E27FC236}">
                  <a16:creationId xmlns:a16="http://schemas.microsoft.com/office/drawing/2014/main" id="{77AA3A20-D9A9-4CC3-B74B-BF445CB2AC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354">
            <a:extLst>
              <a:ext uri="{FF2B5EF4-FFF2-40B4-BE49-F238E27FC236}">
                <a16:creationId xmlns:a16="http://schemas.microsoft.com/office/drawing/2014/main" id="{ED92758F-3E1D-4966-B0EA-787BA7DD16D1}"/>
              </a:ext>
            </a:extLst>
          </p:cNvPr>
          <p:cNvGrpSpPr>
            <a:grpSpLocks/>
          </p:cNvGrpSpPr>
          <p:nvPr/>
        </p:nvGrpSpPr>
        <p:grpSpPr bwMode="auto">
          <a:xfrm>
            <a:off x="8929688" y="3862388"/>
            <a:ext cx="2200275" cy="946150"/>
            <a:chOff x="0" y="0"/>
            <a:chExt cx="1650918" cy="710024"/>
          </a:xfrm>
        </p:grpSpPr>
        <p:sp>
          <p:nvSpPr>
            <p:cNvPr id="25620" name="文本框 355">
              <a:extLst>
                <a:ext uri="{FF2B5EF4-FFF2-40B4-BE49-F238E27FC236}">
                  <a16:creationId xmlns:a16="http://schemas.microsoft.com/office/drawing/2014/main" id="{56F24B81-B2F6-4587-8B3A-70FA2D2A62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33094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621" name="文本框 356">
              <a:extLst>
                <a:ext uri="{FF2B5EF4-FFF2-40B4-BE49-F238E27FC236}">
                  <a16:creationId xmlns:a16="http://schemas.microsoft.com/office/drawing/2014/main" id="{2C385911-9836-4848-B517-AA953FE0F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/>
      <p:bldP spid="15" grpId="0" bldLvl="0"/>
      <p:bldP spid="16" grpId="0" bldLvl="0"/>
      <p:bldP spid="17" grpId="0" bldLvl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直接连接符 3">
            <a:extLst>
              <a:ext uri="{FF2B5EF4-FFF2-40B4-BE49-F238E27FC236}">
                <a16:creationId xmlns:a16="http://schemas.microsoft.com/office/drawing/2014/main" id="{CC0D2AD8-AB06-4DFD-93CA-E58819023537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1400" y="3562350"/>
            <a:ext cx="10204450" cy="1588"/>
          </a:xfrm>
          <a:prstGeom prst="line">
            <a:avLst/>
          </a:prstGeom>
          <a:noFill/>
          <a:ln w="9525">
            <a:solidFill>
              <a:srgbClr val="1B2153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" name="标题 3">
            <a:extLst>
              <a:ext uri="{FF2B5EF4-FFF2-40B4-BE49-F238E27FC236}">
                <a16:creationId xmlns:a16="http://schemas.microsoft.com/office/drawing/2014/main" id="{07234876-C051-43D6-B49E-876282650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6725"/>
            <a:ext cx="9696450" cy="788988"/>
          </a:xfrm>
        </p:spPr>
        <p:txBody>
          <a:bodyPr/>
          <a:lstStyle/>
          <a:p>
            <a:pPr>
              <a:defRPr/>
            </a:pPr>
            <a:endParaRPr kumimoji="1" lang="zh-CN" altLang="en-US">
              <a:sym typeface="方正兰亭黑_GBK" charset="0"/>
            </a:endParaRPr>
          </a:p>
        </p:txBody>
      </p:sp>
      <p:sp>
        <p:nvSpPr>
          <p:cNvPr id="26628" name="幻灯片编号占位符 2">
            <a:extLst>
              <a:ext uri="{FF2B5EF4-FFF2-40B4-BE49-F238E27FC236}">
                <a16:creationId xmlns:a16="http://schemas.microsoft.com/office/drawing/2014/main" id="{E777554F-83BF-4B68-87E1-2440BF8D9A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0BE79AB7-50E0-41A2-9FC0-EA66D304256A}" type="slidenum">
              <a:rPr altLang="en-US"/>
              <a:pPr/>
              <a:t>11</a:t>
            </a:fld>
            <a:endParaRPr lang="zh-CN" altLang="en-US"/>
          </a:p>
        </p:txBody>
      </p:sp>
      <p:sp>
        <p:nvSpPr>
          <p:cNvPr id="6" name="Diamond 151">
            <a:extLst>
              <a:ext uri="{FF2B5EF4-FFF2-40B4-BE49-F238E27FC236}">
                <a16:creationId xmlns:a16="http://schemas.microsoft.com/office/drawing/2014/main" id="{C1A9714A-8EB9-4ECB-8900-2C3CECE2CA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9850" y="2846388"/>
            <a:ext cx="1441450" cy="1439862"/>
          </a:xfrm>
          <a:prstGeom prst="diamond">
            <a:avLst/>
          </a:prstGeom>
          <a:solidFill>
            <a:srgbClr val="F19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方正兰亭黑_GBK" charset="-122"/>
              <a:ea typeface="方正兰亭黑_GBK" charset="-122"/>
              <a:sym typeface="方正兰亭黑_GBK" charset="-122"/>
            </a:endParaRPr>
          </a:p>
        </p:txBody>
      </p:sp>
      <p:sp>
        <p:nvSpPr>
          <p:cNvPr id="7" name="Diamond 152">
            <a:extLst>
              <a:ext uri="{FF2B5EF4-FFF2-40B4-BE49-F238E27FC236}">
                <a16:creationId xmlns:a16="http://schemas.microsoft.com/office/drawing/2014/main" id="{01473C15-6DEA-4E5A-B6E2-27EFCAC37E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29000" y="2846388"/>
            <a:ext cx="1439863" cy="1439862"/>
          </a:xfrm>
          <a:prstGeom prst="diamond">
            <a:avLst/>
          </a:prstGeom>
          <a:solidFill>
            <a:srgbClr val="1B35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方正兰亭黑_GBK" charset="-122"/>
              <a:ea typeface="方正兰亭黑_GBK" charset="-122"/>
              <a:sym typeface="方正兰亭黑_GBK" charset="-122"/>
            </a:endParaRPr>
          </a:p>
        </p:txBody>
      </p:sp>
      <p:sp>
        <p:nvSpPr>
          <p:cNvPr id="8" name="Diamond 153">
            <a:extLst>
              <a:ext uri="{FF2B5EF4-FFF2-40B4-BE49-F238E27FC236}">
                <a16:creationId xmlns:a16="http://schemas.microsoft.com/office/drawing/2014/main" id="{9EB7B688-A1FB-467C-AAFD-9DBA266538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0" y="2846388"/>
            <a:ext cx="1439863" cy="1439862"/>
          </a:xfrm>
          <a:prstGeom prst="diamond">
            <a:avLst/>
          </a:prstGeom>
          <a:solidFill>
            <a:srgbClr val="F19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方正兰亭黑_GBK" charset="-122"/>
              <a:ea typeface="方正兰亭黑_GBK" charset="-122"/>
              <a:sym typeface="方正兰亭黑_GBK" charset="-122"/>
            </a:endParaRPr>
          </a:p>
        </p:txBody>
      </p:sp>
      <p:sp>
        <p:nvSpPr>
          <p:cNvPr id="9" name="Diamond 153">
            <a:extLst>
              <a:ext uri="{FF2B5EF4-FFF2-40B4-BE49-F238E27FC236}">
                <a16:creationId xmlns:a16="http://schemas.microsoft.com/office/drawing/2014/main" id="{1CEB4BC9-538D-48A9-A93A-EBBB9AFB80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2538" y="2846388"/>
            <a:ext cx="1439862" cy="1439862"/>
          </a:xfrm>
          <a:prstGeom prst="diamond">
            <a:avLst/>
          </a:prstGeom>
          <a:solidFill>
            <a:srgbClr val="1B356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方正兰亭黑_GBK" charset="-122"/>
              <a:ea typeface="方正兰亭黑_GBK" charset="-122"/>
              <a:sym typeface="方正兰亭黑_GBK" charset="-122"/>
            </a:endParaRPr>
          </a:p>
        </p:txBody>
      </p:sp>
      <p:sp>
        <p:nvSpPr>
          <p:cNvPr id="10" name="Diamond 153">
            <a:extLst>
              <a:ext uri="{FF2B5EF4-FFF2-40B4-BE49-F238E27FC236}">
                <a16:creationId xmlns:a16="http://schemas.microsoft.com/office/drawing/2014/main" id="{2EC02327-4A3C-4AAC-968A-70D1121BCF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63113" y="2846388"/>
            <a:ext cx="1439862" cy="1439862"/>
          </a:xfrm>
          <a:prstGeom prst="diamond">
            <a:avLst/>
          </a:prstGeom>
          <a:solidFill>
            <a:srgbClr val="F1913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 sz="3200">
              <a:solidFill>
                <a:srgbClr val="FFFFFF"/>
              </a:solidFill>
              <a:latin typeface="方正兰亭黑_GBK" charset="-122"/>
              <a:ea typeface="方正兰亭黑_GBK" charset="-122"/>
              <a:sym typeface="方正兰亭黑_GBK" charset="-122"/>
            </a:endParaRPr>
          </a:p>
        </p:txBody>
      </p:sp>
      <p:sp>
        <p:nvSpPr>
          <p:cNvPr id="11" name="文本框 19">
            <a:extLst>
              <a:ext uri="{FF2B5EF4-FFF2-40B4-BE49-F238E27FC236}">
                <a16:creationId xmlns:a16="http://schemas.microsoft.com/office/drawing/2014/main" id="{BCC5C4AC-EF9D-48B5-A477-D321B97B4F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3063" y="3325813"/>
            <a:ext cx="833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2" name="组合 354">
            <a:extLst>
              <a:ext uri="{FF2B5EF4-FFF2-40B4-BE49-F238E27FC236}">
                <a16:creationId xmlns:a16="http://schemas.microsoft.com/office/drawing/2014/main" id="{CD875B26-2A02-4912-94BB-098747AB74ED}"/>
              </a:ext>
            </a:extLst>
          </p:cNvPr>
          <p:cNvGrpSpPr>
            <a:grpSpLocks/>
          </p:cNvGrpSpPr>
          <p:nvPr/>
        </p:nvGrpSpPr>
        <p:grpSpPr bwMode="auto">
          <a:xfrm>
            <a:off x="1184275" y="1735138"/>
            <a:ext cx="2284413" cy="957262"/>
            <a:chOff x="-11435" y="-28321"/>
            <a:chExt cx="1713593" cy="718705"/>
          </a:xfrm>
        </p:grpSpPr>
        <p:sp>
          <p:nvSpPr>
            <p:cNvPr id="26653" name="文本框 355">
              <a:extLst>
                <a:ext uri="{FF2B5EF4-FFF2-40B4-BE49-F238E27FC236}">
                  <a16:creationId xmlns:a16="http://schemas.microsoft.com/office/drawing/2014/main" id="{761EFCEA-A9FD-48C4-880C-5E6DE09060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40" y="313454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654" name="文本框 356">
              <a:extLst>
                <a:ext uri="{FF2B5EF4-FFF2-40B4-BE49-F238E27FC236}">
                  <a16:creationId xmlns:a16="http://schemas.microsoft.com/office/drawing/2014/main" id="{8FB27618-9094-4853-9FA7-F73C60E6D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1435" y="-28321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组合 354">
            <a:extLst>
              <a:ext uri="{FF2B5EF4-FFF2-40B4-BE49-F238E27FC236}">
                <a16:creationId xmlns:a16="http://schemas.microsoft.com/office/drawing/2014/main" id="{5D5DDB40-A6B5-4468-9E7D-D5F2F65027BC}"/>
              </a:ext>
            </a:extLst>
          </p:cNvPr>
          <p:cNvGrpSpPr>
            <a:grpSpLocks/>
          </p:cNvGrpSpPr>
          <p:nvPr/>
        </p:nvGrpSpPr>
        <p:grpSpPr bwMode="auto">
          <a:xfrm>
            <a:off x="3368675" y="4321175"/>
            <a:ext cx="2251075" cy="933450"/>
            <a:chOff x="0" y="0"/>
            <a:chExt cx="1687804" cy="699899"/>
          </a:xfrm>
        </p:grpSpPr>
        <p:sp>
          <p:nvSpPr>
            <p:cNvPr id="26651" name="文本框 355">
              <a:extLst>
                <a:ext uri="{FF2B5EF4-FFF2-40B4-BE49-F238E27FC236}">
                  <a16:creationId xmlns:a16="http://schemas.microsoft.com/office/drawing/2014/main" id="{8FAFA0EB-4707-4655-ADB2-B7FCA87530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86" y="322969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652" name="文本框 356">
              <a:extLst>
                <a:ext uri="{FF2B5EF4-FFF2-40B4-BE49-F238E27FC236}">
                  <a16:creationId xmlns:a16="http://schemas.microsoft.com/office/drawing/2014/main" id="{AB5D0A94-C7CB-486C-B9C5-F7C59C67DB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8" name="组合 354">
            <a:extLst>
              <a:ext uri="{FF2B5EF4-FFF2-40B4-BE49-F238E27FC236}">
                <a16:creationId xmlns:a16="http://schemas.microsoft.com/office/drawing/2014/main" id="{49743EA2-DA35-496B-9214-5CE94E81276B}"/>
              </a:ext>
            </a:extLst>
          </p:cNvPr>
          <p:cNvGrpSpPr>
            <a:grpSpLocks/>
          </p:cNvGrpSpPr>
          <p:nvPr/>
        </p:nvGrpSpPr>
        <p:grpSpPr bwMode="auto">
          <a:xfrm>
            <a:off x="5441950" y="1714500"/>
            <a:ext cx="2266950" cy="935038"/>
            <a:chOff x="0" y="0"/>
            <a:chExt cx="1701213" cy="700382"/>
          </a:xfrm>
        </p:grpSpPr>
        <p:sp>
          <p:nvSpPr>
            <p:cNvPr id="26649" name="文本框 355">
              <a:extLst>
                <a:ext uri="{FF2B5EF4-FFF2-40B4-BE49-F238E27FC236}">
                  <a16:creationId xmlns:a16="http://schemas.microsoft.com/office/drawing/2014/main" id="{7B8898C9-F53B-4B51-AA64-6700F10122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95" y="323452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650" name="文本框 356">
              <a:extLst>
                <a:ext uri="{FF2B5EF4-FFF2-40B4-BE49-F238E27FC236}">
                  <a16:creationId xmlns:a16="http://schemas.microsoft.com/office/drawing/2014/main" id="{67AD1992-FC6B-4F08-A50F-12B559FF6A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1" name="组合 354">
            <a:extLst>
              <a:ext uri="{FF2B5EF4-FFF2-40B4-BE49-F238E27FC236}">
                <a16:creationId xmlns:a16="http://schemas.microsoft.com/office/drawing/2014/main" id="{883526E7-867E-4854-9AFA-03FA590053FD}"/>
              </a:ext>
            </a:extLst>
          </p:cNvPr>
          <p:cNvGrpSpPr>
            <a:grpSpLocks/>
          </p:cNvGrpSpPr>
          <p:nvPr/>
        </p:nvGrpSpPr>
        <p:grpSpPr bwMode="auto">
          <a:xfrm>
            <a:off x="7508875" y="4321175"/>
            <a:ext cx="2252663" cy="947738"/>
            <a:chOff x="5842" y="-27350"/>
            <a:chExt cx="1690833" cy="709880"/>
          </a:xfrm>
        </p:grpSpPr>
        <p:sp>
          <p:nvSpPr>
            <p:cNvPr id="26647" name="文本框 355">
              <a:extLst>
                <a:ext uri="{FF2B5EF4-FFF2-40B4-BE49-F238E27FC236}">
                  <a16:creationId xmlns:a16="http://schemas.microsoft.com/office/drawing/2014/main" id="{B8988906-389A-4B71-8E68-017E783EA3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57" y="305600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648" name="文本框 356">
              <a:extLst>
                <a:ext uri="{FF2B5EF4-FFF2-40B4-BE49-F238E27FC236}">
                  <a16:creationId xmlns:a16="http://schemas.microsoft.com/office/drawing/2014/main" id="{AB0BFDB5-E1F4-49F0-B9F7-45065C253C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2" y="-2735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4" name="组合 354">
            <a:extLst>
              <a:ext uri="{FF2B5EF4-FFF2-40B4-BE49-F238E27FC236}">
                <a16:creationId xmlns:a16="http://schemas.microsoft.com/office/drawing/2014/main" id="{238A55C0-B7D6-407C-9DCD-319F5933A2AE}"/>
              </a:ext>
            </a:extLst>
          </p:cNvPr>
          <p:cNvGrpSpPr>
            <a:grpSpLocks/>
          </p:cNvGrpSpPr>
          <p:nvPr/>
        </p:nvGrpSpPr>
        <p:grpSpPr bwMode="auto">
          <a:xfrm>
            <a:off x="9656763" y="1709738"/>
            <a:ext cx="2212975" cy="890587"/>
            <a:chOff x="2714" y="85493"/>
            <a:chExt cx="1660724" cy="669015"/>
          </a:xfrm>
        </p:grpSpPr>
        <p:sp>
          <p:nvSpPr>
            <p:cNvPr id="26645" name="文本框 355">
              <a:extLst>
                <a:ext uri="{FF2B5EF4-FFF2-40B4-BE49-F238E27FC236}">
                  <a16:creationId xmlns:a16="http://schemas.microsoft.com/office/drawing/2014/main" id="{30C30875-4852-4A10-B75A-42AE5272C9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20" y="377578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646" name="文本框 356">
              <a:extLst>
                <a:ext uri="{FF2B5EF4-FFF2-40B4-BE49-F238E27FC236}">
                  <a16:creationId xmlns:a16="http://schemas.microsoft.com/office/drawing/2014/main" id="{CBE38D1B-7BE7-4214-9AAA-97C82610A1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4" y="85493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7" name="Rectangle 42">
            <a:extLst>
              <a:ext uri="{FF2B5EF4-FFF2-40B4-BE49-F238E27FC236}">
                <a16:creationId xmlns:a16="http://schemas.microsoft.com/office/drawing/2014/main" id="{4CA2F4E5-C84C-4AC3-A43A-3550EBBE02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0150" y="5580063"/>
            <a:ext cx="9791700" cy="973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7F7F7F"/>
                </a:solidFill>
                <a:sym typeface="Arial" panose="020B0604020202020204" pitchFamily="34" charset="0"/>
              </a:rPr>
              <a:t>This is a sample text. Insert your desired text here. Again, this is a dummy text, enter your own text here. This is a sample text. Insert your desired text here.</a:t>
            </a:r>
            <a:endParaRPr lang="zh-CN" altLang="en-US"/>
          </a:p>
        </p:txBody>
      </p:sp>
      <p:sp>
        <p:nvSpPr>
          <p:cNvPr id="28" name="文本框 19">
            <a:extLst>
              <a:ext uri="{FF2B5EF4-FFF2-40B4-BE49-F238E27FC236}">
                <a16:creationId xmlns:a16="http://schemas.microsoft.com/office/drawing/2014/main" id="{C8BB88AD-1FBA-47DA-9D24-9134177B62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1263" y="3325813"/>
            <a:ext cx="833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9" name="文本框 19">
            <a:extLst>
              <a:ext uri="{FF2B5EF4-FFF2-40B4-BE49-F238E27FC236}">
                <a16:creationId xmlns:a16="http://schemas.microsoft.com/office/drawing/2014/main" id="{7B3C5F59-6F7A-424B-B4C9-CEF4FCC6AA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7875" y="3325813"/>
            <a:ext cx="835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0" name="文本框 19">
            <a:extLst>
              <a:ext uri="{FF2B5EF4-FFF2-40B4-BE49-F238E27FC236}">
                <a16:creationId xmlns:a16="http://schemas.microsoft.com/office/drawing/2014/main" id="{D6498912-1BEB-4F48-81BE-DDCEA5D448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8763" y="3325813"/>
            <a:ext cx="833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1" name="文本框 19">
            <a:extLst>
              <a:ext uri="{FF2B5EF4-FFF2-40B4-BE49-F238E27FC236}">
                <a16:creationId xmlns:a16="http://schemas.microsoft.com/office/drawing/2014/main" id="{B295F971-AE7E-4C14-A893-F7682A1626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66325" y="3325813"/>
            <a:ext cx="8334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Text</a:t>
            </a:r>
            <a:endParaRPr lang="zh-CN" altLang="en-US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/>
      <p:bldP spid="27" grpId="0" bldLvl="0"/>
      <p:bldP spid="28" grpId="0" bldLvl="0"/>
      <p:bldP spid="29" grpId="0" bldLvl="0"/>
      <p:bldP spid="30" grpId="0" bldLvl="0"/>
      <p:bldP spid="31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2">
            <a:extLst>
              <a:ext uri="{FF2B5EF4-FFF2-40B4-BE49-F238E27FC236}">
                <a16:creationId xmlns:a16="http://schemas.microsoft.com/office/drawing/2014/main" id="{F5D130EA-F719-4534-98BE-A0908A09F4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58925" y="2924175"/>
            <a:ext cx="8928100" cy="800100"/>
          </a:xfrm>
        </p:spPr>
        <p:txBody>
          <a:bodyPr lIns="121908" tIns="60955" rIns="121908" bIns="60955">
            <a:spAutoFit/>
          </a:bodyPr>
          <a:lstStyle/>
          <a:p>
            <a:pPr eaLnBrk="1" hangingPunct="1">
              <a:buFont typeface="Arial" charset="0"/>
              <a:buNone/>
              <a:defRPr/>
            </a:pPr>
            <a:r>
              <a:rPr lang="en-US" altLang="zh-CN" sz="4400" dirty="0">
                <a:solidFill>
                  <a:srgbClr val="000000"/>
                </a:solidFill>
                <a:sym typeface="微软雅黑" charset="-122"/>
              </a:rPr>
              <a:t>THANK YOU</a:t>
            </a:r>
            <a:endParaRPr lang="zh-CN" altLang="en-US" sz="4400" dirty="0">
              <a:solidFill>
                <a:srgbClr val="000000"/>
              </a:solidFill>
              <a:sym typeface="微软雅黑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灯片编号占位符 4">
            <a:extLst>
              <a:ext uri="{FF2B5EF4-FFF2-40B4-BE49-F238E27FC236}">
                <a16:creationId xmlns:a16="http://schemas.microsoft.com/office/drawing/2014/main" id="{473F6890-BBF7-4212-B238-92B480120845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57073F66-7CB7-4898-91D7-CE1876BE04A9}" type="slidenum">
              <a:rPr altLang="en-US"/>
              <a:pPr/>
              <a:t>2</a:t>
            </a:fld>
            <a:endParaRPr lang="zh-CN" altLang="en-US"/>
          </a:p>
        </p:txBody>
      </p:sp>
      <p:grpSp>
        <p:nvGrpSpPr>
          <p:cNvPr id="2" name="组合 17">
            <a:extLst>
              <a:ext uri="{FF2B5EF4-FFF2-40B4-BE49-F238E27FC236}">
                <a16:creationId xmlns:a16="http://schemas.microsoft.com/office/drawing/2014/main" id="{717ECFB4-9AAE-4DC8-B0DC-D5084C998B4A}"/>
              </a:ext>
            </a:extLst>
          </p:cNvPr>
          <p:cNvGrpSpPr>
            <a:grpSpLocks/>
          </p:cNvGrpSpPr>
          <p:nvPr/>
        </p:nvGrpSpPr>
        <p:grpSpPr bwMode="auto">
          <a:xfrm>
            <a:off x="2409825" y="3125788"/>
            <a:ext cx="974725" cy="842962"/>
            <a:chOff x="0" y="0"/>
            <a:chExt cx="730541" cy="759532"/>
          </a:xfrm>
        </p:grpSpPr>
        <p:sp>
          <p:nvSpPr>
            <p:cNvPr id="17431" name="矩形​​ 3">
              <a:extLst>
                <a:ext uri="{FF2B5EF4-FFF2-40B4-BE49-F238E27FC236}">
                  <a16:creationId xmlns:a16="http://schemas.microsoft.com/office/drawing/2014/main" id="{BADEAF52-D691-415C-BB68-DC819C2C6B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2421"/>
              <a:ext cx="730541" cy="737111"/>
            </a:xfrm>
            <a:custGeom>
              <a:avLst/>
              <a:gdLst>
                <a:gd name="T0" fmla="*/ 0 w 1152128"/>
                <a:gd name="T1" fmla="*/ 0 h 936104"/>
                <a:gd name="T2" fmla="*/ 74880 w 1152128"/>
                <a:gd name="T3" fmla="*/ 0 h 936104"/>
                <a:gd name="T4" fmla="*/ 74880 w 1152128"/>
                <a:gd name="T5" fmla="*/ 188810 h 936104"/>
                <a:gd name="T6" fmla="*/ 46800 w 1152128"/>
                <a:gd name="T7" fmla="*/ 188810 h 936104"/>
                <a:gd name="T8" fmla="*/ 37440 w 1152128"/>
                <a:gd name="T9" fmla="*/ 223139 h 936104"/>
                <a:gd name="T10" fmla="*/ 28080 w 1152128"/>
                <a:gd name="T11" fmla="*/ 188810 h 936104"/>
                <a:gd name="T12" fmla="*/ 0 w 1152128"/>
                <a:gd name="T13" fmla="*/ 188810 h 936104"/>
                <a:gd name="T14" fmla="*/ 0 w 1152128"/>
                <a:gd name="T15" fmla="*/ 0 h 9361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52128" h="936104">
                  <a:moveTo>
                    <a:pt x="0" y="0"/>
                  </a:moveTo>
                  <a:lnTo>
                    <a:pt x="1152128" y="0"/>
                  </a:lnTo>
                  <a:lnTo>
                    <a:pt x="1152128" y="792088"/>
                  </a:lnTo>
                  <a:lnTo>
                    <a:pt x="720080" y="792088"/>
                  </a:lnTo>
                  <a:lnTo>
                    <a:pt x="576064" y="936104"/>
                  </a:lnTo>
                  <a:lnTo>
                    <a:pt x="432048" y="792088"/>
                  </a:lnTo>
                  <a:lnTo>
                    <a:pt x="0" y="7920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3563"/>
            </a:solidFill>
            <a:ln w="3175">
              <a:solidFill>
                <a:srgbClr val="BFBFB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TextBox 120">
              <a:extLst>
                <a:ext uri="{FF2B5EF4-FFF2-40B4-BE49-F238E27FC236}">
                  <a16:creationId xmlns:a16="http://schemas.microsoft.com/office/drawing/2014/main" id="{73101E09-56BC-49DD-A13C-A772C4A82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486" y="0"/>
              <a:ext cx="366927" cy="67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4200">
                  <a:solidFill>
                    <a:srgbClr val="FFFFFF"/>
                  </a:solidFill>
                  <a:latin typeface="Arial Unicode MS" pitchFamily="34" charset="-122"/>
                  <a:ea typeface="Arial Unicode MS" pitchFamily="34" charset="-122"/>
                  <a:sym typeface="Arial Unicode MS" pitchFamily="34" charset="-122"/>
                </a:rPr>
                <a:t>2</a:t>
              </a:r>
              <a:endParaRPr lang="zh-CN" altLang="en-US" sz="420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endParaRPr>
            </a:p>
          </p:txBody>
        </p:sp>
      </p:grpSp>
      <p:grpSp>
        <p:nvGrpSpPr>
          <p:cNvPr id="4213" name="组合 20">
            <a:extLst>
              <a:ext uri="{FF2B5EF4-FFF2-40B4-BE49-F238E27FC236}">
                <a16:creationId xmlns:a16="http://schemas.microsoft.com/office/drawing/2014/main" id="{B215474A-A9C2-4DAC-9703-D0AE703246A4}"/>
              </a:ext>
            </a:extLst>
          </p:cNvPr>
          <p:cNvGrpSpPr>
            <a:grpSpLocks/>
          </p:cNvGrpSpPr>
          <p:nvPr/>
        </p:nvGrpSpPr>
        <p:grpSpPr bwMode="auto">
          <a:xfrm>
            <a:off x="2409825" y="4070350"/>
            <a:ext cx="974725" cy="846138"/>
            <a:chOff x="0" y="0"/>
            <a:chExt cx="730541" cy="760784"/>
          </a:xfrm>
        </p:grpSpPr>
        <p:sp>
          <p:nvSpPr>
            <p:cNvPr id="17429" name="矩形​​ 3">
              <a:extLst>
                <a:ext uri="{FF2B5EF4-FFF2-40B4-BE49-F238E27FC236}">
                  <a16:creationId xmlns:a16="http://schemas.microsoft.com/office/drawing/2014/main" id="{30FD606D-5338-438A-9C8E-E6E12B20D8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2421"/>
              <a:ext cx="730541" cy="738363"/>
            </a:xfrm>
            <a:custGeom>
              <a:avLst/>
              <a:gdLst>
                <a:gd name="T0" fmla="*/ 0 w 1152128"/>
                <a:gd name="T1" fmla="*/ 0 h 936104"/>
                <a:gd name="T2" fmla="*/ 74880 w 1152128"/>
                <a:gd name="T3" fmla="*/ 0 h 936104"/>
                <a:gd name="T4" fmla="*/ 74880 w 1152128"/>
                <a:gd name="T5" fmla="*/ 190743 h 936104"/>
                <a:gd name="T6" fmla="*/ 46800 w 1152128"/>
                <a:gd name="T7" fmla="*/ 190743 h 936104"/>
                <a:gd name="T8" fmla="*/ 37440 w 1152128"/>
                <a:gd name="T9" fmla="*/ 225423 h 936104"/>
                <a:gd name="T10" fmla="*/ 28080 w 1152128"/>
                <a:gd name="T11" fmla="*/ 190743 h 936104"/>
                <a:gd name="T12" fmla="*/ 0 w 1152128"/>
                <a:gd name="T13" fmla="*/ 190743 h 936104"/>
                <a:gd name="T14" fmla="*/ 0 w 1152128"/>
                <a:gd name="T15" fmla="*/ 0 h 9361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52128" h="936104">
                  <a:moveTo>
                    <a:pt x="0" y="0"/>
                  </a:moveTo>
                  <a:lnTo>
                    <a:pt x="1152128" y="0"/>
                  </a:lnTo>
                  <a:lnTo>
                    <a:pt x="1152128" y="792088"/>
                  </a:lnTo>
                  <a:lnTo>
                    <a:pt x="720080" y="792088"/>
                  </a:lnTo>
                  <a:lnTo>
                    <a:pt x="576064" y="936104"/>
                  </a:lnTo>
                  <a:lnTo>
                    <a:pt x="432048" y="792088"/>
                  </a:lnTo>
                  <a:lnTo>
                    <a:pt x="0" y="7920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3563"/>
            </a:solidFill>
            <a:ln w="3175">
              <a:solidFill>
                <a:srgbClr val="BFBFB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TextBox 123">
              <a:extLst>
                <a:ext uri="{FF2B5EF4-FFF2-40B4-BE49-F238E27FC236}">
                  <a16:creationId xmlns:a16="http://schemas.microsoft.com/office/drawing/2014/main" id="{CE4DB235-D1B2-4489-91CD-93C87BCFD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486" y="0"/>
              <a:ext cx="366927" cy="67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4200">
                  <a:solidFill>
                    <a:srgbClr val="FFFFFF"/>
                  </a:solidFill>
                  <a:latin typeface="Arial Unicode MS" pitchFamily="34" charset="-122"/>
                  <a:ea typeface="Arial Unicode MS" pitchFamily="34" charset="-122"/>
                  <a:sym typeface="Arial Unicode MS" pitchFamily="34" charset="-122"/>
                </a:rPr>
                <a:t>3</a:t>
              </a:r>
              <a:endParaRPr lang="zh-CN" altLang="en-US" sz="420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endParaRPr>
            </a:p>
          </p:txBody>
        </p:sp>
      </p:grpSp>
      <p:grpSp>
        <p:nvGrpSpPr>
          <p:cNvPr id="4216" name="组合 23">
            <a:extLst>
              <a:ext uri="{FF2B5EF4-FFF2-40B4-BE49-F238E27FC236}">
                <a16:creationId xmlns:a16="http://schemas.microsoft.com/office/drawing/2014/main" id="{7D341B43-4474-4125-8FC9-15189C2A6435}"/>
              </a:ext>
            </a:extLst>
          </p:cNvPr>
          <p:cNvGrpSpPr>
            <a:grpSpLocks/>
          </p:cNvGrpSpPr>
          <p:nvPr/>
        </p:nvGrpSpPr>
        <p:grpSpPr bwMode="auto">
          <a:xfrm>
            <a:off x="2400300" y="4954588"/>
            <a:ext cx="952500" cy="749300"/>
            <a:chOff x="0" y="0"/>
            <a:chExt cx="713411" cy="674089"/>
          </a:xfrm>
        </p:grpSpPr>
        <p:sp>
          <p:nvSpPr>
            <p:cNvPr id="17427" name="矩形​​ 8">
              <a:extLst>
                <a:ext uri="{FF2B5EF4-FFF2-40B4-BE49-F238E27FC236}">
                  <a16:creationId xmlns:a16="http://schemas.microsoft.com/office/drawing/2014/main" id="{435FA40A-10CE-4333-9660-7246B03886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2422"/>
              <a:ext cx="713411" cy="624479"/>
            </a:xfrm>
            <a:prstGeom prst="rect">
              <a:avLst/>
            </a:prstGeom>
            <a:solidFill>
              <a:srgbClr val="1B3563"/>
            </a:solidFill>
            <a:ln w="3175">
              <a:solidFill>
                <a:srgbClr val="BFBFBF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zh-CN" sz="32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428" name="TextBox 21">
              <a:extLst>
                <a:ext uri="{FF2B5EF4-FFF2-40B4-BE49-F238E27FC236}">
                  <a16:creationId xmlns:a16="http://schemas.microsoft.com/office/drawing/2014/main" id="{03FD8382-D481-4D74-95FC-ADAAA84D3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536" y="0"/>
              <a:ext cx="366927" cy="67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4200">
                  <a:solidFill>
                    <a:srgbClr val="FFFFFF"/>
                  </a:solidFill>
                  <a:latin typeface="Arial Unicode MS" pitchFamily="34" charset="-122"/>
                  <a:ea typeface="Arial Unicode MS" pitchFamily="34" charset="-122"/>
                  <a:sym typeface="Arial Unicode MS" pitchFamily="34" charset="-122"/>
                </a:rPr>
                <a:t>4</a:t>
              </a:r>
              <a:endParaRPr lang="zh-CN" altLang="en-US" sz="420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endParaRPr>
            </a:p>
          </p:txBody>
        </p:sp>
      </p:grpSp>
      <p:sp>
        <p:nvSpPr>
          <p:cNvPr id="4219" name="标题 24">
            <a:extLst>
              <a:ext uri="{FF2B5EF4-FFF2-40B4-BE49-F238E27FC236}">
                <a16:creationId xmlns:a16="http://schemas.microsoft.com/office/drawing/2014/main" id="{9B18BD79-B2AE-4226-ADAF-3282C4241B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0438" y="774700"/>
            <a:ext cx="2884487" cy="13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5" rIns="121908" bIns="60955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48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 录 </a:t>
            </a:r>
            <a:r>
              <a:rPr lang="en-US" altLang="zh-CN" sz="3200" b="1">
                <a:solidFill>
                  <a:srgbClr val="F191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ONTENTS</a:t>
            </a:r>
            <a:endParaRPr lang="zh-CN" altLang="en-US" sz="3200" b="1">
              <a:solidFill>
                <a:srgbClr val="F191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20" name="矩形​​ 9">
            <a:extLst>
              <a:ext uri="{FF2B5EF4-FFF2-40B4-BE49-F238E27FC236}">
                <a16:creationId xmlns:a16="http://schemas.microsoft.com/office/drawing/2014/main" id="{E2240BD5-0007-42CA-AE00-980BCEB5C4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0950" y="2203450"/>
            <a:ext cx="5953125" cy="693738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lIns="121908" tIns="60955" rIns="121908" bIns="60955" anchor="ctr"/>
          <a:lstStyle/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宋体" charset="-122"/>
              <a:ea typeface="+mn-ea"/>
              <a:sym typeface="宋体" charset="-122"/>
            </a:endParaRPr>
          </a:p>
        </p:txBody>
      </p:sp>
      <p:sp>
        <p:nvSpPr>
          <p:cNvPr id="4221" name="矩形​​ 10">
            <a:extLst>
              <a:ext uri="{FF2B5EF4-FFF2-40B4-BE49-F238E27FC236}">
                <a16:creationId xmlns:a16="http://schemas.microsoft.com/office/drawing/2014/main" id="{0817A62C-E9DC-420F-88B8-071993EC54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0950" y="3149600"/>
            <a:ext cx="5953125" cy="695325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lIns="121908" tIns="60955" rIns="121908" bIns="60955" anchor="ctr"/>
          <a:lstStyle/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宋体" charset="-122"/>
              <a:ea typeface="+mn-ea"/>
              <a:sym typeface="宋体" charset="-122"/>
            </a:endParaRPr>
          </a:p>
        </p:txBody>
      </p:sp>
      <p:sp>
        <p:nvSpPr>
          <p:cNvPr id="4222" name="矩形​​ 11">
            <a:extLst>
              <a:ext uri="{FF2B5EF4-FFF2-40B4-BE49-F238E27FC236}">
                <a16:creationId xmlns:a16="http://schemas.microsoft.com/office/drawing/2014/main" id="{23BE2304-5EBC-4348-B2CF-AE1D7A99DE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0950" y="4095750"/>
            <a:ext cx="5953125" cy="695325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lIns="121908" tIns="60955" rIns="121908" bIns="60955" anchor="ctr"/>
          <a:lstStyle/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宋体" charset="-122"/>
              <a:ea typeface="+mn-ea"/>
              <a:sym typeface="宋体" charset="-122"/>
            </a:endParaRPr>
          </a:p>
        </p:txBody>
      </p:sp>
      <p:sp>
        <p:nvSpPr>
          <p:cNvPr id="4223" name="矩形​​ 12">
            <a:extLst>
              <a:ext uri="{FF2B5EF4-FFF2-40B4-BE49-F238E27FC236}">
                <a16:creationId xmlns:a16="http://schemas.microsoft.com/office/drawing/2014/main" id="{A84AE017-0C5B-4AE9-ABAD-5A2BA39206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90950" y="4981575"/>
            <a:ext cx="5953125" cy="693738"/>
          </a:xfrm>
          <a:prstGeom prst="rect">
            <a:avLst/>
          </a:prstGeom>
          <a:solidFill>
            <a:srgbClr val="FFFFFF"/>
          </a:solidFill>
          <a:ln w="38100">
            <a:solidFill>
              <a:schemeClr val="bg1"/>
            </a:solidFill>
            <a:miter lim="800000"/>
            <a:headEnd/>
            <a:tailEnd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</p:spPr>
        <p:txBody>
          <a:bodyPr lIns="121908" tIns="60955" rIns="121908" bIns="60955" anchor="ctr"/>
          <a:lstStyle/>
          <a:p>
            <a:pPr algn="ctr" eaLnBrk="1" hangingPunct="1">
              <a:buFont typeface="Arial" charset="0"/>
              <a:buNone/>
              <a:defRPr/>
            </a:pPr>
            <a:endParaRPr lang="zh-CN" altLang="zh-CN" sz="3200">
              <a:solidFill>
                <a:srgbClr val="FFFFFF"/>
              </a:solidFill>
              <a:latin typeface="宋体" charset="-122"/>
              <a:ea typeface="+mn-ea"/>
              <a:sym typeface="宋体" charset="-122"/>
            </a:endParaRPr>
          </a:p>
        </p:txBody>
      </p:sp>
      <p:sp>
        <p:nvSpPr>
          <p:cNvPr id="4224" name="TextBox 132">
            <a:extLst>
              <a:ext uri="{FF2B5EF4-FFF2-40B4-BE49-F238E27FC236}">
                <a16:creationId xmlns:a16="http://schemas.microsoft.com/office/drawing/2014/main" id="{94A8DFA0-8EEF-45D6-9A28-F57C60CDCD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7213" y="2284413"/>
            <a:ext cx="4505325" cy="61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5" rIns="121908" bIns="6095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Title in here</a:t>
            </a:r>
            <a:endParaRPr lang="zh-CN" altLang="en-US" sz="3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25" name="TextBox 133">
            <a:extLst>
              <a:ext uri="{FF2B5EF4-FFF2-40B4-BE49-F238E27FC236}">
                <a16:creationId xmlns:a16="http://schemas.microsoft.com/office/drawing/2014/main" id="{2D0D337D-00E0-469E-857C-AA0FEF5E7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7213" y="3230563"/>
            <a:ext cx="45053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5" rIns="121908" bIns="6095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Title in here</a:t>
            </a:r>
            <a:endParaRPr lang="zh-CN" altLang="en-US" sz="3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26" name="TextBox 134">
            <a:extLst>
              <a:ext uri="{FF2B5EF4-FFF2-40B4-BE49-F238E27FC236}">
                <a16:creationId xmlns:a16="http://schemas.microsoft.com/office/drawing/2014/main" id="{5CAF64C5-D552-4408-BFBC-E77ADB736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7213" y="4157663"/>
            <a:ext cx="45053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5" rIns="121908" bIns="6095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Title in here</a:t>
            </a:r>
            <a:endParaRPr lang="zh-CN" altLang="en-US" sz="3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27" name="TextBox 135">
            <a:extLst>
              <a:ext uri="{FF2B5EF4-FFF2-40B4-BE49-F238E27FC236}">
                <a16:creationId xmlns:a16="http://schemas.microsoft.com/office/drawing/2014/main" id="{0B20A686-1E86-433F-8B9D-6833C2304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7213" y="5045075"/>
            <a:ext cx="4505325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8" tIns="60955" rIns="121908" bIns="60955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2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Add your Title in here</a:t>
            </a:r>
            <a:endParaRPr lang="zh-CN" altLang="en-US" sz="3200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4228" name="组合 14">
            <a:extLst>
              <a:ext uri="{FF2B5EF4-FFF2-40B4-BE49-F238E27FC236}">
                <a16:creationId xmlns:a16="http://schemas.microsoft.com/office/drawing/2014/main" id="{5602A44C-55FC-4C80-9462-1BBE35864C6F}"/>
              </a:ext>
            </a:extLst>
          </p:cNvPr>
          <p:cNvGrpSpPr>
            <a:grpSpLocks/>
          </p:cNvGrpSpPr>
          <p:nvPr/>
        </p:nvGrpSpPr>
        <p:grpSpPr bwMode="auto">
          <a:xfrm>
            <a:off x="2409825" y="2165350"/>
            <a:ext cx="974725" cy="858838"/>
            <a:chOff x="0" y="0"/>
            <a:chExt cx="730541" cy="773013"/>
          </a:xfrm>
        </p:grpSpPr>
        <p:sp>
          <p:nvSpPr>
            <p:cNvPr id="17425" name="矩形​​ 3">
              <a:extLst>
                <a:ext uri="{FF2B5EF4-FFF2-40B4-BE49-F238E27FC236}">
                  <a16:creationId xmlns:a16="http://schemas.microsoft.com/office/drawing/2014/main" id="{B5ADE60D-DDEB-4878-8138-7B1D2226DE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4650"/>
              <a:ext cx="730541" cy="738363"/>
            </a:xfrm>
            <a:custGeom>
              <a:avLst/>
              <a:gdLst>
                <a:gd name="T0" fmla="*/ 0 w 1152128"/>
                <a:gd name="T1" fmla="*/ 0 h 936104"/>
                <a:gd name="T2" fmla="*/ 74880 w 1152128"/>
                <a:gd name="T3" fmla="*/ 0 h 936104"/>
                <a:gd name="T4" fmla="*/ 74880 w 1152128"/>
                <a:gd name="T5" fmla="*/ 190743 h 936104"/>
                <a:gd name="T6" fmla="*/ 46800 w 1152128"/>
                <a:gd name="T7" fmla="*/ 190743 h 936104"/>
                <a:gd name="T8" fmla="*/ 37440 w 1152128"/>
                <a:gd name="T9" fmla="*/ 225423 h 936104"/>
                <a:gd name="T10" fmla="*/ 28080 w 1152128"/>
                <a:gd name="T11" fmla="*/ 190743 h 936104"/>
                <a:gd name="T12" fmla="*/ 0 w 1152128"/>
                <a:gd name="T13" fmla="*/ 190743 h 936104"/>
                <a:gd name="T14" fmla="*/ 0 w 1152128"/>
                <a:gd name="T15" fmla="*/ 0 h 9361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52128" h="936104">
                  <a:moveTo>
                    <a:pt x="0" y="0"/>
                  </a:moveTo>
                  <a:lnTo>
                    <a:pt x="1152128" y="0"/>
                  </a:lnTo>
                  <a:lnTo>
                    <a:pt x="1152128" y="792088"/>
                  </a:lnTo>
                  <a:lnTo>
                    <a:pt x="720080" y="792088"/>
                  </a:lnTo>
                  <a:lnTo>
                    <a:pt x="576064" y="936104"/>
                  </a:lnTo>
                  <a:lnTo>
                    <a:pt x="432048" y="792088"/>
                  </a:lnTo>
                  <a:lnTo>
                    <a:pt x="0" y="79208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B3563"/>
            </a:solidFill>
            <a:ln w="3175">
              <a:solidFill>
                <a:srgbClr val="BFBFBF"/>
              </a:solidFill>
              <a:bevel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6" name="TextBox 17">
              <a:extLst>
                <a:ext uri="{FF2B5EF4-FFF2-40B4-BE49-F238E27FC236}">
                  <a16:creationId xmlns:a16="http://schemas.microsoft.com/office/drawing/2014/main" id="{7D03C3EC-A67E-4F01-BB1B-7FC769A59E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0641" y="0"/>
              <a:ext cx="366927" cy="674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4200">
                  <a:solidFill>
                    <a:srgbClr val="FFFFFF"/>
                  </a:solidFill>
                  <a:latin typeface="Arial Unicode MS" pitchFamily="34" charset="-122"/>
                  <a:ea typeface="Arial Unicode MS" pitchFamily="34" charset="-122"/>
                  <a:sym typeface="Arial Unicode MS" pitchFamily="34" charset="-122"/>
                </a:rPr>
                <a:t>1</a:t>
              </a:r>
              <a:endParaRPr lang="zh-CN" altLang="en-US" sz="4200">
                <a:solidFill>
                  <a:srgbClr val="FFFFFF"/>
                </a:solidFill>
                <a:latin typeface="Arial Unicode MS" pitchFamily="34" charset="-122"/>
                <a:ea typeface="Arial Unicode MS" pitchFamily="34" charset="-122"/>
                <a:sym typeface="Arial Unicode MS" pitchFamily="34" charset="-122"/>
              </a:endParaRPr>
            </a:p>
          </p:txBody>
        </p:sp>
      </p:grpSp>
      <p:sp>
        <p:nvSpPr>
          <p:cNvPr id="4231" name="标题 24">
            <a:extLst>
              <a:ext uri="{FF2B5EF4-FFF2-40B4-BE49-F238E27FC236}">
                <a16:creationId xmlns:a16="http://schemas.microsoft.com/office/drawing/2014/main" id="{F6BCD064-B588-4245-898D-BBA68AEA37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7150" y="949325"/>
            <a:ext cx="895350" cy="96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8" tIns="60955" rIns="121908" bIns="60955" anchor="ctr"/>
          <a:lstStyle/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10600">
                <a:solidFill>
                  <a:srgbClr val="F1913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</a:t>
            </a:r>
            <a:endParaRPr lang="zh-CN" altLang="en-US" sz="10600">
              <a:solidFill>
                <a:srgbClr val="F1913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4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1" dur="500"/>
                                        <p:tgtEl>
                                          <p:spTgt spid="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16" dur="500"/>
                                        <p:tgtEl>
                                          <p:spTgt spid="4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24" dur="500"/>
                                        <p:tgtEl>
                                          <p:spTgt spid="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right)">
                                      <p:cBhvr>
                                        <p:cTn id="28" dur="500"/>
                                        <p:tgtEl>
                                          <p:spTgt spid="4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33" dur="500"/>
                                        <p:tgtEl>
                                          <p:spTgt spid="4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4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37" dur="500"/>
                                        <p:tgtEl>
                                          <p:spTgt spid="4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41" dur="500"/>
                                        <p:tgtEl>
                                          <p:spTgt spid="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4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filter="wipe(left)">
                                      <p:cBhvr>
                                        <p:cTn id="45" dur="500"/>
                                        <p:tgtEl>
                                          <p:spTgt spid="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9" dur="500"/>
                                        <p:tgtEl>
                                          <p:spTgt spid="42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4" dur="500"/>
                                        <p:tgtEl>
                                          <p:spTgt spid="4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9" dur="500"/>
                                        <p:tgtEl>
                                          <p:spTgt spid="42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>
                                        <p:cTn id="67" dur="1000"/>
                                        <p:tgtEl>
                                          <p:spTgt spid="4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19" grpId="0" bldLvl="0"/>
      <p:bldP spid="4220" grpId="0" bldLvl="0" animBg="1"/>
      <p:bldP spid="4221" grpId="0" bldLvl="0" animBg="1"/>
      <p:bldP spid="4222" grpId="0" bldLvl="0" animBg="1"/>
      <p:bldP spid="4223" grpId="0" bldLvl="0" animBg="1"/>
      <p:bldP spid="4224" grpId="0" bldLvl="0"/>
      <p:bldP spid="4225" grpId="0" bldLvl="0"/>
      <p:bldP spid="4226" grpId="0" bldLvl="0"/>
      <p:bldP spid="4227" grpId="0" bldLvl="0"/>
      <p:bldP spid="4231" grpId="0" bldLvl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84F4778-E2C1-4CDF-A7D7-62EA2BFDC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9900" y="717550"/>
            <a:ext cx="11349038" cy="592138"/>
          </a:xfrm>
        </p:spPr>
        <p:txBody>
          <a:bodyPr/>
          <a:lstStyle/>
          <a:p>
            <a:pPr>
              <a:defRPr/>
            </a:pPr>
            <a:endParaRPr kumimoji="1" lang="zh-CN" altLang="en-US" dirty="0">
              <a:sym typeface="方正兰亭黑_GBK" charset="0"/>
            </a:endParaRPr>
          </a:p>
        </p:txBody>
      </p:sp>
      <p:sp>
        <p:nvSpPr>
          <p:cNvPr id="18435" name="灯片编号占位符 4">
            <a:extLst>
              <a:ext uri="{FF2B5EF4-FFF2-40B4-BE49-F238E27FC236}">
                <a16:creationId xmlns:a16="http://schemas.microsoft.com/office/drawing/2014/main" id="{38E07353-9831-40B7-98E4-834C3CFB08AA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6BE426A1-8593-481B-BFED-9E02503912FA}" type="slidenum">
              <a:rPr altLang="en-US"/>
              <a:pPr/>
              <a:t>3</a:t>
            </a:fld>
            <a:endParaRPr lang="zh-CN" altLang="en-US"/>
          </a:p>
        </p:txBody>
      </p:sp>
      <p:sp>
        <p:nvSpPr>
          <p:cNvPr id="5237" name="Rectangle 42">
            <a:extLst>
              <a:ext uri="{FF2B5EF4-FFF2-40B4-BE49-F238E27FC236}">
                <a16:creationId xmlns:a16="http://schemas.microsoft.com/office/drawing/2014/main" id="{E9F6716E-8BE6-44D5-A6D3-048982965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5265738"/>
            <a:ext cx="11425238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7F7F7F"/>
                </a:solidFill>
                <a:sym typeface="Arial" panose="020B0604020202020204" pitchFamily="34" charset="0"/>
              </a:rPr>
              <a:t>This is a sample text. Insert your desired text here. Again, this is a dummy text, enter your own text here. This is a sample text. Insert your desired text here.</a:t>
            </a:r>
            <a:endParaRPr lang="zh-CN" altLang="en-US"/>
          </a:p>
        </p:txBody>
      </p:sp>
      <p:pic>
        <p:nvPicPr>
          <p:cNvPr id="18437" name="图片 4">
            <a:extLst>
              <a:ext uri="{FF2B5EF4-FFF2-40B4-BE49-F238E27FC236}">
                <a16:creationId xmlns:a16="http://schemas.microsoft.com/office/drawing/2014/main" id="{A7B9BDF4-9D7C-4B70-AA2F-3D52AB363D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" t="22218" r="-43" b="-821"/>
          <a:stretch>
            <a:fillRect/>
          </a:stretch>
        </p:blipFill>
        <p:spPr bwMode="auto">
          <a:xfrm>
            <a:off x="469900" y="1508125"/>
            <a:ext cx="11349038" cy="355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7" dur="500"/>
                                        <p:tgtEl>
                                          <p:spTgt spid="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37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内容占位符 5">
            <a:extLst>
              <a:ext uri="{FF2B5EF4-FFF2-40B4-BE49-F238E27FC236}">
                <a16:creationId xmlns:a16="http://schemas.microsoft.com/office/drawing/2014/main" id="{B5CE4E13-1D4C-4D3A-AD13-345A26BC31E7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endParaRPr kumimoji="1" lang="zh-CN" altLang="en-US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E6C88564-B4DF-4DA7-93F0-D5B850208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6725"/>
            <a:ext cx="9461500" cy="788988"/>
          </a:xfrm>
        </p:spPr>
        <p:txBody>
          <a:bodyPr/>
          <a:lstStyle/>
          <a:p>
            <a:pPr eaLnBrk="1" hangingPunct="1">
              <a:defRPr/>
            </a:pPr>
            <a:endParaRPr kumimoji="1" lang="zh-CN" altLang="en-US">
              <a:sym typeface="方正兰亭黑_GBK" charset="0"/>
            </a:endParaRPr>
          </a:p>
        </p:txBody>
      </p:sp>
      <p:sp>
        <p:nvSpPr>
          <p:cNvPr id="19460" name="幻灯片编号占位符 3">
            <a:extLst>
              <a:ext uri="{FF2B5EF4-FFF2-40B4-BE49-F238E27FC236}">
                <a16:creationId xmlns:a16="http://schemas.microsoft.com/office/drawing/2014/main" id="{E423F369-BDDE-4009-8F6E-0F21F813D9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DF7F832E-FBFC-4873-9AA4-F281B2426313}" type="slidenum">
              <a:rPr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0B8C81-7DB2-451D-BFD8-462E855FAE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6725"/>
            <a:ext cx="9461500" cy="788988"/>
          </a:xfrm>
        </p:spPr>
        <p:txBody>
          <a:bodyPr/>
          <a:lstStyle/>
          <a:p>
            <a:pPr>
              <a:defRPr/>
            </a:pPr>
            <a:endParaRPr kumimoji="1" lang="zh-CN" altLang="en-US">
              <a:sym typeface="方正兰亭黑_GBK" charset="0"/>
            </a:endParaRPr>
          </a:p>
        </p:txBody>
      </p:sp>
      <p:sp>
        <p:nvSpPr>
          <p:cNvPr id="20483" name="幻灯片编号占位符 3">
            <a:extLst>
              <a:ext uri="{FF2B5EF4-FFF2-40B4-BE49-F238E27FC236}">
                <a16:creationId xmlns:a16="http://schemas.microsoft.com/office/drawing/2014/main" id="{7F0C6573-D11A-4D60-8669-2E9ADF70B52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E7D59F9-4B1B-4EFD-AB13-92BD9B97BE78}" type="slidenum">
              <a:rPr altLang="en-US"/>
              <a:pPr/>
              <a:t>5</a:t>
            </a:fld>
            <a:endParaRPr lang="zh-CN" altLang="en-US"/>
          </a:p>
        </p:txBody>
      </p:sp>
      <p:sp>
        <p:nvSpPr>
          <p:cNvPr id="20484" name="内容占位符 5">
            <a:extLst>
              <a:ext uri="{FF2B5EF4-FFF2-40B4-BE49-F238E27FC236}">
                <a16:creationId xmlns:a16="http://schemas.microsoft.com/office/drawing/2014/main" id="{91759C07-EE23-49C9-BED4-83E1AD7320CA}"/>
              </a:ext>
            </a:extLst>
          </p:cNvPr>
          <p:cNvSpPr>
            <a:spLocks noGrp="1" noChangeArrowheads="1"/>
          </p:cNvSpPr>
          <p:nvPr>
            <p:ph sz="half" idx="2"/>
          </p:nvPr>
        </p:nvSpPr>
        <p:spPr>
          <a:xfrm>
            <a:off x="1295400" y="1600200"/>
            <a:ext cx="9461500" cy="4525963"/>
          </a:xfrm>
        </p:spPr>
        <p:txBody>
          <a:bodyPr/>
          <a:lstStyle/>
          <a:p>
            <a:pPr eaLnBrk="1" hangingPunct="1"/>
            <a:endParaRPr kumimoji="1"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D9541621-243E-4273-94F3-4B8E4813F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6725"/>
            <a:ext cx="9413875" cy="788988"/>
          </a:xfrm>
        </p:spPr>
        <p:txBody>
          <a:bodyPr/>
          <a:lstStyle/>
          <a:p>
            <a:pPr eaLnBrk="1" hangingPunct="1">
              <a:defRPr/>
            </a:pPr>
            <a:endParaRPr kumimoji="1" lang="zh-CN" altLang="en-US">
              <a:sym typeface="方正兰亭黑_GBK" charset="0"/>
            </a:endParaRPr>
          </a:p>
        </p:txBody>
      </p:sp>
      <p:sp>
        <p:nvSpPr>
          <p:cNvPr id="21507" name="灯片编号占位符 4">
            <a:extLst>
              <a:ext uri="{FF2B5EF4-FFF2-40B4-BE49-F238E27FC236}">
                <a16:creationId xmlns:a16="http://schemas.microsoft.com/office/drawing/2014/main" id="{2D58F245-21BE-4AC0-BB75-614ED17FF4B9}"/>
              </a:ext>
            </a:extLst>
          </p:cNvPr>
          <p:cNvSpPr>
            <a:spLocks noGrp="1" noChangeArrowheads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CFB23DB1-2F15-44A7-A767-55C03599100C}" type="slidenum">
              <a:rPr altLang="en-US"/>
              <a:pPr/>
              <a:t>6</a:t>
            </a:fld>
            <a:endParaRPr lang="zh-CN" altLang="en-US"/>
          </a:p>
        </p:txBody>
      </p:sp>
      <p:grpSp>
        <p:nvGrpSpPr>
          <p:cNvPr id="6260" name="组合 223">
            <a:extLst>
              <a:ext uri="{FF2B5EF4-FFF2-40B4-BE49-F238E27FC236}">
                <a16:creationId xmlns:a16="http://schemas.microsoft.com/office/drawing/2014/main" id="{51FEC673-75E2-473A-885A-76121AB970C0}"/>
              </a:ext>
            </a:extLst>
          </p:cNvPr>
          <p:cNvGrpSpPr>
            <a:grpSpLocks/>
          </p:cNvGrpSpPr>
          <p:nvPr/>
        </p:nvGrpSpPr>
        <p:grpSpPr bwMode="auto">
          <a:xfrm>
            <a:off x="3990975" y="1797050"/>
            <a:ext cx="4313238" cy="2587625"/>
            <a:chOff x="0" y="0"/>
            <a:chExt cx="4572000" cy="2743200"/>
          </a:xfrm>
        </p:grpSpPr>
        <p:pic>
          <p:nvPicPr>
            <p:cNvPr id="21527" name="图表 224">
              <a:extLst>
                <a:ext uri="{FF2B5EF4-FFF2-40B4-BE49-F238E27FC236}">
                  <a16:creationId xmlns:a16="http://schemas.microsoft.com/office/drawing/2014/main" id="{6EEE6BC5-C423-4050-91A9-6A93DA806014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72000" cy="274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28" name="组合 225">
              <a:extLst>
                <a:ext uri="{FF2B5EF4-FFF2-40B4-BE49-F238E27FC236}">
                  <a16:creationId xmlns:a16="http://schemas.microsoft.com/office/drawing/2014/main" id="{7A50F3A9-415D-4583-B376-904AB4F3EF1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83599" y="450029"/>
              <a:ext cx="1916258" cy="1870364"/>
              <a:chOff x="-1" y="0"/>
              <a:chExt cx="1916258" cy="1870364"/>
            </a:xfrm>
          </p:grpSpPr>
          <p:sp>
            <p:nvSpPr>
              <p:cNvPr id="21529" name="椭圆 226">
                <a:extLst>
                  <a:ext uri="{FF2B5EF4-FFF2-40B4-BE49-F238E27FC236}">
                    <a16:creationId xmlns:a16="http://schemas.microsoft.com/office/drawing/2014/main" id="{F91C67BB-6104-4D38-A72C-CC2FB98EA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" y="0"/>
                <a:ext cx="1916258" cy="18703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2100" b="1">
                  <a:latin typeface="方正兰亭黑_GBK" charset="-122"/>
                  <a:sym typeface="方正兰亭黑_GBK" charset="-122"/>
                </a:endParaRPr>
              </a:p>
            </p:txBody>
          </p:sp>
          <p:sp>
            <p:nvSpPr>
              <p:cNvPr id="21530" name="矩形 227">
                <a:extLst>
                  <a:ext uri="{FF2B5EF4-FFF2-40B4-BE49-F238E27FC236}">
                    <a16:creationId xmlns:a16="http://schemas.microsoft.com/office/drawing/2014/main" id="{CDAEFB09-AF8E-4A8F-9BCE-7EE91FB4EA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9254" y="257380"/>
                <a:ext cx="1568675" cy="14030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8000" b="1">
                    <a:solidFill>
                      <a:srgbClr val="7F7F7F"/>
                    </a:solidFill>
                    <a:latin typeface="方正兰亭黑_GBK" charset="-122"/>
                    <a:ea typeface="方正兰亭黑_GBK" charset="-122"/>
                    <a:sym typeface="方正兰亭黑_GBK" charset="-122"/>
                  </a:rPr>
                  <a:t>40</a:t>
                </a:r>
                <a:r>
                  <a:rPr lang="en-US" altLang="zh-CN" sz="2100" b="1">
                    <a:solidFill>
                      <a:srgbClr val="7F7F7F"/>
                    </a:solidFill>
                    <a:latin typeface="方正兰亭黑_GBK" charset="-122"/>
                    <a:ea typeface="方正兰亭黑_GBK" charset="-122"/>
                    <a:sym typeface="方正兰亭黑_GBK" charset="-122"/>
                  </a:rPr>
                  <a:t>%</a:t>
                </a:r>
                <a:endParaRPr lang="zh-CN" altLang="en-US" sz="3200" b="1">
                  <a:solidFill>
                    <a:srgbClr val="7F7F7F"/>
                  </a:solidFill>
                  <a:latin typeface="方正兰亭黑_GBK" charset="-122"/>
                  <a:ea typeface="方正兰亭黑_GBK" charset="-122"/>
                  <a:sym typeface="方正兰亭黑_GBK" charset="-122"/>
                </a:endParaRPr>
              </a:p>
            </p:txBody>
          </p:sp>
        </p:grpSp>
      </p:grpSp>
      <p:grpSp>
        <p:nvGrpSpPr>
          <p:cNvPr id="6270" name="组合 233">
            <a:extLst>
              <a:ext uri="{FF2B5EF4-FFF2-40B4-BE49-F238E27FC236}">
                <a16:creationId xmlns:a16="http://schemas.microsoft.com/office/drawing/2014/main" id="{59C364C2-3A92-49E4-AA07-7127D2FB73AF}"/>
              </a:ext>
            </a:extLst>
          </p:cNvPr>
          <p:cNvGrpSpPr>
            <a:grpSpLocks/>
          </p:cNvGrpSpPr>
          <p:nvPr/>
        </p:nvGrpSpPr>
        <p:grpSpPr bwMode="auto">
          <a:xfrm>
            <a:off x="-217488" y="1797050"/>
            <a:ext cx="12169776" cy="2587625"/>
            <a:chOff x="-8327477" y="0"/>
            <a:chExt cx="12899477" cy="2743200"/>
          </a:xfrm>
        </p:grpSpPr>
        <p:pic>
          <p:nvPicPr>
            <p:cNvPr id="21520" name="图表 234">
              <a:extLst>
                <a:ext uri="{FF2B5EF4-FFF2-40B4-BE49-F238E27FC236}">
                  <a16:creationId xmlns:a16="http://schemas.microsoft.com/office/drawing/2014/main" id="{AF6BF457-C1A2-4CD6-8278-DD825DD23812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8327477" y="0"/>
              <a:ext cx="4572000" cy="274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1" name="图表 234">
              <a:extLst>
                <a:ext uri="{FF2B5EF4-FFF2-40B4-BE49-F238E27FC236}">
                  <a16:creationId xmlns:a16="http://schemas.microsoft.com/office/drawing/2014/main" id="{DD7EF0E6-D4CF-4B37-94EC-E1DED49AA957}"/>
                </a:ext>
              </a:extLst>
            </p:cNvPr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4572000" cy="2743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22" name="组合 235">
              <a:extLst>
                <a:ext uri="{FF2B5EF4-FFF2-40B4-BE49-F238E27FC236}">
                  <a16:creationId xmlns:a16="http://schemas.microsoft.com/office/drawing/2014/main" id="{A63666E9-F80E-4BE0-8515-16D286E95A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6998029" y="411927"/>
              <a:ext cx="10232454" cy="1891216"/>
              <a:chOff x="-8395489" y="0"/>
              <a:chExt cx="10232454" cy="1891216"/>
            </a:xfrm>
          </p:grpSpPr>
          <p:sp>
            <p:nvSpPr>
              <p:cNvPr id="21523" name="椭圆 236">
                <a:extLst>
                  <a:ext uri="{FF2B5EF4-FFF2-40B4-BE49-F238E27FC236}">
                    <a16:creationId xmlns:a16="http://schemas.microsoft.com/office/drawing/2014/main" id="{21B0198B-64B2-4D23-8C97-49C03A8F50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395489" y="20852"/>
                <a:ext cx="1962282" cy="18703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2100" b="1">
                  <a:latin typeface="方正兰亭黑_GBK" charset="-122"/>
                  <a:sym typeface="方正兰亭黑_GBK" charset="-122"/>
                </a:endParaRPr>
              </a:p>
            </p:txBody>
          </p:sp>
          <p:sp>
            <p:nvSpPr>
              <p:cNvPr id="21524" name="椭圆 236">
                <a:extLst>
                  <a:ext uri="{FF2B5EF4-FFF2-40B4-BE49-F238E27FC236}">
                    <a16:creationId xmlns:a16="http://schemas.microsoft.com/office/drawing/2014/main" id="{CA46D03E-A629-47AB-BDA2-E048CF5341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25317" y="0"/>
                <a:ext cx="1962282" cy="18703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121920" tIns="60960" rIns="121920" bIns="60960" anchor="ctr"/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endParaRPr lang="zh-CN" altLang="zh-CN" sz="2100" b="1">
                  <a:latin typeface="方正兰亭黑_GBK" charset="-122"/>
                  <a:sym typeface="方正兰亭黑_GBK" charset="-122"/>
                </a:endParaRPr>
              </a:p>
            </p:txBody>
          </p:sp>
          <p:sp>
            <p:nvSpPr>
              <p:cNvPr id="21525" name="矩形 237">
                <a:extLst>
                  <a:ext uri="{FF2B5EF4-FFF2-40B4-BE49-F238E27FC236}">
                    <a16:creationId xmlns:a16="http://schemas.microsoft.com/office/drawing/2014/main" id="{15D6C4CE-EC18-4C1B-9E81-A14D49301E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4821" y="254717"/>
                <a:ext cx="1507288" cy="1402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8000" b="1">
                    <a:solidFill>
                      <a:srgbClr val="7F7F7F"/>
                    </a:solidFill>
                    <a:latin typeface="方正兰亭黑_GBK" charset="-122"/>
                    <a:ea typeface="方正兰亭黑_GBK" charset="-122"/>
                    <a:sym typeface="方正兰亭黑_GBK" charset="-122"/>
                  </a:rPr>
                  <a:t>23</a:t>
                </a:r>
                <a:r>
                  <a:rPr lang="en-US" altLang="zh-CN" sz="2100" b="1">
                    <a:solidFill>
                      <a:srgbClr val="7F7F7F"/>
                    </a:solidFill>
                    <a:latin typeface="方正兰亭黑_GBK" charset="-122"/>
                    <a:ea typeface="方正兰亭黑_GBK" charset="-122"/>
                    <a:sym typeface="方正兰亭黑_GBK" charset="-122"/>
                  </a:rPr>
                  <a:t>%</a:t>
                </a:r>
                <a:endParaRPr lang="zh-CN" altLang="en-US" sz="3200" b="1">
                  <a:solidFill>
                    <a:srgbClr val="7F7F7F"/>
                  </a:solidFill>
                  <a:latin typeface="方正兰亭黑_GBK" charset="-122"/>
                  <a:ea typeface="方正兰亭黑_GBK" charset="-122"/>
                  <a:sym typeface="方正兰亭黑_GBK" charset="-122"/>
                </a:endParaRPr>
              </a:p>
            </p:txBody>
          </p:sp>
          <p:sp>
            <p:nvSpPr>
              <p:cNvPr id="21526" name="矩形 237">
                <a:extLst>
                  <a:ext uri="{FF2B5EF4-FFF2-40B4-BE49-F238E27FC236}">
                    <a16:creationId xmlns:a16="http://schemas.microsoft.com/office/drawing/2014/main" id="{6DD01F53-213E-467F-9055-6A08A461F9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8113348" y="254717"/>
                <a:ext cx="1568674" cy="14030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buFont typeface="Arial" panose="020B0604020202020204" pitchFamily="34" charset="0"/>
                  <a:buNone/>
                </a:pPr>
                <a:r>
                  <a:rPr lang="en-US" altLang="zh-CN" sz="8000" b="1">
                    <a:solidFill>
                      <a:srgbClr val="7F7F7F"/>
                    </a:solidFill>
                    <a:latin typeface="方正兰亭黑_GBK" charset="-122"/>
                    <a:ea typeface="方正兰亭黑_GBK" charset="-122"/>
                    <a:sym typeface="方正兰亭黑_GBK" charset="-122"/>
                  </a:rPr>
                  <a:t>37</a:t>
                </a:r>
                <a:r>
                  <a:rPr lang="en-US" altLang="zh-CN" sz="2100" b="1">
                    <a:solidFill>
                      <a:srgbClr val="7F7F7F"/>
                    </a:solidFill>
                    <a:latin typeface="方正兰亭黑_GBK" charset="-122"/>
                    <a:ea typeface="方正兰亭黑_GBK" charset="-122"/>
                    <a:sym typeface="方正兰亭黑_GBK" charset="-122"/>
                  </a:rPr>
                  <a:t>%</a:t>
                </a:r>
                <a:endParaRPr lang="zh-CN" altLang="en-US" sz="3200" b="1">
                  <a:solidFill>
                    <a:srgbClr val="7F7F7F"/>
                  </a:solidFill>
                  <a:latin typeface="方正兰亭黑_GBK" charset="-122"/>
                  <a:ea typeface="方正兰亭黑_GBK" charset="-122"/>
                  <a:sym typeface="方正兰亭黑_GBK" charset="-122"/>
                </a:endParaRPr>
              </a:p>
            </p:txBody>
          </p:sp>
        </p:grpSp>
      </p:grpSp>
      <p:grpSp>
        <p:nvGrpSpPr>
          <p:cNvPr id="6275" name="组合 354">
            <a:extLst>
              <a:ext uri="{FF2B5EF4-FFF2-40B4-BE49-F238E27FC236}">
                <a16:creationId xmlns:a16="http://schemas.microsoft.com/office/drawing/2014/main" id="{8941D056-A8B7-46F5-B793-4EF6768DA6C6}"/>
              </a:ext>
            </a:extLst>
          </p:cNvPr>
          <p:cNvGrpSpPr>
            <a:grpSpLocks/>
          </p:cNvGrpSpPr>
          <p:nvPr/>
        </p:nvGrpSpPr>
        <p:grpSpPr bwMode="auto">
          <a:xfrm>
            <a:off x="1230313" y="4560888"/>
            <a:ext cx="2349500" cy="935037"/>
            <a:chOff x="0" y="0"/>
            <a:chExt cx="1761619" cy="700382"/>
          </a:xfrm>
        </p:grpSpPr>
        <p:sp>
          <p:nvSpPr>
            <p:cNvPr id="21518" name="文本框 355">
              <a:extLst>
                <a:ext uri="{FF2B5EF4-FFF2-40B4-BE49-F238E27FC236}">
                  <a16:creationId xmlns:a16="http://schemas.microsoft.com/office/drawing/2014/main" id="{19794A71-AB42-4E4D-8D55-38BD720F97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01" y="323452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19" name="文本框 356">
              <a:extLst>
                <a:ext uri="{FF2B5EF4-FFF2-40B4-BE49-F238E27FC236}">
                  <a16:creationId xmlns:a16="http://schemas.microsoft.com/office/drawing/2014/main" id="{93EE2337-A13C-4B81-BE71-8D877BB88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278" name="组合 354">
            <a:extLst>
              <a:ext uri="{FF2B5EF4-FFF2-40B4-BE49-F238E27FC236}">
                <a16:creationId xmlns:a16="http://schemas.microsoft.com/office/drawing/2014/main" id="{16F01BAE-BF76-4972-87E0-72ABDFEDD0C4}"/>
              </a:ext>
            </a:extLst>
          </p:cNvPr>
          <p:cNvGrpSpPr>
            <a:grpSpLocks/>
          </p:cNvGrpSpPr>
          <p:nvPr/>
        </p:nvGrpSpPr>
        <p:grpSpPr bwMode="auto">
          <a:xfrm>
            <a:off x="5248275" y="4560888"/>
            <a:ext cx="2347913" cy="935037"/>
            <a:chOff x="0" y="0"/>
            <a:chExt cx="1761619" cy="700382"/>
          </a:xfrm>
        </p:grpSpPr>
        <p:sp>
          <p:nvSpPr>
            <p:cNvPr id="21516" name="文本框 355">
              <a:extLst>
                <a:ext uri="{FF2B5EF4-FFF2-40B4-BE49-F238E27FC236}">
                  <a16:creationId xmlns:a16="http://schemas.microsoft.com/office/drawing/2014/main" id="{6C7763B2-9E66-40AD-8A10-3587667FD9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01" y="323452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17" name="文本框 356">
              <a:extLst>
                <a:ext uri="{FF2B5EF4-FFF2-40B4-BE49-F238E27FC236}">
                  <a16:creationId xmlns:a16="http://schemas.microsoft.com/office/drawing/2014/main" id="{0BE75FD8-A704-4B67-866C-62899D7184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6281" name="组合 354">
            <a:extLst>
              <a:ext uri="{FF2B5EF4-FFF2-40B4-BE49-F238E27FC236}">
                <a16:creationId xmlns:a16="http://schemas.microsoft.com/office/drawing/2014/main" id="{36D462B2-2A15-4EAD-8BAB-AA12EDBBD5CB}"/>
              </a:ext>
            </a:extLst>
          </p:cNvPr>
          <p:cNvGrpSpPr>
            <a:grpSpLocks/>
          </p:cNvGrpSpPr>
          <p:nvPr/>
        </p:nvGrpSpPr>
        <p:grpSpPr bwMode="auto">
          <a:xfrm>
            <a:off x="9005888" y="4560888"/>
            <a:ext cx="2347912" cy="935037"/>
            <a:chOff x="0" y="0"/>
            <a:chExt cx="1761619" cy="700382"/>
          </a:xfrm>
        </p:grpSpPr>
        <p:sp>
          <p:nvSpPr>
            <p:cNvPr id="21514" name="文本框 355">
              <a:extLst>
                <a:ext uri="{FF2B5EF4-FFF2-40B4-BE49-F238E27FC236}">
                  <a16:creationId xmlns:a16="http://schemas.microsoft.com/office/drawing/2014/main" id="{A9F1CE2C-37AE-4743-ACDE-C17518EE90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01" y="323452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15" name="文本框 356">
              <a:extLst>
                <a:ext uri="{FF2B5EF4-FFF2-40B4-BE49-F238E27FC236}">
                  <a16:creationId xmlns:a16="http://schemas.microsoft.com/office/drawing/2014/main" id="{78FC0761-CF05-4145-A20D-68E079B0C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6284" name="Rectangle 42">
            <a:extLst>
              <a:ext uri="{FF2B5EF4-FFF2-40B4-BE49-F238E27FC236}">
                <a16:creationId xmlns:a16="http://schemas.microsoft.com/office/drawing/2014/main" id="{D24E5990-6115-49BA-948D-A2566D6B3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8250" y="5734050"/>
            <a:ext cx="10261600" cy="63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7F7F7F"/>
                </a:solidFill>
                <a:sym typeface="Arial" panose="020B0604020202020204" pitchFamily="34" charset="0"/>
              </a:rPr>
              <a:t>This is a sample text. Insert your desired text here. Again, this is a dummy text, enter your own text here. This is a sample text. Insert your desired text here.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6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1000"/>
                                        <p:tgtEl>
                                          <p:spTgt spid="6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1000"/>
                                        <p:tgtEl>
                                          <p:spTgt spid="6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1000"/>
                                        <p:tgtEl>
                                          <p:spTgt spid="6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1000"/>
                                        <p:tgtEl>
                                          <p:spTgt spid="6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3" dur="500"/>
                                        <p:tgtEl>
                                          <p:spTgt spid="6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84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A9A49640-58DB-4725-8EC9-1946A3FAB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6725"/>
            <a:ext cx="9461500" cy="788988"/>
          </a:xfrm>
        </p:spPr>
        <p:txBody>
          <a:bodyPr/>
          <a:lstStyle/>
          <a:p>
            <a:pPr eaLnBrk="1" hangingPunct="1">
              <a:defRPr/>
            </a:pPr>
            <a:endParaRPr kumimoji="1" lang="zh-CN" altLang="en-US">
              <a:sym typeface="方正兰亭黑_GBK" charset="0"/>
            </a:endParaRPr>
          </a:p>
        </p:txBody>
      </p:sp>
      <p:sp>
        <p:nvSpPr>
          <p:cNvPr id="22531" name="幻灯片编号占位符 2">
            <a:extLst>
              <a:ext uri="{FF2B5EF4-FFF2-40B4-BE49-F238E27FC236}">
                <a16:creationId xmlns:a16="http://schemas.microsoft.com/office/drawing/2014/main" id="{78A91931-B027-4646-9B1C-0EE555C8E1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3B1EB3B5-661C-4496-BC8F-D37A0A89C413}" type="slidenum">
              <a:rPr altLang="en-US"/>
              <a:pPr/>
              <a:t>7</a:t>
            </a:fld>
            <a:endParaRPr lang="zh-CN" altLang="en-US"/>
          </a:p>
        </p:txBody>
      </p:sp>
      <p:grpSp>
        <p:nvGrpSpPr>
          <p:cNvPr id="6" name="组合 354">
            <a:extLst>
              <a:ext uri="{FF2B5EF4-FFF2-40B4-BE49-F238E27FC236}">
                <a16:creationId xmlns:a16="http://schemas.microsoft.com/office/drawing/2014/main" id="{B624EE95-4885-4C56-853C-24CA06EA7BCA}"/>
              </a:ext>
            </a:extLst>
          </p:cNvPr>
          <p:cNvGrpSpPr>
            <a:grpSpLocks/>
          </p:cNvGrpSpPr>
          <p:nvPr/>
        </p:nvGrpSpPr>
        <p:grpSpPr bwMode="auto">
          <a:xfrm>
            <a:off x="5165725" y="3152775"/>
            <a:ext cx="2347913" cy="935038"/>
            <a:chOff x="0" y="0"/>
            <a:chExt cx="1761619" cy="700382"/>
          </a:xfrm>
        </p:grpSpPr>
        <p:sp>
          <p:nvSpPr>
            <p:cNvPr id="22544" name="文本框 355">
              <a:extLst>
                <a:ext uri="{FF2B5EF4-FFF2-40B4-BE49-F238E27FC236}">
                  <a16:creationId xmlns:a16="http://schemas.microsoft.com/office/drawing/2014/main" id="{04D3533F-AF04-449E-9013-B3B7708AB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01" y="323452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45" name="文本框 356">
              <a:extLst>
                <a:ext uri="{FF2B5EF4-FFF2-40B4-BE49-F238E27FC236}">
                  <a16:creationId xmlns:a16="http://schemas.microsoft.com/office/drawing/2014/main" id="{5BC4980D-BAE4-46DC-85B8-6657E161A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9" name="组合 354">
            <a:extLst>
              <a:ext uri="{FF2B5EF4-FFF2-40B4-BE49-F238E27FC236}">
                <a16:creationId xmlns:a16="http://schemas.microsoft.com/office/drawing/2014/main" id="{E97F2278-B103-41C0-8F5B-99887EB4782C}"/>
              </a:ext>
            </a:extLst>
          </p:cNvPr>
          <p:cNvGrpSpPr>
            <a:grpSpLocks/>
          </p:cNvGrpSpPr>
          <p:nvPr/>
        </p:nvGrpSpPr>
        <p:grpSpPr bwMode="auto">
          <a:xfrm>
            <a:off x="7181850" y="3152775"/>
            <a:ext cx="2347913" cy="935038"/>
            <a:chOff x="0" y="0"/>
            <a:chExt cx="1761619" cy="700382"/>
          </a:xfrm>
        </p:grpSpPr>
        <p:sp>
          <p:nvSpPr>
            <p:cNvPr id="2" name="文本框 355">
              <a:extLst>
                <a:ext uri="{FF2B5EF4-FFF2-40B4-BE49-F238E27FC236}">
                  <a16:creationId xmlns:a16="http://schemas.microsoft.com/office/drawing/2014/main" id="{C96CF9DB-603D-4603-A754-6A37C6C8B9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01" y="323452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43" name="文本框 356">
              <a:extLst>
                <a:ext uri="{FF2B5EF4-FFF2-40B4-BE49-F238E27FC236}">
                  <a16:creationId xmlns:a16="http://schemas.microsoft.com/office/drawing/2014/main" id="{B222CECD-F0B4-4232-97CF-16FD10B58D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2" name="组合 354">
            <a:extLst>
              <a:ext uri="{FF2B5EF4-FFF2-40B4-BE49-F238E27FC236}">
                <a16:creationId xmlns:a16="http://schemas.microsoft.com/office/drawing/2014/main" id="{506A3F88-4EC2-4FF5-AB5D-97B091A95C7D}"/>
              </a:ext>
            </a:extLst>
          </p:cNvPr>
          <p:cNvGrpSpPr>
            <a:grpSpLocks/>
          </p:cNvGrpSpPr>
          <p:nvPr/>
        </p:nvGrpSpPr>
        <p:grpSpPr bwMode="auto">
          <a:xfrm>
            <a:off x="9293225" y="3152775"/>
            <a:ext cx="2349500" cy="935038"/>
            <a:chOff x="0" y="0"/>
            <a:chExt cx="1761619" cy="700382"/>
          </a:xfrm>
        </p:grpSpPr>
        <p:sp>
          <p:nvSpPr>
            <p:cNvPr id="3" name="文本框 355">
              <a:extLst>
                <a:ext uri="{FF2B5EF4-FFF2-40B4-BE49-F238E27FC236}">
                  <a16:creationId xmlns:a16="http://schemas.microsoft.com/office/drawing/2014/main" id="{8F8328CD-D966-4615-81D2-4723D72891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01" y="323452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5" name="文本框 356">
              <a:extLst>
                <a:ext uri="{FF2B5EF4-FFF2-40B4-BE49-F238E27FC236}">
                  <a16:creationId xmlns:a16="http://schemas.microsoft.com/office/drawing/2014/main" id="{613CE379-B7E9-4B2E-94BE-039436967B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15" name="Group 4">
            <a:extLst>
              <a:ext uri="{FF2B5EF4-FFF2-40B4-BE49-F238E27FC236}">
                <a16:creationId xmlns:a16="http://schemas.microsoft.com/office/drawing/2014/main" id="{0404C52A-93DE-41E1-8DED-B8BBEBBED872}"/>
              </a:ext>
            </a:extLst>
          </p:cNvPr>
          <p:cNvGrpSpPr>
            <a:grpSpLocks/>
          </p:cNvGrpSpPr>
          <p:nvPr/>
        </p:nvGrpSpPr>
        <p:grpSpPr bwMode="auto">
          <a:xfrm>
            <a:off x="5645150" y="1746250"/>
            <a:ext cx="576263" cy="1349375"/>
            <a:chOff x="0" y="0"/>
            <a:chExt cx="503" cy="1178"/>
          </a:xfrm>
          <a:solidFill>
            <a:srgbClr val="1B3563"/>
          </a:solidFill>
        </p:grpSpPr>
        <p:sp>
          <p:nvSpPr>
            <p:cNvPr id="20495" name="Freeform 5">
              <a:extLst>
                <a:ext uri="{FF2B5EF4-FFF2-40B4-BE49-F238E27FC236}">
                  <a16:creationId xmlns:a16="http://schemas.microsoft.com/office/drawing/2014/main" id="{46836DF6-FAB0-4FBF-976B-15C1801825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388 w 35"/>
                <a:gd name="T1" fmla="*/ 0 h 71"/>
                <a:gd name="T2" fmla="*/ 129 w 35"/>
                <a:gd name="T3" fmla="*/ 0 h 71"/>
                <a:gd name="T4" fmla="*/ 0 w 35"/>
                <a:gd name="T5" fmla="*/ 96 h 71"/>
                <a:gd name="T6" fmla="*/ 0 w 35"/>
                <a:gd name="T7" fmla="*/ 96 h 71"/>
                <a:gd name="T8" fmla="*/ 0 w 35"/>
                <a:gd name="T9" fmla="*/ 110 h 71"/>
                <a:gd name="T10" fmla="*/ 0 w 35"/>
                <a:gd name="T11" fmla="*/ 438 h 71"/>
                <a:gd name="T12" fmla="*/ 43 w 35"/>
                <a:gd name="T13" fmla="*/ 479 h 71"/>
                <a:gd name="T14" fmla="*/ 86 w 35"/>
                <a:gd name="T15" fmla="*/ 438 h 71"/>
                <a:gd name="T16" fmla="*/ 86 w 35"/>
                <a:gd name="T17" fmla="*/ 151 h 71"/>
                <a:gd name="T18" fmla="*/ 115 w 35"/>
                <a:gd name="T19" fmla="*/ 151 h 71"/>
                <a:gd name="T20" fmla="*/ 115 w 35"/>
                <a:gd name="T21" fmla="*/ 424 h 71"/>
                <a:gd name="T22" fmla="*/ 129 w 35"/>
                <a:gd name="T23" fmla="*/ 438 h 71"/>
                <a:gd name="T24" fmla="*/ 129 w 35"/>
                <a:gd name="T25" fmla="*/ 917 h 71"/>
                <a:gd name="T26" fmla="*/ 187 w 35"/>
                <a:gd name="T27" fmla="*/ 972 h 71"/>
                <a:gd name="T28" fmla="*/ 244 w 35"/>
                <a:gd name="T29" fmla="*/ 917 h 71"/>
                <a:gd name="T30" fmla="*/ 244 w 35"/>
                <a:gd name="T31" fmla="*/ 493 h 71"/>
                <a:gd name="T32" fmla="*/ 273 w 35"/>
                <a:gd name="T33" fmla="*/ 493 h 71"/>
                <a:gd name="T34" fmla="*/ 273 w 35"/>
                <a:gd name="T35" fmla="*/ 917 h 71"/>
                <a:gd name="T36" fmla="*/ 331 w 35"/>
                <a:gd name="T37" fmla="*/ 972 h 71"/>
                <a:gd name="T38" fmla="*/ 388 w 35"/>
                <a:gd name="T39" fmla="*/ 917 h 71"/>
                <a:gd name="T40" fmla="*/ 388 w 35"/>
                <a:gd name="T41" fmla="*/ 424 h 71"/>
                <a:gd name="T42" fmla="*/ 388 w 35"/>
                <a:gd name="T43" fmla="*/ 424 h 71"/>
                <a:gd name="T44" fmla="*/ 388 w 35"/>
                <a:gd name="T45" fmla="*/ 151 h 71"/>
                <a:gd name="T46" fmla="*/ 417 w 35"/>
                <a:gd name="T47" fmla="*/ 151 h 71"/>
                <a:gd name="T48" fmla="*/ 417 w 35"/>
                <a:gd name="T49" fmla="*/ 438 h 71"/>
                <a:gd name="T50" fmla="*/ 460 w 35"/>
                <a:gd name="T51" fmla="*/ 479 h 71"/>
                <a:gd name="T52" fmla="*/ 503 w 35"/>
                <a:gd name="T53" fmla="*/ 438 h 71"/>
                <a:gd name="T54" fmla="*/ 503 w 35"/>
                <a:gd name="T55" fmla="*/ 110 h 71"/>
                <a:gd name="T56" fmla="*/ 503 w 35"/>
                <a:gd name="T57" fmla="*/ 96 h 71"/>
                <a:gd name="T58" fmla="*/ 503 w 35"/>
                <a:gd name="T59" fmla="*/ 96 h 71"/>
                <a:gd name="T60" fmla="*/ 388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0496" name="Oval 6">
              <a:extLst>
                <a:ext uri="{FF2B5EF4-FFF2-40B4-BE49-F238E27FC236}">
                  <a16:creationId xmlns:a16="http://schemas.microsoft.com/office/drawing/2014/main" id="{75D261FA-DDB6-4231-AB4D-FD1CD5976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hangingPunct="1">
                <a:buFont typeface="Arial" charset="0"/>
                <a:buNone/>
                <a:defRPr/>
              </a:pPr>
              <a:endParaRPr lang="zh-CN" altLang="zh-CN" sz="3200">
                <a:solidFill>
                  <a:srgbClr val="000000"/>
                </a:solidFill>
                <a:latin typeface="方正兰亭黑_GBK" charset="0"/>
                <a:ea typeface="宋体" charset="-122"/>
                <a:sym typeface="宋体" charset="-122"/>
              </a:endParaRPr>
            </a:p>
          </p:txBody>
        </p:sp>
      </p:grpSp>
      <p:grpSp>
        <p:nvGrpSpPr>
          <p:cNvPr id="18" name="Group 4">
            <a:extLst>
              <a:ext uri="{FF2B5EF4-FFF2-40B4-BE49-F238E27FC236}">
                <a16:creationId xmlns:a16="http://schemas.microsoft.com/office/drawing/2014/main" id="{128FB446-767E-4F6B-9328-4C74D750C368}"/>
              </a:ext>
            </a:extLst>
          </p:cNvPr>
          <p:cNvGrpSpPr>
            <a:grpSpLocks/>
          </p:cNvGrpSpPr>
          <p:nvPr/>
        </p:nvGrpSpPr>
        <p:grpSpPr bwMode="auto">
          <a:xfrm>
            <a:off x="7661275" y="1746250"/>
            <a:ext cx="576263" cy="1349375"/>
            <a:chOff x="0" y="0"/>
            <a:chExt cx="503" cy="1178"/>
          </a:xfrm>
          <a:solidFill>
            <a:srgbClr val="F19135"/>
          </a:solidFill>
        </p:grpSpPr>
        <p:sp>
          <p:nvSpPr>
            <p:cNvPr id="22541" name="Freeform 5">
              <a:extLst>
                <a:ext uri="{FF2B5EF4-FFF2-40B4-BE49-F238E27FC236}">
                  <a16:creationId xmlns:a16="http://schemas.microsoft.com/office/drawing/2014/main" id="{2AEA4A80-7584-4CE6-8CA0-4D0B9283E8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1151654 w 35"/>
                <a:gd name="T1" fmla="*/ 0 h 71"/>
                <a:gd name="T2" fmla="*/ 382927 w 35"/>
                <a:gd name="T3" fmla="*/ 0 h 71"/>
                <a:gd name="T4" fmla="*/ 0 w 35"/>
                <a:gd name="T5" fmla="*/ 246272 h 71"/>
                <a:gd name="T6" fmla="*/ 0 w 35"/>
                <a:gd name="T7" fmla="*/ 246272 h 71"/>
                <a:gd name="T8" fmla="*/ 0 w 35"/>
                <a:gd name="T9" fmla="*/ 282250 h 71"/>
                <a:gd name="T10" fmla="*/ 0 w 35"/>
                <a:gd name="T11" fmla="*/ 1123769 h 71"/>
                <a:gd name="T12" fmla="*/ 127647 w 35"/>
                <a:gd name="T13" fmla="*/ 1229101 h 71"/>
                <a:gd name="T14" fmla="*/ 255280 w 35"/>
                <a:gd name="T15" fmla="*/ 1123769 h 71"/>
                <a:gd name="T16" fmla="*/ 255280 w 35"/>
                <a:gd name="T17" fmla="*/ 387404 h 71"/>
                <a:gd name="T18" fmla="*/ 341408 w 35"/>
                <a:gd name="T19" fmla="*/ 387404 h 71"/>
                <a:gd name="T20" fmla="*/ 341408 w 35"/>
                <a:gd name="T21" fmla="*/ 1087969 h 71"/>
                <a:gd name="T22" fmla="*/ 382927 w 35"/>
                <a:gd name="T23" fmla="*/ 1123769 h 71"/>
                <a:gd name="T24" fmla="*/ 382927 w 35"/>
                <a:gd name="T25" fmla="*/ 2352870 h 71"/>
                <a:gd name="T26" fmla="*/ 554967 w 35"/>
                <a:gd name="T27" fmla="*/ 2494001 h 71"/>
                <a:gd name="T28" fmla="*/ 724334 w 35"/>
                <a:gd name="T29" fmla="*/ 2352870 h 71"/>
                <a:gd name="T30" fmla="*/ 724334 w 35"/>
                <a:gd name="T31" fmla="*/ 1264901 h 71"/>
                <a:gd name="T32" fmla="*/ 810247 w 35"/>
                <a:gd name="T33" fmla="*/ 1264901 h 71"/>
                <a:gd name="T34" fmla="*/ 810247 w 35"/>
                <a:gd name="T35" fmla="*/ 2352870 h 71"/>
                <a:gd name="T36" fmla="*/ 982503 w 35"/>
                <a:gd name="T37" fmla="*/ 2494001 h 71"/>
                <a:gd name="T38" fmla="*/ 1151654 w 35"/>
                <a:gd name="T39" fmla="*/ 2352870 h 71"/>
                <a:gd name="T40" fmla="*/ 1151654 w 35"/>
                <a:gd name="T41" fmla="*/ 1087969 h 71"/>
                <a:gd name="T42" fmla="*/ 1151654 w 35"/>
                <a:gd name="T43" fmla="*/ 1087969 h 71"/>
                <a:gd name="T44" fmla="*/ 1151654 w 35"/>
                <a:gd name="T45" fmla="*/ 387404 h 71"/>
                <a:gd name="T46" fmla="*/ 1237782 w 35"/>
                <a:gd name="T47" fmla="*/ 387404 h 71"/>
                <a:gd name="T48" fmla="*/ 1237782 w 35"/>
                <a:gd name="T49" fmla="*/ 1123769 h 71"/>
                <a:gd name="T50" fmla="*/ 1365429 w 35"/>
                <a:gd name="T51" fmla="*/ 1229101 h 71"/>
                <a:gd name="T52" fmla="*/ 1493062 w 35"/>
                <a:gd name="T53" fmla="*/ 1123769 h 71"/>
                <a:gd name="T54" fmla="*/ 1493062 w 35"/>
                <a:gd name="T55" fmla="*/ 282250 h 71"/>
                <a:gd name="T56" fmla="*/ 1493062 w 35"/>
                <a:gd name="T57" fmla="*/ 246272 h 71"/>
                <a:gd name="T58" fmla="*/ 1493062 w 35"/>
                <a:gd name="T59" fmla="*/ 246272 h 71"/>
                <a:gd name="T60" fmla="*/ 1151654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2542" name="Oval 6">
              <a:extLst>
                <a:ext uri="{FF2B5EF4-FFF2-40B4-BE49-F238E27FC236}">
                  <a16:creationId xmlns:a16="http://schemas.microsoft.com/office/drawing/2014/main" id="{C35B125F-F7F7-418B-907A-1DCCA12BF1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hangingPunct="1">
                <a:buFont typeface="Arial" charset="0"/>
                <a:buNone/>
                <a:defRPr/>
              </a:pPr>
              <a:endParaRPr lang="zh-CN" altLang="zh-CN" sz="3200">
                <a:solidFill>
                  <a:srgbClr val="000000"/>
                </a:solidFill>
                <a:latin typeface="方正兰亭黑_GBK" charset="0"/>
                <a:ea typeface="宋体" charset="-122"/>
                <a:sym typeface="宋体" charset="-122"/>
              </a:endParaRPr>
            </a:p>
          </p:txBody>
        </p:sp>
      </p:grpSp>
      <p:grpSp>
        <p:nvGrpSpPr>
          <p:cNvPr id="21" name="Group 4">
            <a:extLst>
              <a:ext uri="{FF2B5EF4-FFF2-40B4-BE49-F238E27FC236}">
                <a16:creationId xmlns:a16="http://schemas.microsoft.com/office/drawing/2014/main" id="{B3F6DE9F-5C74-4239-BE8D-E8E7901AED31}"/>
              </a:ext>
            </a:extLst>
          </p:cNvPr>
          <p:cNvGrpSpPr>
            <a:grpSpLocks/>
          </p:cNvGrpSpPr>
          <p:nvPr/>
        </p:nvGrpSpPr>
        <p:grpSpPr bwMode="auto">
          <a:xfrm>
            <a:off x="9677400" y="1746250"/>
            <a:ext cx="576263" cy="1349375"/>
            <a:chOff x="0" y="0"/>
            <a:chExt cx="503" cy="1178"/>
          </a:xfrm>
          <a:solidFill>
            <a:schemeClr val="accent5">
              <a:lumMod val="75000"/>
            </a:schemeClr>
          </a:solidFill>
        </p:grpSpPr>
        <p:sp>
          <p:nvSpPr>
            <p:cNvPr id="22539" name="Freeform 5">
              <a:extLst>
                <a:ext uri="{FF2B5EF4-FFF2-40B4-BE49-F238E27FC236}">
                  <a16:creationId xmlns:a16="http://schemas.microsoft.com/office/drawing/2014/main" id="{3C4EA23E-93A1-4129-8100-A6CBB6D48B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1151654 w 35"/>
                <a:gd name="T1" fmla="*/ 0 h 71"/>
                <a:gd name="T2" fmla="*/ 382927 w 35"/>
                <a:gd name="T3" fmla="*/ 0 h 71"/>
                <a:gd name="T4" fmla="*/ 0 w 35"/>
                <a:gd name="T5" fmla="*/ 246272 h 71"/>
                <a:gd name="T6" fmla="*/ 0 w 35"/>
                <a:gd name="T7" fmla="*/ 246272 h 71"/>
                <a:gd name="T8" fmla="*/ 0 w 35"/>
                <a:gd name="T9" fmla="*/ 282250 h 71"/>
                <a:gd name="T10" fmla="*/ 0 w 35"/>
                <a:gd name="T11" fmla="*/ 1123769 h 71"/>
                <a:gd name="T12" fmla="*/ 127647 w 35"/>
                <a:gd name="T13" fmla="*/ 1229101 h 71"/>
                <a:gd name="T14" fmla="*/ 255280 w 35"/>
                <a:gd name="T15" fmla="*/ 1123769 h 71"/>
                <a:gd name="T16" fmla="*/ 255280 w 35"/>
                <a:gd name="T17" fmla="*/ 387404 h 71"/>
                <a:gd name="T18" fmla="*/ 341408 w 35"/>
                <a:gd name="T19" fmla="*/ 387404 h 71"/>
                <a:gd name="T20" fmla="*/ 341408 w 35"/>
                <a:gd name="T21" fmla="*/ 1087969 h 71"/>
                <a:gd name="T22" fmla="*/ 382927 w 35"/>
                <a:gd name="T23" fmla="*/ 1123769 h 71"/>
                <a:gd name="T24" fmla="*/ 382927 w 35"/>
                <a:gd name="T25" fmla="*/ 2352870 h 71"/>
                <a:gd name="T26" fmla="*/ 554967 w 35"/>
                <a:gd name="T27" fmla="*/ 2494001 h 71"/>
                <a:gd name="T28" fmla="*/ 724334 w 35"/>
                <a:gd name="T29" fmla="*/ 2352870 h 71"/>
                <a:gd name="T30" fmla="*/ 724334 w 35"/>
                <a:gd name="T31" fmla="*/ 1264901 h 71"/>
                <a:gd name="T32" fmla="*/ 810247 w 35"/>
                <a:gd name="T33" fmla="*/ 1264901 h 71"/>
                <a:gd name="T34" fmla="*/ 810247 w 35"/>
                <a:gd name="T35" fmla="*/ 2352870 h 71"/>
                <a:gd name="T36" fmla="*/ 982503 w 35"/>
                <a:gd name="T37" fmla="*/ 2494001 h 71"/>
                <a:gd name="T38" fmla="*/ 1151654 w 35"/>
                <a:gd name="T39" fmla="*/ 2352870 h 71"/>
                <a:gd name="T40" fmla="*/ 1151654 w 35"/>
                <a:gd name="T41" fmla="*/ 1087969 h 71"/>
                <a:gd name="T42" fmla="*/ 1151654 w 35"/>
                <a:gd name="T43" fmla="*/ 1087969 h 71"/>
                <a:gd name="T44" fmla="*/ 1151654 w 35"/>
                <a:gd name="T45" fmla="*/ 387404 h 71"/>
                <a:gd name="T46" fmla="*/ 1237782 w 35"/>
                <a:gd name="T47" fmla="*/ 387404 h 71"/>
                <a:gd name="T48" fmla="*/ 1237782 w 35"/>
                <a:gd name="T49" fmla="*/ 1123769 h 71"/>
                <a:gd name="T50" fmla="*/ 1365429 w 35"/>
                <a:gd name="T51" fmla="*/ 1229101 h 71"/>
                <a:gd name="T52" fmla="*/ 1493062 w 35"/>
                <a:gd name="T53" fmla="*/ 1123769 h 71"/>
                <a:gd name="T54" fmla="*/ 1493062 w 35"/>
                <a:gd name="T55" fmla="*/ 282250 h 71"/>
                <a:gd name="T56" fmla="*/ 1493062 w 35"/>
                <a:gd name="T57" fmla="*/ 246272 h 71"/>
                <a:gd name="T58" fmla="*/ 1493062 w 35"/>
                <a:gd name="T59" fmla="*/ 246272 h 71"/>
                <a:gd name="T60" fmla="*/ 1151654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2540" name="Oval 6">
              <a:extLst>
                <a:ext uri="{FF2B5EF4-FFF2-40B4-BE49-F238E27FC236}">
                  <a16:creationId xmlns:a16="http://schemas.microsoft.com/office/drawing/2014/main" id="{F2690360-1030-43B1-9630-ECA96482F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hangingPunct="1">
                <a:buFont typeface="Arial" charset="0"/>
                <a:buNone/>
                <a:defRPr/>
              </a:pPr>
              <a:endParaRPr lang="zh-CN" altLang="zh-CN" sz="3200">
                <a:solidFill>
                  <a:srgbClr val="000000"/>
                </a:solidFill>
                <a:latin typeface="方正兰亭黑_GBK" charset="0"/>
                <a:ea typeface="宋体" charset="-122"/>
                <a:sym typeface="宋体" charset="-122"/>
              </a:endParaRPr>
            </a:p>
          </p:txBody>
        </p:sp>
      </p:grpSp>
      <p:sp>
        <p:nvSpPr>
          <p:cNvPr id="24" name="Rectangle 42">
            <a:extLst>
              <a:ext uri="{FF2B5EF4-FFF2-40B4-BE49-F238E27FC236}">
                <a16:creationId xmlns:a16="http://schemas.microsoft.com/office/drawing/2014/main" id="{96655648-F5A4-4E88-AA6F-7546461DB4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5725" y="4994275"/>
            <a:ext cx="5875338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7F7F7F"/>
                </a:solidFill>
                <a:sym typeface="Arial" panose="020B0604020202020204" pitchFamily="34" charset="0"/>
              </a:rPr>
              <a:t>This is a sample text. Insert your desired text here. Again, this is a dummy text, enter your own text here. This is a sample text. Insert your desired text here.</a:t>
            </a:r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6A8047C-3022-4D57-9427-044799C02581}"/>
              </a:ext>
            </a:extLst>
          </p:cNvPr>
          <p:cNvSpPr/>
          <p:nvPr/>
        </p:nvSpPr>
        <p:spPr bwMode="auto">
          <a:xfrm>
            <a:off x="1295400" y="1746250"/>
            <a:ext cx="3216275" cy="398621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>
            <a:extLst>
              <a:ext uri="{FF2B5EF4-FFF2-40B4-BE49-F238E27FC236}">
                <a16:creationId xmlns:a16="http://schemas.microsoft.com/office/drawing/2014/main" id="{E5FCDC3C-AAB8-4955-8944-9199084CB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6725"/>
            <a:ext cx="9461500" cy="788988"/>
          </a:xfrm>
        </p:spPr>
        <p:txBody>
          <a:bodyPr/>
          <a:lstStyle/>
          <a:p>
            <a:pPr>
              <a:defRPr/>
            </a:pPr>
            <a:endParaRPr kumimoji="1" lang="zh-CN" altLang="en-US">
              <a:sym typeface="方正兰亭黑_GBK" charset="0"/>
            </a:endParaRPr>
          </a:p>
        </p:txBody>
      </p:sp>
      <p:sp>
        <p:nvSpPr>
          <p:cNvPr id="23555" name="幻灯片编号占位符 2">
            <a:extLst>
              <a:ext uri="{FF2B5EF4-FFF2-40B4-BE49-F238E27FC236}">
                <a16:creationId xmlns:a16="http://schemas.microsoft.com/office/drawing/2014/main" id="{AA4507DE-ADEB-4B57-9E5C-7AE70E2149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A78572B9-331A-4544-BFEF-B4D2C5BFEE8F}" type="slidenum">
              <a:rPr altLang="en-US"/>
              <a:pPr/>
              <a:t>8</a:t>
            </a:fld>
            <a:endParaRPr lang="zh-CN" altLang="en-US"/>
          </a:p>
        </p:txBody>
      </p:sp>
      <p:grpSp>
        <p:nvGrpSpPr>
          <p:cNvPr id="11" name="Group 29">
            <a:extLst>
              <a:ext uri="{FF2B5EF4-FFF2-40B4-BE49-F238E27FC236}">
                <a16:creationId xmlns:a16="http://schemas.microsoft.com/office/drawing/2014/main" id="{780BE0EC-3F08-43BB-9197-33F6D988DE2F}"/>
              </a:ext>
            </a:extLst>
          </p:cNvPr>
          <p:cNvGrpSpPr>
            <a:grpSpLocks/>
          </p:cNvGrpSpPr>
          <p:nvPr/>
        </p:nvGrpSpPr>
        <p:grpSpPr bwMode="auto">
          <a:xfrm>
            <a:off x="2159000" y="2949575"/>
            <a:ext cx="8129588" cy="1441450"/>
            <a:chOff x="0" y="0"/>
            <a:chExt cx="2177" cy="817"/>
          </a:xfrm>
        </p:grpSpPr>
        <p:sp>
          <p:nvSpPr>
            <p:cNvPr id="2" name="Freeform 30">
              <a:extLst>
                <a:ext uri="{FF2B5EF4-FFF2-40B4-BE49-F238E27FC236}">
                  <a16:creationId xmlns:a16="http://schemas.microsoft.com/office/drawing/2014/main" id="{9FC91E51-2CDC-458E-8D49-CF7C963D7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6" y="409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>
              <a:solidFill>
                <a:srgbClr val="9E9E9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1" name="Freeform 31">
              <a:extLst>
                <a:ext uri="{FF2B5EF4-FFF2-40B4-BE49-F238E27FC236}">
                  <a16:creationId xmlns:a16="http://schemas.microsoft.com/office/drawing/2014/main" id="{153E1ADC-8450-4DFE-A997-D6191707D3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51" y="0"/>
              <a:ext cx="726" cy="408"/>
            </a:xfrm>
            <a:custGeom>
              <a:avLst/>
              <a:gdLst>
                <a:gd name="T0" fmla="*/ 0 w 726"/>
                <a:gd name="T1" fmla="*/ 408 h 408"/>
                <a:gd name="T2" fmla="*/ 0 w 726"/>
                <a:gd name="T3" fmla="*/ 0 h 408"/>
                <a:gd name="T4" fmla="*/ 726 w 726"/>
                <a:gd name="T5" fmla="*/ 0 h 40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26" h="408">
                  <a:moveTo>
                    <a:pt x="0" y="408"/>
                  </a:moveTo>
                  <a:lnTo>
                    <a:pt x="0" y="0"/>
                  </a:lnTo>
                  <a:lnTo>
                    <a:pt x="726" y="0"/>
                  </a:lnTo>
                </a:path>
              </a:pathLst>
            </a:custGeom>
            <a:noFill/>
            <a:ln w="25400">
              <a:solidFill>
                <a:srgbClr val="9E9E9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2" name="Line 34">
              <a:extLst>
                <a:ext uri="{FF2B5EF4-FFF2-40B4-BE49-F238E27FC236}">
                  <a16:creationId xmlns:a16="http://schemas.microsoft.com/office/drawing/2014/main" id="{5AF8113B-187A-415D-9330-007CFFF270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817"/>
              <a:ext cx="726" cy="1"/>
            </a:xfrm>
            <a:prstGeom prst="line">
              <a:avLst/>
            </a:prstGeom>
            <a:noFill/>
            <a:ln w="25400">
              <a:solidFill>
                <a:srgbClr val="9E9E9E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4">
            <a:extLst>
              <a:ext uri="{FF2B5EF4-FFF2-40B4-BE49-F238E27FC236}">
                <a16:creationId xmlns:a16="http://schemas.microsoft.com/office/drawing/2014/main" id="{3C8C9524-6250-4BF4-9ECF-299415C4B419}"/>
              </a:ext>
            </a:extLst>
          </p:cNvPr>
          <p:cNvGrpSpPr>
            <a:grpSpLocks/>
          </p:cNvGrpSpPr>
          <p:nvPr/>
        </p:nvGrpSpPr>
        <p:grpSpPr bwMode="auto">
          <a:xfrm>
            <a:off x="2159000" y="2949575"/>
            <a:ext cx="576263" cy="1349375"/>
            <a:chOff x="0" y="0"/>
            <a:chExt cx="503" cy="1178"/>
          </a:xfrm>
          <a:solidFill>
            <a:srgbClr val="1B3563"/>
          </a:solidFill>
        </p:grpSpPr>
        <p:sp>
          <p:nvSpPr>
            <p:cNvPr id="16" name="Freeform 5">
              <a:extLst>
                <a:ext uri="{FF2B5EF4-FFF2-40B4-BE49-F238E27FC236}">
                  <a16:creationId xmlns:a16="http://schemas.microsoft.com/office/drawing/2014/main" id="{A433D03E-3454-40C7-87E8-F991A4B53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388 w 35"/>
                <a:gd name="T1" fmla="*/ 0 h 71"/>
                <a:gd name="T2" fmla="*/ 129 w 35"/>
                <a:gd name="T3" fmla="*/ 0 h 71"/>
                <a:gd name="T4" fmla="*/ 0 w 35"/>
                <a:gd name="T5" fmla="*/ 96 h 71"/>
                <a:gd name="T6" fmla="*/ 0 w 35"/>
                <a:gd name="T7" fmla="*/ 96 h 71"/>
                <a:gd name="T8" fmla="*/ 0 w 35"/>
                <a:gd name="T9" fmla="*/ 110 h 71"/>
                <a:gd name="T10" fmla="*/ 0 w 35"/>
                <a:gd name="T11" fmla="*/ 438 h 71"/>
                <a:gd name="T12" fmla="*/ 43 w 35"/>
                <a:gd name="T13" fmla="*/ 479 h 71"/>
                <a:gd name="T14" fmla="*/ 86 w 35"/>
                <a:gd name="T15" fmla="*/ 438 h 71"/>
                <a:gd name="T16" fmla="*/ 86 w 35"/>
                <a:gd name="T17" fmla="*/ 151 h 71"/>
                <a:gd name="T18" fmla="*/ 115 w 35"/>
                <a:gd name="T19" fmla="*/ 151 h 71"/>
                <a:gd name="T20" fmla="*/ 115 w 35"/>
                <a:gd name="T21" fmla="*/ 424 h 71"/>
                <a:gd name="T22" fmla="*/ 129 w 35"/>
                <a:gd name="T23" fmla="*/ 438 h 71"/>
                <a:gd name="T24" fmla="*/ 129 w 35"/>
                <a:gd name="T25" fmla="*/ 917 h 71"/>
                <a:gd name="T26" fmla="*/ 187 w 35"/>
                <a:gd name="T27" fmla="*/ 972 h 71"/>
                <a:gd name="T28" fmla="*/ 244 w 35"/>
                <a:gd name="T29" fmla="*/ 917 h 71"/>
                <a:gd name="T30" fmla="*/ 244 w 35"/>
                <a:gd name="T31" fmla="*/ 493 h 71"/>
                <a:gd name="T32" fmla="*/ 273 w 35"/>
                <a:gd name="T33" fmla="*/ 493 h 71"/>
                <a:gd name="T34" fmla="*/ 273 w 35"/>
                <a:gd name="T35" fmla="*/ 917 h 71"/>
                <a:gd name="T36" fmla="*/ 331 w 35"/>
                <a:gd name="T37" fmla="*/ 972 h 71"/>
                <a:gd name="T38" fmla="*/ 388 w 35"/>
                <a:gd name="T39" fmla="*/ 917 h 71"/>
                <a:gd name="T40" fmla="*/ 388 w 35"/>
                <a:gd name="T41" fmla="*/ 424 h 71"/>
                <a:gd name="T42" fmla="*/ 388 w 35"/>
                <a:gd name="T43" fmla="*/ 424 h 71"/>
                <a:gd name="T44" fmla="*/ 388 w 35"/>
                <a:gd name="T45" fmla="*/ 151 h 71"/>
                <a:gd name="T46" fmla="*/ 417 w 35"/>
                <a:gd name="T47" fmla="*/ 151 h 71"/>
                <a:gd name="T48" fmla="*/ 417 w 35"/>
                <a:gd name="T49" fmla="*/ 438 h 71"/>
                <a:gd name="T50" fmla="*/ 460 w 35"/>
                <a:gd name="T51" fmla="*/ 479 h 71"/>
                <a:gd name="T52" fmla="*/ 503 w 35"/>
                <a:gd name="T53" fmla="*/ 438 h 71"/>
                <a:gd name="T54" fmla="*/ 503 w 35"/>
                <a:gd name="T55" fmla="*/ 110 h 71"/>
                <a:gd name="T56" fmla="*/ 503 w 35"/>
                <a:gd name="T57" fmla="*/ 96 h 71"/>
                <a:gd name="T58" fmla="*/ 503 w 35"/>
                <a:gd name="T59" fmla="*/ 96 h 71"/>
                <a:gd name="T60" fmla="*/ 388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C8A344B8-B291-48BB-BA38-8011F82D74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hangingPunct="1">
                <a:buFont typeface="Arial" charset="0"/>
                <a:buNone/>
                <a:defRPr/>
              </a:pPr>
              <a:endParaRPr lang="zh-CN" altLang="zh-CN" sz="3200">
                <a:solidFill>
                  <a:srgbClr val="000000"/>
                </a:solidFill>
                <a:latin typeface="方正兰亭黑_GBK" charset="0"/>
                <a:ea typeface="宋体" charset="-122"/>
                <a:sym typeface="宋体" charset="-122"/>
              </a:endParaRPr>
            </a:p>
          </p:txBody>
        </p:sp>
      </p:grpSp>
      <p:grpSp>
        <p:nvGrpSpPr>
          <p:cNvPr id="18" name="Group 4">
            <a:extLst>
              <a:ext uri="{FF2B5EF4-FFF2-40B4-BE49-F238E27FC236}">
                <a16:creationId xmlns:a16="http://schemas.microsoft.com/office/drawing/2014/main" id="{42F45852-60DF-4D77-9043-C000C2CDB6C4}"/>
              </a:ext>
            </a:extLst>
          </p:cNvPr>
          <p:cNvGrpSpPr>
            <a:grpSpLocks/>
          </p:cNvGrpSpPr>
          <p:nvPr/>
        </p:nvGrpSpPr>
        <p:grpSpPr bwMode="auto">
          <a:xfrm>
            <a:off x="5040313" y="2181225"/>
            <a:ext cx="576262" cy="1349375"/>
            <a:chOff x="0" y="0"/>
            <a:chExt cx="503" cy="1178"/>
          </a:xfrm>
          <a:solidFill>
            <a:srgbClr val="F19135"/>
          </a:solidFill>
        </p:grpSpPr>
        <p:sp>
          <p:nvSpPr>
            <p:cNvPr id="19" name="Freeform 5">
              <a:extLst>
                <a:ext uri="{FF2B5EF4-FFF2-40B4-BE49-F238E27FC236}">
                  <a16:creationId xmlns:a16="http://schemas.microsoft.com/office/drawing/2014/main" id="{BD3ABD5E-C7B7-4916-8ABF-E6652D6FDB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388 w 35"/>
                <a:gd name="T1" fmla="*/ 0 h 71"/>
                <a:gd name="T2" fmla="*/ 129 w 35"/>
                <a:gd name="T3" fmla="*/ 0 h 71"/>
                <a:gd name="T4" fmla="*/ 0 w 35"/>
                <a:gd name="T5" fmla="*/ 96 h 71"/>
                <a:gd name="T6" fmla="*/ 0 w 35"/>
                <a:gd name="T7" fmla="*/ 96 h 71"/>
                <a:gd name="T8" fmla="*/ 0 w 35"/>
                <a:gd name="T9" fmla="*/ 110 h 71"/>
                <a:gd name="T10" fmla="*/ 0 w 35"/>
                <a:gd name="T11" fmla="*/ 438 h 71"/>
                <a:gd name="T12" fmla="*/ 43 w 35"/>
                <a:gd name="T13" fmla="*/ 479 h 71"/>
                <a:gd name="T14" fmla="*/ 86 w 35"/>
                <a:gd name="T15" fmla="*/ 438 h 71"/>
                <a:gd name="T16" fmla="*/ 86 w 35"/>
                <a:gd name="T17" fmla="*/ 151 h 71"/>
                <a:gd name="T18" fmla="*/ 115 w 35"/>
                <a:gd name="T19" fmla="*/ 151 h 71"/>
                <a:gd name="T20" fmla="*/ 115 w 35"/>
                <a:gd name="T21" fmla="*/ 424 h 71"/>
                <a:gd name="T22" fmla="*/ 129 w 35"/>
                <a:gd name="T23" fmla="*/ 438 h 71"/>
                <a:gd name="T24" fmla="*/ 129 w 35"/>
                <a:gd name="T25" fmla="*/ 917 h 71"/>
                <a:gd name="T26" fmla="*/ 187 w 35"/>
                <a:gd name="T27" fmla="*/ 972 h 71"/>
                <a:gd name="T28" fmla="*/ 244 w 35"/>
                <a:gd name="T29" fmla="*/ 917 h 71"/>
                <a:gd name="T30" fmla="*/ 244 w 35"/>
                <a:gd name="T31" fmla="*/ 493 h 71"/>
                <a:gd name="T32" fmla="*/ 273 w 35"/>
                <a:gd name="T33" fmla="*/ 493 h 71"/>
                <a:gd name="T34" fmla="*/ 273 w 35"/>
                <a:gd name="T35" fmla="*/ 917 h 71"/>
                <a:gd name="T36" fmla="*/ 331 w 35"/>
                <a:gd name="T37" fmla="*/ 972 h 71"/>
                <a:gd name="T38" fmla="*/ 388 w 35"/>
                <a:gd name="T39" fmla="*/ 917 h 71"/>
                <a:gd name="T40" fmla="*/ 388 w 35"/>
                <a:gd name="T41" fmla="*/ 424 h 71"/>
                <a:gd name="T42" fmla="*/ 388 w 35"/>
                <a:gd name="T43" fmla="*/ 424 h 71"/>
                <a:gd name="T44" fmla="*/ 388 w 35"/>
                <a:gd name="T45" fmla="*/ 151 h 71"/>
                <a:gd name="T46" fmla="*/ 417 w 35"/>
                <a:gd name="T47" fmla="*/ 151 h 71"/>
                <a:gd name="T48" fmla="*/ 417 w 35"/>
                <a:gd name="T49" fmla="*/ 438 h 71"/>
                <a:gd name="T50" fmla="*/ 460 w 35"/>
                <a:gd name="T51" fmla="*/ 479 h 71"/>
                <a:gd name="T52" fmla="*/ 503 w 35"/>
                <a:gd name="T53" fmla="*/ 438 h 71"/>
                <a:gd name="T54" fmla="*/ 503 w 35"/>
                <a:gd name="T55" fmla="*/ 110 h 71"/>
                <a:gd name="T56" fmla="*/ 503 w 35"/>
                <a:gd name="T57" fmla="*/ 96 h 71"/>
                <a:gd name="T58" fmla="*/ 503 w 35"/>
                <a:gd name="T59" fmla="*/ 96 h 71"/>
                <a:gd name="T60" fmla="*/ 388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CAACF8EA-41BF-49D0-BC7F-B4CAE56D1E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hangingPunct="1">
                <a:buFont typeface="Arial" charset="0"/>
                <a:buNone/>
                <a:defRPr/>
              </a:pPr>
              <a:endParaRPr lang="zh-CN" altLang="zh-CN" sz="3200">
                <a:solidFill>
                  <a:srgbClr val="000000"/>
                </a:solidFill>
                <a:latin typeface="方正兰亭黑_GBK" charset="0"/>
                <a:ea typeface="宋体" charset="-122"/>
                <a:sym typeface="宋体" charset="-122"/>
              </a:endParaRPr>
            </a:p>
          </p:txBody>
        </p:sp>
      </p:grpSp>
      <p:grpSp>
        <p:nvGrpSpPr>
          <p:cNvPr id="21" name="Group 4">
            <a:extLst>
              <a:ext uri="{FF2B5EF4-FFF2-40B4-BE49-F238E27FC236}">
                <a16:creationId xmlns:a16="http://schemas.microsoft.com/office/drawing/2014/main" id="{B03FCDAC-D752-4526-A98D-0992DFB4D203}"/>
              </a:ext>
            </a:extLst>
          </p:cNvPr>
          <p:cNvGrpSpPr>
            <a:grpSpLocks/>
          </p:cNvGrpSpPr>
          <p:nvPr/>
        </p:nvGrpSpPr>
        <p:grpSpPr bwMode="auto">
          <a:xfrm>
            <a:off x="7824788" y="1508125"/>
            <a:ext cx="576262" cy="1349375"/>
            <a:chOff x="0" y="0"/>
            <a:chExt cx="503" cy="1178"/>
          </a:xfrm>
          <a:solidFill>
            <a:schemeClr val="accent5">
              <a:lumMod val="75000"/>
            </a:schemeClr>
          </a:solidFill>
        </p:grpSpPr>
        <p:sp>
          <p:nvSpPr>
            <p:cNvPr id="23569" name="Freeform 5">
              <a:extLst>
                <a:ext uri="{FF2B5EF4-FFF2-40B4-BE49-F238E27FC236}">
                  <a16:creationId xmlns:a16="http://schemas.microsoft.com/office/drawing/2014/main" id="{C8E38E3C-B739-4EA1-84E8-CE3604875B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06"/>
              <a:ext cx="503" cy="972"/>
            </a:xfrm>
            <a:custGeom>
              <a:avLst/>
              <a:gdLst>
                <a:gd name="T0" fmla="*/ 1151654 w 35"/>
                <a:gd name="T1" fmla="*/ 0 h 71"/>
                <a:gd name="T2" fmla="*/ 382927 w 35"/>
                <a:gd name="T3" fmla="*/ 0 h 71"/>
                <a:gd name="T4" fmla="*/ 0 w 35"/>
                <a:gd name="T5" fmla="*/ 246272 h 71"/>
                <a:gd name="T6" fmla="*/ 0 w 35"/>
                <a:gd name="T7" fmla="*/ 246272 h 71"/>
                <a:gd name="T8" fmla="*/ 0 w 35"/>
                <a:gd name="T9" fmla="*/ 282250 h 71"/>
                <a:gd name="T10" fmla="*/ 0 w 35"/>
                <a:gd name="T11" fmla="*/ 1123769 h 71"/>
                <a:gd name="T12" fmla="*/ 127647 w 35"/>
                <a:gd name="T13" fmla="*/ 1229101 h 71"/>
                <a:gd name="T14" fmla="*/ 255280 w 35"/>
                <a:gd name="T15" fmla="*/ 1123769 h 71"/>
                <a:gd name="T16" fmla="*/ 255280 w 35"/>
                <a:gd name="T17" fmla="*/ 387404 h 71"/>
                <a:gd name="T18" fmla="*/ 341408 w 35"/>
                <a:gd name="T19" fmla="*/ 387404 h 71"/>
                <a:gd name="T20" fmla="*/ 341408 w 35"/>
                <a:gd name="T21" fmla="*/ 1087969 h 71"/>
                <a:gd name="T22" fmla="*/ 382927 w 35"/>
                <a:gd name="T23" fmla="*/ 1123769 h 71"/>
                <a:gd name="T24" fmla="*/ 382927 w 35"/>
                <a:gd name="T25" fmla="*/ 2352870 h 71"/>
                <a:gd name="T26" fmla="*/ 554967 w 35"/>
                <a:gd name="T27" fmla="*/ 2494001 h 71"/>
                <a:gd name="T28" fmla="*/ 724334 w 35"/>
                <a:gd name="T29" fmla="*/ 2352870 h 71"/>
                <a:gd name="T30" fmla="*/ 724334 w 35"/>
                <a:gd name="T31" fmla="*/ 1264901 h 71"/>
                <a:gd name="T32" fmla="*/ 810247 w 35"/>
                <a:gd name="T33" fmla="*/ 1264901 h 71"/>
                <a:gd name="T34" fmla="*/ 810247 w 35"/>
                <a:gd name="T35" fmla="*/ 2352870 h 71"/>
                <a:gd name="T36" fmla="*/ 982503 w 35"/>
                <a:gd name="T37" fmla="*/ 2494001 h 71"/>
                <a:gd name="T38" fmla="*/ 1151654 w 35"/>
                <a:gd name="T39" fmla="*/ 2352870 h 71"/>
                <a:gd name="T40" fmla="*/ 1151654 w 35"/>
                <a:gd name="T41" fmla="*/ 1087969 h 71"/>
                <a:gd name="T42" fmla="*/ 1151654 w 35"/>
                <a:gd name="T43" fmla="*/ 1087969 h 71"/>
                <a:gd name="T44" fmla="*/ 1151654 w 35"/>
                <a:gd name="T45" fmla="*/ 387404 h 71"/>
                <a:gd name="T46" fmla="*/ 1237782 w 35"/>
                <a:gd name="T47" fmla="*/ 387404 h 71"/>
                <a:gd name="T48" fmla="*/ 1237782 w 35"/>
                <a:gd name="T49" fmla="*/ 1123769 h 71"/>
                <a:gd name="T50" fmla="*/ 1365429 w 35"/>
                <a:gd name="T51" fmla="*/ 1229101 h 71"/>
                <a:gd name="T52" fmla="*/ 1493062 w 35"/>
                <a:gd name="T53" fmla="*/ 1123769 h 71"/>
                <a:gd name="T54" fmla="*/ 1493062 w 35"/>
                <a:gd name="T55" fmla="*/ 282250 h 71"/>
                <a:gd name="T56" fmla="*/ 1493062 w 35"/>
                <a:gd name="T57" fmla="*/ 246272 h 71"/>
                <a:gd name="T58" fmla="*/ 1493062 w 35"/>
                <a:gd name="T59" fmla="*/ 246272 h 71"/>
                <a:gd name="T60" fmla="*/ 1151654 w 35"/>
                <a:gd name="T61" fmla="*/ 0 h 71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35" h="71">
                  <a:moveTo>
                    <a:pt x="27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4"/>
                    <a:pt x="2" y="35"/>
                    <a:pt x="3" y="35"/>
                  </a:cubicBezTo>
                  <a:cubicBezTo>
                    <a:pt x="5" y="35"/>
                    <a:pt x="6" y="34"/>
                    <a:pt x="6" y="3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9" y="32"/>
                    <a:pt x="9" y="32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9" y="70"/>
                    <a:pt x="10" y="71"/>
                    <a:pt x="13" y="71"/>
                  </a:cubicBezTo>
                  <a:cubicBezTo>
                    <a:pt x="15" y="71"/>
                    <a:pt x="17" y="70"/>
                    <a:pt x="17" y="67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70"/>
                    <a:pt x="20" y="71"/>
                    <a:pt x="23" y="71"/>
                  </a:cubicBezTo>
                  <a:cubicBezTo>
                    <a:pt x="25" y="71"/>
                    <a:pt x="27" y="70"/>
                    <a:pt x="27" y="67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4"/>
                    <a:pt x="30" y="35"/>
                    <a:pt x="32" y="35"/>
                  </a:cubicBezTo>
                  <a:cubicBezTo>
                    <a:pt x="33" y="35"/>
                    <a:pt x="35" y="34"/>
                    <a:pt x="35" y="32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4"/>
                    <a:pt x="32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sp>
          <p:nvSpPr>
            <p:cNvPr id="23570" name="Oval 6">
              <a:extLst>
                <a:ext uri="{FF2B5EF4-FFF2-40B4-BE49-F238E27FC236}">
                  <a16:creationId xmlns:a16="http://schemas.microsoft.com/office/drawing/2014/main" id="{F9DC8FED-A7DE-4912-90DF-50C0629B3A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" y="0"/>
              <a:ext cx="187" cy="19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920" tIns="60960" rIns="121920" bIns="60960"/>
            <a:lstStyle/>
            <a:p>
              <a:pPr eaLnBrk="1" hangingPunct="1">
                <a:buFont typeface="Arial" charset="0"/>
                <a:buNone/>
                <a:defRPr/>
              </a:pPr>
              <a:endParaRPr lang="zh-CN" altLang="zh-CN" sz="3200">
                <a:solidFill>
                  <a:srgbClr val="000000"/>
                </a:solidFill>
                <a:latin typeface="方正兰亭黑_GBK" charset="0"/>
                <a:ea typeface="宋体" charset="-122"/>
                <a:sym typeface="宋体" charset="-122"/>
              </a:endParaRPr>
            </a:p>
          </p:txBody>
        </p:sp>
      </p:grpSp>
      <p:grpSp>
        <p:nvGrpSpPr>
          <p:cNvPr id="24" name="组合 354">
            <a:extLst>
              <a:ext uri="{FF2B5EF4-FFF2-40B4-BE49-F238E27FC236}">
                <a16:creationId xmlns:a16="http://schemas.microsoft.com/office/drawing/2014/main" id="{91F82703-7F71-4D9D-BE8F-9F30104DA1C2}"/>
              </a:ext>
            </a:extLst>
          </p:cNvPr>
          <p:cNvGrpSpPr>
            <a:grpSpLocks/>
          </p:cNvGrpSpPr>
          <p:nvPr/>
        </p:nvGrpSpPr>
        <p:grpSpPr bwMode="auto">
          <a:xfrm>
            <a:off x="2784475" y="2995613"/>
            <a:ext cx="2349500" cy="933450"/>
            <a:chOff x="0" y="0"/>
            <a:chExt cx="1761619" cy="700382"/>
          </a:xfrm>
        </p:grpSpPr>
        <p:sp>
          <p:nvSpPr>
            <p:cNvPr id="23568" name="文本框 355">
              <a:extLst>
                <a:ext uri="{FF2B5EF4-FFF2-40B4-BE49-F238E27FC236}">
                  <a16:creationId xmlns:a16="http://schemas.microsoft.com/office/drawing/2014/main" id="{7DE7E503-D992-4A8B-9965-27BD4FF6F4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01" y="323452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3" name="文本框 356">
              <a:extLst>
                <a:ext uri="{FF2B5EF4-FFF2-40B4-BE49-F238E27FC236}">
                  <a16:creationId xmlns:a16="http://schemas.microsoft.com/office/drawing/2014/main" id="{ADCF3B14-416A-42D9-BA84-E61F44E098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27" name="组合 354">
            <a:extLst>
              <a:ext uri="{FF2B5EF4-FFF2-40B4-BE49-F238E27FC236}">
                <a16:creationId xmlns:a16="http://schemas.microsoft.com/office/drawing/2014/main" id="{FFF10F4C-D603-4996-83B1-9A06EB13E3AF}"/>
              </a:ext>
            </a:extLst>
          </p:cNvPr>
          <p:cNvGrpSpPr>
            <a:grpSpLocks/>
          </p:cNvGrpSpPr>
          <p:nvPr/>
        </p:nvGrpSpPr>
        <p:grpSpPr bwMode="auto">
          <a:xfrm>
            <a:off x="5699125" y="2139950"/>
            <a:ext cx="2349500" cy="933450"/>
            <a:chOff x="0" y="0"/>
            <a:chExt cx="1761619" cy="700382"/>
          </a:xfrm>
        </p:grpSpPr>
        <p:sp>
          <p:nvSpPr>
            <p:cNvPr id="23566" name="文本框 355">
              <a:extLst>
                <a:ext uri="{FF2B5EF4-FFF2-40B4-BE49-F238E27FC236}">
                  <a16:creationId xmlns:a16="http://schemas.microsoft.com/office/drawing/2014/main" id="{A27E4160-DBF5-4316-AB62-6B6B1D9467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01" y="323452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67" name="文本框 356">
              <a:extLst>
                <a:ext uri="{FF2B5EF4-FFF2-40B4-BE49-F238E27FC236}">
                  <a16:creationId xmlns:a16="http://schemas.microsoft.com/office/drawing/2014/main" id="{5EE1823B-56A5-4B3F-AAE6-8C3A646808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0" name="组合 354">
            <a:extLst>
              <a:ext uri="{FF2B5EF4-FFF2-40B4-BE49-F238E27FC236}">
                <a16:creationId xmlns:a16="http://schemas.microsoft.com/office/drawing/2014/main" id="{D6EBE113-A33E-44D1-A7C3-E3C7381C2D79}"/>
              </a:ext>
            </a:extLst>
          </p:cNvPr>
          <p:cNvGrpSpPr>
            <a:grpSpLocks/>
          </p:cNvGrpSpPr>
          <p:nvPr/>
        </p:nvGrpSpPr>
        <p:grpSpPr bwMode="auto">
          <a:xfrm>
            <a:off x="8551863" y="1473200"/>
            <a:ext cx="2349500" cy="935038"/>
            <a:chOff x="0" y="0"/>
            <a:chExt cx="1761619" cy="700382"/>
          </a:xfrm>
        </p:grpSpPr>
        <p:sp>
          <p:nvSpPr>
            <p:cNvPr id="23564" name="文本框 355">
              <a:extLst>
                <a:ext uri="{FF2B5EF4-FFF2-40B4-BE49-F238E27FC236}">
                  <a16:creationId xmlns:a16="http://schemas.microsoft.com/office/drawing/2014/main" id="{D4939573-8A79-4B65-891B-760CE852B4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01" y="323452"/>
              <a:ext cx="1650918" cy="3769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 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300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Your text here.</a:t>
              </a:r>
              <a:endParaRPr lang="zh-CN" altLang="en-US" sz="1300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65" name="文本框 356">
              <a:extLst>
                <a:ext uri="{FF2B5EF4-FFF2-40B4-BE49-F238E27FC236}">
                  <a16:creationId xmlns:a16="http://schemas.microsoft.com/office/drawing/2014/main" id="{6CBB0D13-4431-4DEB-A137-DF18E80B2F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650918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1800" b="1">
                  <a:solidFill>
                    <a:srgbClr val="4D4D4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TEXT HERE</a:t>
              </a:r>
              <a:endParaRPr lang="zh-CN" altLang="en-US" sz="1800" b="1">
                <a:solidFill>
                  <a:srgbClr val="4D4D4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33" name="Rectangle 42">
            <a:extLst>
              <a:ext uri="{FF2B5EF4-FFF2-40B4-BE49-F238E27FC236}">
                <a16:creationId xmlns:a16="http://schemas.microsoft.com/office/drawing/2014/main" id="{AE1FE12A-2897-42A6-BBEB-151EB73F21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8225" y="5486400"/>
            <a:ext cx="10261600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7F7F7F"/>
                </a:solidFill>
                <a:sym typeface="Arial" panose="020B0604020202020204" pitchFamily="34" charset="0"/>
              </a:rPr>
              <a:t>This is a sample text. Insert your desired text here. Again, this is a dummy text, enter your own text here. This is a sample text. Insert your desired text here.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>
            <a:extLst>
              <a:ext uri="{FF2B5EF4-FFF2-40B4-BE49-F238E27FC236}">
                <a16:creationId xmlns:a16="http://schemas.microsoft.com/office/drawing/2014/main" id="{B2DA6702-F3E6-464D-BFD1-02C4EEC478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0" y="466725"/>
            <a:ext cx="9461500" cy="788988"/>
          </a:xfrm>
        </p:spPr>
        <p:txBody>
          <a:bodyPr/>
          <a:lstStyle/>
          <a:p>
            <a:pPr>
              <a:defRPr/>
            </a:pPr>
            <a:endParaRPr kumimoji="1" lang="zh-CN" altLang="en-US">
              <a:sym typeface="方正兰亭黑_GBK" charset="0"/>
            </a:endParaRPr>
          </a:p>
        </p:txBody>
      </p:sp>
      <p:sp>
        <p:nvSpPr>
          <p:cNvPr id="24579" name="幻灯片编号占位符 2">
            <a:extLst>
              <a:ext uri="{FF2B5EF4-FFF2-40B4-BE49-F238E27FC236}">
                <a16:creationId xmlns:a16="http://schemas.microsoft.com/office/drawing/2014/main" id="{F03C3343-AD1B-4FA5-A51F-E2994BCDD45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/>
          <a:p>
            <a:fld id="{BD3D0575-92C9-4273-91D2-0E7878B51C66}" type="slidenum">
              <a:rPr altLang="en-US"/>
              <a:pPr/>
              <a:t>9</a:t>
            </a:fld>
            <a:endParaRPr lang="zh-CN" altLang="en-US"/>
          </a:p>
        </p:txBody>
      </p:sp>
      <p:sp>
        <p:nvSpPr>
          <p:cNvPr id="6" name="矩形 186">
            <a:extLst>
              <a:ext uri="{FF2B5EF4-FFF2-40B4-BE49-F238E27FC236}">
                <a16:creationId xmlns:a16="http://schemas.microsoft.com/office/drawing/2014/main" id="{73D0974E-6673-4AE8-A6C6-D15FC099C0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5088" y="3427413"/>
            <a:ext cx="1855787" cy="457200"/>
          </a:xfrm>
          <a:prstGeom prst="rect">
            <a:avLst/>
          </a:prstGeom>
          <a:solidFill>
            <a:srgbClr val="1B21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矩形 187">
            <a:extLst>
              <a:ext uri="{FF2B5EF4-FFF2-40B4-BE49-F238E27FC236}">
                <a16:creationId xmlns:a16="http://schemas.microsoft.com/office/drawing/2014/main" id="{D5B4C2B0-4625-49E7-AAD0-46172BB626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43338" y="3427413"/>
            <a:ext cx="1857375" cy="457200"/>
          </a:xfrm>
          <a:prstGeom prst="rect">
            <a:avLst/>
          </a:prstGeom>
          <a:solidFill>
            <a:srgbClr val="1B21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矩形 188">
            <a:extLst>
              <a:ext uri="{FF2B5EF4-FFF2-40B4-BE49-F238E27FC236}">
                <a16:creationId xmlns:a16="http://schemas.microsoft.com/office/drawing/2014/main" id="{10B2E1CA-BC3F-4B7B-B983-FA898D9CC2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5550" y="3427413"/>
            <a:ext cx="1855788" cy="457200"/>
          </a:xfrm>
          <a:prstGeom prst="rect">
            <a:avLst/>
          </a:prstGeom>
          <a:solidFill>
            <a:srgbClr val="1B21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矩形 189">
            <a:extLst>
              <a:ext uri="{FF2B5EF4-FFF2-40B4-BE49-F238E27FC236}">
                <a16:creationId xmlns:a16="http://schemas.microsoft.com/office/drawing/2014/main" id="{515C40C3-A18C-4553-8E90-B703AC5FD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000" y="3427413"/>
            <a:ext cx="1855788" cy="457200"/>
          </a:xfrm>
          <a:prstGeom prst="rect">
            <a:avLst/>
          </a:prstGeom>
          <a:solidFill>
            <a:srgbClr val="1B2153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Rectangle 41">
            <a:extLst>
              <a:ext uri="{FF2B5EF4-FFF2-40B4-BE49-F238E27FC236}">
                <a16:creationId xmlns:a16="http://schemas.microsoft.com/office/drawing/2014/main" id="{A8E99217-587D-4277-A853-A87AE2A647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3478213"/>
            <a:ext cx="22891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  <a:sym typeface="Arial" panose="020B0604020202020204" pitchFamily="34" charset="0"/>
              </a:rPr>
              <a:t>Sample Heading</a:t>
            </a:r>
          </a:p>
        </p:txBody>
      </p:sp>
      <p:sp>
        <p:nvSpPr>
          <p:cNvPr id="11" name="Rectangle 42">
            <a:extLst>
              <a:ext uri="{FF2B5EF4-FFF2-40B4-BE49-F238E27FC236}">
                <a16:creationId xmlns:a16="http://schemas.microsoft.com/office/drawing/2014/main" id="{BA22CB9B-086E-488D-8B18-3DF51F7D78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6988" y="4087813"/>
            <a:ext cx="1930400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7F7F7F"/>
                </a:solidFill>
                <a:sym typeface="Arial" panose="020B0604020202020204" pitchFamily="34" charset="0"/>
              </a:rPr>
              <a:t>This is a sample text. Insert your desired text here. Again, this is a dummy text, enter your own text here. </a:t>
            </a:r>
            <a:endParaRPr lang="zh-CN" altLang="en-US"/>
          </a:p>
        </p:txBody>
      </p:sp>
      <p:sp>
        <p:nvSpPr>
          <p:cNvPr id="12" name="Rectangle 41">
            <a:extLst>
              <a:ext uri="{FF2B5EF4-FFF2-40B4-BE49-F238E27FC236}">
                <a16:creationId xmlns:a16="http://schemas.microsoft.com/office/drawing/2014/main" id="{3E2BE34A-48D0-47EF-8407-17A775D53F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4263" y="3478213"/>
            <a:ext cx="22891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  <a:sym typeface="Arial" panose="020B0604020202020204" pitchFamily="34" charset="0"/>
              </a:rPr>
              <a:t>Sample Heading</a:t>
            </a:r>
          </a:p>
        </p:txBody>
      </p:sp>
      <p:sp>
        <p:nvSpPr>
          <p:cNvPr id="13" name="Rectangle 42">
            <a:extLst>
              <a:ext uri="{FF2B5EF4-FFF2-40B4-BE49-F238E27FC236}">
                <a16:creationId xmlns:a16="http://schemas.microsoft.com/office/drawing/2014/main" id="{1197E8D4-4AB0-4FC5-9C41-599FB0D51D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8250" y="4087813"/>
            <a:ext cx="1928813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7F7F7F"/>
                </a:solidFill>
                <a:sym typeface="Arial" panose="020B0604020202020204" pitchFamily="34" charset="0"/>
              </a:rPr>
              <a:t>This is a sample text. Insert your desired text here. Again, this is a dummy text, enter your own text here. </a:t>
            </a:r>
            <a:endParaRPr lang="zh-CN" altLang="en-US"/>
          </a:p>
        </p:txBody>
      </p:sp>
      <p:sp>
        <p:nvSpPr>
          <p:cNvPr id="14" name="Rectangle 41">
            <a:extLst>
              <a:ext uri="{FF2B5EF4-FFF2-40B4-BE49-F238E27FC236}">
                <a16:creationId xmlns:a16="http://schemas.microsoft.com/office/drawing/2014/main" id="{F17C88CA-773E-4703-B20F-5D85D4061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5525" y="3478213"/>
            <a:ext cx="22891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  <a:sym typeface="Arial" panose="020B0604020202020204" pitchFamily="34" charset="0"/>
              </a:rPr>
              <a:t>Sample Heading</a:t>
            </a:r>
          </a:p>
        </p:txBody>
      </p:sp>
      <p:sp>
        <p:nvSpPr>
          <p:cNvPr id="15" name="Rectangle 42">
            <a:extLst>
              <a:ext uri="{FF2B5EF4-FFF2-40B4-BE49-F238E27FC236}">
                <a16:creationId xmlns:a16="http://schemas.microsoft.com/office/drawing/2014/main" id="{79F6A96F-8DF8-4C81-BED2-AD6D9BCD7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59513" y="4087813"/>
            <a:ext cx="1930400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7F7F7F"/>
                </a:solidFill>
                <a:sym typeface="Arial" panose="020B0604020202020204" pitchFamily="34" charset="0"/>
              </a:rPr>
              <a:t>This is a sample text. Insert your desired text here. Again, this is a dummy text, enter your own text here. </a:t>
            </a:r>
            <a:endParaRPr lang="zh-CN" altLang="en-US"/>
          </a:p>
        </p:txBody>
      </p:sp>
      <p:sp>
        <p:nvSpPr>
          <p:cNvPr id="16" name="Rectangle 41">
            <a:extLst>
              <a:ext uri="{FF2B5EF4-FFF2-40B4-BE49-F238E27FC236}">
                <a16:creationId xmlns:a16="http://schemas.microsoft.com/office/drawing/2014/main" id="{8A38322F-D418-4C84-8DAB-40B953FC99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26463" y="3478213"/>
            <a:ext cx="22891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chemeClr val="bg1"/>
                </a:solidFill>
                <a:sym typeface="Arial" panose="020B0604020202020204" pitchFamily="34" charset="0"/>
              </a:rPr>
              <a:t>Sample Heading</a:t>
            </a:r>
          </a:p>
        </p:txBody>
      </p:sp>
      <p:sp>
        <p:nvSpPr>
          <p:cNvPr id="17" name="Rectangle 42">
            <a:extLst>
              <a:ext uri="{FF2B5EF4-FFF2-40B4-BE49-F238E27FC236}">
                <a16:creationId xmlns:a16="http://schemas.microsoft.com/office/drawing/2014/main" id="{A5C08B70-80D0-4983-BD8D-EED1A1B56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2038" y="4087813"/>
            <a:ext cx="1928812" cy="1741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7F7F7F"/>
                </a:solidFill>
                <a:sym typeface="Arial" panose="020B0604020202020204" pitchFamily="34" charset="0"/>
              </a:rPr>
              <a:t>This is a sample text. Insert your desired text here. Again, this is a dummy text, enter your own text here. </a:t>
            </a:r>
            <a:endParaRPr lang="zh-CN" altLang="en-US"/>
          </a:p>
        </p:txBody>
      </p:sp>
      <p:sp>
        <p:nvSpPr>
          <p:cNvPr id="18" name="Rectangle 42">
            <a:extLst>
              <a:ext uri="{FF2B5EF4-FFF2-40B4-BE49-F238E27FC236}">
                <a16:creationId xmlns:a16="http://schemas.microsoft.com/office/drawing/2014/main" id="{5A47282F-F4DC-499F-B054-9FA2589BB5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3813" y="5545138"/>
            <a:ext cx="9463087" cy="97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/>
          <a:lstStyle/>
          <a:p>
            <a:pPr algn="just" eaLnBrk="1" hangingPunct="1"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7F7F7F"/>
                </a:solidFill>
                <a:sym typeface="Arial" panose="020B0604020202020204" pitchFamily="34" charset="0"/>
              </a:rPr>
              <a:t>This is a sample text. Insert your desired text here. Again, this is a dummy text, enter your own text here. This is a sample text. Insert your desired text here.</a:t>
            </a:r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57B9B0C4-8C9E-4ABB-8EE4-42CDEB3C4B02}"/>
              </a:ext>
            </a:extLst>
          </p:cNvPr>
          <p:cNvSpPr/>
          <p:nvPr/>
        </p:nvSpPr>
        <p:spPr bwMode="auto">
          <a:xfrm>
            <a:off x="1293813" y="1638300"/>
            <a:ext cx="1855787" cy="15684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C68F46C-5C56-4D43-9365-34CB353FD84B}"/>
              </a:ext>
            </a:extLst>
          </p:cNvPr>
          <p:cNvSpPr/>
          <p:nvPr/>
        </p:nvSpPr>
        <p:spPr bwMode="auto">
          <a:xfrm>
            <a:off x="3840163" y="1628775"/>
            <a:ext cx="1855787" cy="15684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CEF01209-D09A-4C4A-AE3F-3467BA263AA6}"/>
              </a:ext>
            </a:extLst>
          </p:cNvPr>
          <p:cNvSpPr/>
          <p:nvPr/>
        </p:nvSpPr>
        <p:spPr bwMode="auto">
          <a:xfrm>
            <a:off x="6276975" y="1628775"/>
            <a:ext cx="1855788" cy="15684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BE1242FB-E08D-49DB-B877-E3E6E58BC8F6}"/>
              </a:ext>
            </a:extLst>
          </p:cNvPr>
          <p:cNvSpPr/>
          <p:nvPr/>
        </p:nvSpPr>
        <p:spPr bwMode="auto">
          <a:xfrm>
            <a:off x="8770938" y="1628775"/>
            <a:ext cx="1855787" cy="1568450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5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/>
      <p:bldP spid="11" grpId="0" bldLvl="0"/>
      <p:bldP spid="12" grpId="0" bldLvl="0"/>
      <p:bldP spid="13" grpId="0" bldLvl="0"/>
      <p:bldP spid="14" grpId="0" bldLvl="0"/>
      <p:bldP spid="15" grpId="0" bldLvl="0"/>
      <p:bldP spid="16" grpId="0" bldLvl="0"/>
      <p:bldP spid="17" grpId="0" bldLvl="0"/>
      <p:bldP spid="18" grpId="0" bldLvl="0"/>
    </p:bldLst>
  </p:timing>
</p:sld>
</file>

<file path=ppt/theme/theme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方正兰亭黑_GBK"/>
        <a:ea typeface="宋体"/>
        <a:cs typeface=""/>
      </a:majorFont>
      <a:minorFont>
        <a:latin typeface="方正兰亭黑_GB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1219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1219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文档" ma:contentTypeID="0x0101002902DB51FBDE2B478CF02D070FF27086" ma:contentTypeVersion="6" ma:contentTypeDescription="新建文档。" ma:contentTypeScope="" ma:versionID="54309cb51e95171a21e7e9956a7c973c">
  <xsd:schema xmlns:xsd="http://www.w3.org/2001/XMLSchema" xmlns:xs="http://www.w3.org/2001/XMLSchema" xmlns:p="http://schemas.microsoft.com/office/2006/metadata/properties" xmlns:ns2="b1ab4e12-0ae5-4dae-b803-6bd7968266a9" targetNamespace="http://schemas.microsoft.com/office/2006/metadata/properties" ma:root="true" ma:fieldsID="1f2745f3b9112c01d343d386240badab" ns2:_="">
    <xsd:import namespace="b1ab4e12-0ae5-4dae-b803-6bd7968266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1ab4e12-0ae5-4dae-b803-6bd7968266a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内容类型"/>
        <xsd:element ref="dc:title" minOccurs="0" maxOccurs="1" ma:index="4" ma:displayName="标题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843B915-9127-4845-8505-E13738E03FA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431CCE02-9360-454B-AA5F-185D1768AF9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C6B1901-B7C0-4390-85DC-2E88AC2F345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1ab4e12-0ae5-4dae-b803-6bd7968266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1912</TotalTime>
  <Pages>0</Pages>
  <Words>620</Words>
  <Characters>0</Characters>
  <Application>Microsoft Office PowerPoint</Application>
  <DocSecurity>0</DocSecurity>
  <PresentationFormat>宽屏</PresentationFormat>
  <Lines>0</Lines>
  <Paragraphs>104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 Unicode MS</vt:lpstr>
      <vt:lpstr>得意黑</vt:lpstr>
      <vt:lpstr>方正兰亭黑_GBK</vt:lpstr>
      <vt:lpstr>宋体</vt:lpstr>
      <vt:lpstr>微软雅黑</vt:lpstr>
      <vt:lpstr>Arial</vt:lpstr>
      <vt:lpstr>Office Theme</vt:lpstr>
      <vt:lpstr>在这里输入你的标题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THANK YOU</vt:lpstr>
    </vt:vector>
  </TitlesOfParts>
  <Manager/>
  <Company>Jabil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lil326</dc:creator>
  <cp:keywords/>
  <dc:description/>
  <cp:lastModifiedBy>Xuan WU 吴璇</cp:lastModifiedBy>
  <cp:revision>87</cp:revision>
  <dcterms:created xsi:type="dcterms:W3CDTF">2014-03-20T05:05:00Z</dcterms:created>
  <dcterms:modified xsi:type="dcterms:W3CDTF">2024-05-13T03:00:26Z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